
<file path=[Content_Types].xml><?xml version="1.0" encoding="utf-8"?>
<Types xmlns="http://schemas.openxmlformats.org/package/2006/content-types">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diagrams/layout4.xml" ContentType="application/vnd.openxmlformats-officedocument.drawingml.diagram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1"/>
    <p:sldMasterId id="2147483726" r:id="rId2"/>
  </p:sldMasterIdLst>
  <p:notesMasterIdLst>
    <p:notesMasterId r:id="rId29"/>
  </p:notesMasterIdLst>
  <p:handoutMasterIdLst>
    <p:handoutMasterId r:id="rId30"/>
  </p:handoutMasterIdLst>
  <p:sldIdLst>
    <p:sldId id="295" r:id="rId3"/>
    <p:sldId id="256" r:id="rId4"/>
    <p:sldId id="269" r:id="rId5"/>
    <p:sldId id="260" r:id="rId6"/>
    <p:sldId id="279" r:id="rId7"/>
    <p:sldId id="261" r:id="rId8"/>
    <p:sldId id="289" r:id="rId9"/>
    <p:sldId id="270" r:id="rId10"/>
    <p:sldId id="278" r:id="rId11"/>
    <p:sldId id="277" r:id="rId12"/>
    <p:sldId id="273" r:id="rId13"/>
    <p:sldId id="274" r:id="rId14"/>
    <p:sldId id="263" r:id="rId15"/>
    <p:sldId id="290" r:id="rId16"/>
    <p:sldId id="281" r:id="rId17"/>
    <p:sldId id="294" r:id="rId18"/>
    <p:sldId id="282" r:id="rId19"/>
    <p:sldId id="291" r:id="rId20"/>
    <p:sldId id="283" r:id="rId21"/>
    <p:sldId id="284" r:id="rId22"/>
    <p:sldId id="285" r:id="rId23"/>
    <p:sldId id="292" r:id="rId24"/>
    <p:sldId id="286" r:id="rId25"/>
    <p:sldId id="287" r:id="rId26"/>
    <p:sldId id="288" r:id="rId27"/>
    <p:sldId id="293" r:id="rId28"/>
  </p:sldIdLst>
  <p:sldSz cx="9906000" cy="6858000" type="A4"/>
  <p:notesSz cx="6805613" cy="9939338"/>
  <p:defaultTextStyle>
    <a:defPPr>
      <a:defRPr lang="en-US"/>
    </a:defPPr>
    <a:lvl1pPr algn="l" rtl="0" fontAlgn="base">
      <a:spcBef>
        <a:spcPct val="0"/>
      </a:spcBef>
      <a:spcAft>
        <a:spcPct val="0"/>
      </a:spcAft>
      <a:defRPr kumimoji="1" kern="1200">
        <a:solidFill>
          <a:schemeClr val="tx1"/>
        </a:solidFill>
        <a:latin typeface="Tw Cen MT" pitchFamily="34" charset="0"/>
        <a:ea typeface="SimSun" pitchFamily="2" charset="-122"/>
        <a:cs typeface="+mn-cs"/>
      </a:defRPr>
    </a:lvl1pPr>
    <a:lvl2pPr marL="457200" algn="l" rtl="0" fontAlgn="base">
      <a:spcBef>
        <a:spcPct val="0"/>
      </a:spcBef>
      <a:spcAft>
        <a:spcPct val="0"/>
      </a:spcAft>
      <a:defRPr kumimoji="1" kern="1200">
        <a:solidFill>
          <a:schemeClr val="tx1"/>
        </a:solidFill>
        <a:latin typeface="Tw Cen MT" pitchFamily="34" charset="0"/>
        <a:ea typeface="SimSun" pitchFamily="2" charset="-122"/>
        <a:cs typeface="+mn-cs"/>
      </a:defRPr>
    </a:lvl2pPr>
    <a:lvl3pPr marL="914400" algn="l" rtl="0" fontAlgn="base">
      <a:spcBef>
        <a:spcPct val="0"/>
      </a:spcBef>
      <a:spcAft>
        <a:spcPct val="0"/>
      </a:spcAft>
      <a:defRPr kumimoji="1" kern="1200">
        <a:solidFill>
          <a:schemeClr val="tx1"/>
        </a:solidFill>
        <a:latin typeface="Tw Cen MT" pitchFamily="34" charset="0"/>
        <a:ea typeface="SimSun" pitchFamily="2" charset="-122"/>
        <a:cs typeface="+mn-cs"/>
      </a:defRPr>
    </a:lvl3pPr>
    <a:lvl4pPr marL="1371600" algn="l" rtl="0" fontAlgn="base">
      <a:spcBef>
        <a:spcPct val="0"/>
      </a:spcBef>
      <a:spcAft>
        <a:spcPct val="0"/>
      </a:spcAft>
      <a:defRPr kumimoji="1" kern="1200">
        <a:solidFill>
          <a:schemeClr val="tx1"/>
        </a:solidFill>
        <a:latin typeface="Tw Cen MT" pitchFamily="34" charset="0"/>
        <a:ea typeface="SimSun" pitchFamily="2" charset="-122"/>
        <a:cs typeface="+mn-cs"/>
      </a:defRPr>
    </a:lvl4pPr>
    <a:lvl5pPr marL="1828800" algn="l" rtl="0" fontAlgn="base">
      <a:spcBef>
        <a:spcPct val="0"/>
      </a:spcBef>
      <a:spcAft>
        <a:spcPct val="0"/>
      </a:spcAft>
      <a:defRPr kumimoji="1" kern="1200">
        <a:solidFill>
          <a:schemeClr val="tx1"/>
        </a:solidFill>
        <a:latin typeface="Tw Cen MT" pitchFamily="34" charset="0"/>
        <a:ea typeface="SimSun" pitchFamily="2" charset="-122"/>
        <a:cs typeface="+mn-cs"/>
      </a:defRPr>
    </a:lvl5pPr>
    <a:lvl6pPr marL="2286000" algn="l" defTabSz="914400" rtl="0" eaLnBrk="1" latinLnBrk="0" hangingPunct="1">
      <a:defRPr kumimoji="1" kern="1200">
        <a:solidFill>
          <a:schemeClr val="tx1"/>
        </a:solidFill>
        <a:latin typeface="Tw Cen MT" pitchFamily="34" charset="0"/>
        <a:ea typeface="SimSun" pitchFamily="2" charset="-122"/>
        <a:cs typeface="+mn-cs"/>
      </a:defRPr>
    </a:lvl6pPr>
    <a:lvl7pPr marL="2743200" algn="l" defTabSz="914400" rtl="0" eaLnBrk="1" latinLnBrk="0" hangingPunct="1">
      <a:defRPr kumimoji="1" kern="1200">
        <a:solidFill>
          <a:schemeClr val="tx1"/>
        </a:solidFill>
        <a:latin typeface="Tw Cen MT" pitchFamily="34" charset="0"/>
        <a:ea typeface="SimSun" pitchFamily="2" charset="-122"/>
        <a:cs typeface="+mn-cs"/>
      </a:defRPr>
    </a:lvl7pPr>
    <a:lvl8pPr marL="3200400" algn="l" defTabSz="914400" rtl="0" eaLnBrk="1" latinLnBrk="0" hangingPunct="1">
      <a:defRPr kumimoji="1" kern="1200">
        <a:solidFill>
          <a:schemeClr val="tx1"/>
        </a:solidFill>
        <a:latin typeface="Tw Cen MT" pitchFamily="34" charset="0"/>
        <a:ea typeface="SimSun" pitchFamily="2" charset="-122"/>
        <a:cs typeface="+mn-cs"/>
      </a:defRPr>
    </a:lvl8pPr>
    <a:lvl9pPr marL="3657600" algn="l" defTabSz="914400" rtl="0" eaLnBrk="1" latinLnBrk="0" hangingPunct="1">
      <a:defRPr kumimoji="1" kern="1200">
        <a:solidFill>
          <a:schemeClr val="tx1"/>
        </a:solidFill>
        <a:latin typeface="Tw Cen MT" pitchFamily="34" charset="0"/>
        <a:ea typeface="SimSun"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D8F2CA"/>
    <a:srgbClr val="FFFF99"/>
    <a:srgbClr val="CCFFFF"/>
    <a:srgbClr val="FFFFCC"/>
    <a:srgbClr val="000099"/>
    <a:srgbClr val="FF3399"/>
    <a:srgbClr val="FFFFFF"/>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1156" autoAdjust="0"/>
    <p:restoredTop sz="73077" autoAdjust="0"/>
  </p:normalViewPr>
  <p:slideViewPr>
    <p:cSldViewPr>
      <p:cViewPr varScale="1">
        <p:scale>
          <a:sx n="71" d="100"/>
          <a:sy n="71" d="100"/>
        </p:scale>
        <p:origin x="-858" y="-96"/>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2286"/>
    </p:cViewPr>
  </p:sorterViewPr>
  <p:notesViewPr>
    <p:cSldViewPr>
      <p:cViewPr varScale="1">
        <p:scale>
          <a:sx n="62" d="100"/>
          <a:sy n="62" d="100"/>
        </p:scale>
        <p:origin x="-2772" y="-96"/>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B1C6A4-D830-4CB4-903E-CA981471655C}" type="doc">
      <dgm:prSet loTypeId="urn:microsoft.com/office/officeart/2008/layout/VerticalCurvedList" loCatId="list" qsTypeId="urn:microsoft.com/office/officeart/2005/8/quickstyle/simple1#8" qsCatId="simple" csTypeId="urn:microsoft.com/office/officeart/2005/8/colors/accent1_1" csCatId="accent1" phldr="1"/>
      <dgm:spPr/>
      <dgm:t>
        <a:bodyPr/>
        <a:lstStyle/>
        <a:p>
          <a:endParaRPr kumimoji="1" lang="ja-JP" altLang="en-US"/>
        </a:p>
      </dgm:t>
    </dgm:pt>
    <dgm:pt modelId="{EEA33CB5-AFBB-4720-AE85-34A464EB3B7F}">
      <dgm:prSet phldrT="[テキスト]"/>
      <dgm:spPr>
        <a:solidFill>
          <a:schemeClr val="accent2">
            <a:lumMod val="20000"/>
            <a:lumOff val="80000"/>
          </a:schemeClr>
        </a:solidFill>
      </dgm:spPr>
      <dgm:t>
        <a:bodyPr/>
        <a:lstStyle/>
        <a:p>
          <a:r>
            <a:rPr lang="ja-JP" altLang="en-US" dirty="0" smtClean="0">
              <a:latin typeface="ＭＳ ゴシック" pitchFamily="49" charset="-128"/>
              <a:ea typeface="ＭＳ ゴシック" pitchFamily="49" charset="-128"/>
            </a:rPr>
            <a:t>大学の論文やレポートを書くために、その分野のサイトから使えそうな文章を探し、コピー＆ペーストして提出する。</a:t>
          </a:r>
          <a:endParaRPr kumimoji="1" lang="ja-JP" altLang="en-US" dirty="0">
            <a:latin typeface="ＭＳ ゴシック" pitchFamily="49" charset="-128"/>
            <a:ea typeface="ＭＳ ゴシック" pitchFamily="49" charset="-128"/>
          </a:endParaRPr>
        </a:p>
      </dgm:t>
    </dgm:pt>
    <dgm:pt modelId="{675633C1-D450-4B75-AAF6-BEF70DCCABEF}" type="parTrans" cxnId="{B31EDE4D-ECDA-44D1-A129-9D2145EABE3F}">
      <dgm:prSet/>
      <dgm:spPr/>
      <dgm:t>
        <a:bodyPr/>
        <a:lstStyle/>
        <a:p>
          <a:endParaRPr kumimoji="1" lang="ja-JP" altLang="en-US"/>
        </a:p>
      </dgm:t>
    </dgm:pt>
    <dgm:pt modelId="{73D11D73-9511-4AEB-BF39-A76F4B747FDC}" type="sibTrans" cxnId="{B31EDE4D-ECDA-44D1-A129-9D2145EABE3F}">
      <dgm:prSet/>
      <dgm:spPr/>
      <dgm:t>
        <a:bodyPr/>
        <a:lstStyle/>
        <a:p>
          <a:endParaRPr kumimoji="1" lang="ja-JP" altLang="en-US"/>
        </a:p>
      </dgm:t>
    </dgm:pt>
    <dgm:pt modelId="{314FE551-15C0-4150-B949-90CB5D4241A2}">
      <dgm:prSet phldrT="[テキスト]"/>
      <dgm:spPr>
        <a:solidFill>
          <a:schemeClr val="accent3">
            <a:lumMod val="20000"/>
            <a:lumOff val="80000"/>
          </a:schemeClr>
        </a:solidFill>
      </dgm:spPr>
      <dgm:t>
        <a:bodyPr/>
        <a:lstStyle/>
        <a:p>
          <a:r>
            <a:rPr lang="ja-JP" altLang="en-US" b="0" dirty="0" smtClean="0">
              <a:latin typeface="ＭＳ ゴシック" pitchFamily="49" charset="-128"/>
              <a:ea typeface="ＭＳ ゴシック" pitchFamily="49" charset="-128"/>
            </a:rPr>
            <a:t>他人の学説等を自分の文章の中に引いて批判や説明に用いる。</a:t>
          </a:r>
          <a:endParaRPr kumimoji="1" lang="ja-JP" altLang="en-US" b="0" dirty="0">
            <a:latin typeface="ＭＳ ゴシック" pitchFamily="49" charset="-128"/>
            <a:ea typeface="ＭＳ ゴシック" pitchFamily="49" charset="-128"/>
          </a:endParaRPr>
        </a:p>
      </dgm:t>
    </dgm:pt>
    <dgm:pt modelId="{77F4FC34-04CA-469F-8AD9-5979976D2FFE}" type="parTrans" cxnId="{F1B8BE38-6766-4B86-9A27-311D92724BDB}">
      <dgm:prSet/>
      <dgm:spPr/>
      <dgm:t>
        <a:bodyPr/>
        <a:lstStyle/>
        <a:p>
          <a:endParaRPr kumimoji="1" lang="ja-JP" altLang="en-US"/>
        </a:p>
      </dgm:t>
    </dgm:pt>
    <dgm:pt modelId="{A5AD934C-F951-4935-ACC0-421278651548}" type="sibTrans" cxnId="{F1B8BE38-6766-4B86-9A27-311D92724BDB}">
      <dgm:prSet/>
      <dgm:spPr/>
      <dgm:t>
        <a:bodyPr/>
        <a:lstStyle/>
        <a:p>
          <a:endParaRPr kumimoji="1" lang="ja-JP" altLang="en-US"/>
        </a:p>
      </dgm:t>
    </dgm:pt>
    <dgm:pt modelId="{9F21E43E-1C87-455E-944A-89F5C5EBE14D}">
      <dgm:prSet phldrT="[テキスト]"/>
      <dgm:spPr>
        <a:solidFill>
          <a:schemeClr val="accent6">
            <a:lumMod val="20000"/>
            <a:lumOff val="80000"/>
          </a:schemeClr>
        </a:solidFill>
      </dgm:spPr>
      <dgm:t>
        <a:bodyPr/>
        <a:lstStyle/>
        <a:p>
          <a:r>
            <a:rPr lang="ja-JP" altLang="en-US" dirty="0" smtClean="0">
              <a:latin typeface="ＭＳ ゴシック" pitchFamily="49" charset="-128"/>
              <a:ea typeface="ＭＳ ゴシック" pitchFamily="49" charset="-128"/>
            </a:rPr>
            <a:t>著作者が「自由に使っていいです</a:t>
          </a:r>
          <a:r>
            <a:rPr lang="en-US" altLang="ja-JP" dirty="0" smtClean="0">
              <a:latin typeface="ＭＳ ゴシック" pitchFamily="49" charset="-128"/>
              <a:ea typeface="ＭＳ ゴシック" pitchFamily="49" charset="-128"/>
            </a:rPr>
            <a:t>｣</a:t>
          </a:r>
          <a:r>
            <a:rPr lang="ja-JP" altLang="en-US" dirty="0" smtClean="0">
              <a:latin typeface="ＭＳ ゴシック" pitchFamily="49" charset="-128"/>
              <a:ea typeface="ＭＳ ゴシック" pitchFamily="49" charset="-128"/>
            </a:rPr>
            <a:t>と記述しているものを使う。</a:t>
          </a:r>
          <a:endParaRPr kumimoji="1" lang="ja-JP" altLang="en-US" dirty="0">
            <a:latin typeface="ＭＳ ゴシック" pitchFamily="49" charset="-128"/>
            <a:ea typeface="ＭＳ ゴシック" pitchFamily="49" charset="-128"/>
          </a:endParaRPr>
        </a:p>
      </dgm:t>
    </dgm:pt>
    <dgm:pt modelId="{1F843E82-B01C-4089-B193-AB87C47A57A0}" type="parTrans" cxnId="{2CA39010-2705-43CA-BD23-7D54AE82C6E7}">
      <dgm:prSet/>
      <dgm:spPr/>
      <dgm:t>
        <a:bodyPr/>
        <a:lstStyle/>
        <a:p>
          <a:endParaRPr kumimoji="1" lang="ja-JP" altLang="en-US"/>
        </a:p>
      </dgm:t>
    </dgm:pt>
    <dgm:pt modelId="{127DEAEF-96F7-420C-B873-A0D909160016}" type="sibTrans" cxnId="{2CA39010-2705-43CA-BD23-7D54AE82C6E7}">
      <dgm:prSet/>
      <dgm:spPr/>
      <dgm:t>
        <a:bodyPr/>
        <a:lstStyle/>
        <a:p>
          <a:endParaRPr kumimoji="1" lang="ja-JP" altLang="en-US"/>
        </a:p>
      </dgm:t>
    </dgm:pt>
    <dgm:pt modelId="{E45641B0-D850-485E-93A9-89454FE07BAE}">
      <dgm:prSet phldrT="[テキスト]"/>
      <dgm:spPr>
        <a:solidFill>
          <a:schemeClr val="accent1">
            <a:lumMod val="20000"/>
            <a:lumOff val="80000"/>
          </a:schemeClr>
        </a:solidFill>
      </dgm:spPr>
      <dgm:t>
        <a:bodyPr/>
        <a:lstStyle/>
        <a:p>
          <a:r>
            <a:rPr lang="ja-JP" altLang="en-US" b="0" dirty="0" smtClean="0">
              <a:latin typeface="ＭＳ ゴシック" pitchFamily="49" charset="-128"/>
              <a:ea typeface="ＭＳ ゴシック" pitchFamily="49" charset="-128"/>
            </a:rPr>
            <a:t>自分のブログで、新聞社の記事サイトへ</a:t>
          </a:r>
          <a:r>
            <a:rPr lang="ja-JP" altLang="en-US" dirty="0" smtClean="0">
              <a:latin typeface="ＭＳ ゴシック" pitchFamily="49" charset="-128"/>
              <a:ea typeface="ＭＳ ゴシック" pitchFamily="49" charset="-128"/>
            </a:rPr>
            <a:t>リンクする。</a:t>
          </a:r>
          <a:endParaRPr kumimoji="1" lang="ja-JP" altLang="en-US" dirty="0">
            <a:latin typeface="ＭＳ ゴシック" pitchFamily="49" charset="-128"/>
            <a:ea typeface="ＭＳ ゴシック" pitchFamily="49" charset="-128"/>
          </a:endParaRPr>
        </a:p>
      </dgm:t>
    </dgm:pt>
    <dgm:pt modelId="{BB6C0AA1-5EBF-497E-807D-6302FDEA0528}" type="parTrans" cxnId="{4370B7A3-EDF1-4E98-AA65-E310915E6F8B}">
      <dgm:prSet/>
      <dgm:spPr/>
      <dgm:t>
        <a:bodyPr/>
        <a:lstStyle/>
        <a:p>
          <a:endParaRPr kumimoji="1" lang="ja-JP" altLang="en-US"/>
        </a:p>
      </dgm:t>
    </dgm:pt>
    <dgm:pt modelId="{4B69DCF1-03A5-4644-A77F-E715ACECCAE7}" type="sibTrans" cxnId="{4370B7A3-EDF1-4E98-AA65-E310915E6F8B}">
      <dgm:prSet/>
      <dgm:spPr/>
      <dgm:t>
        <a:bodyPr/>
        <a:lstStyle/>
        <a:p>
          <a:endParaRPr kumimoji="1" lang="ja-JP" altLang="en-US"/>
        </a:p>
      </dgm:t>
    </dgm:pt>
    <dgm:pt modelId="{FA3FACB1-8B93-4566-8A6F-81F88AE8CBEF}" type="pres">
      <dgm:prSet presAssocID="{D9B1C6A4-D830-4CB4-903E-CA981471655C}" presName="Name0" presStyleCnt="0">
        <dgm:presLayoutVars>
          <dgm:chMax val="7"/>
          <dgm:chPref val="7"/>
          <dgm:dir/>
        </dgm:presLayoutVars>
      </dgm:prSet>
      <dgm:spPr/>
      <dgm:t>
        <a:bodyPr/>
        <a:lstStyle/>
        <a:p>
          <a:endParaRPr kumimoji="1" lang="ja-JP" altLang="en-US"/>
        </a:p>
      </dgm:t>
    </dgm:pt>
    <dgm:pt modelId="{FDB87E03-940D-4598-98E1-34C3507DBB8B}" type="pres">
      <dgm:prSet presAssocID="{D9B1C6A4-D830-4CB4-903E-CA981471655C}" presName="Name1" presStyleCnt="0"/>
      <dgm:spPr/>
    </dgm:pt>
    <dgm:pt modelId="{1FE9D4B1-0CEB-4B4B-AB1A-5E5A32EEC013}" type="pres">
      <dgm:prSet presAssocID="{D9B1C6A4-D830-4CB4-903E-CA981471655C}" presName="cycle" presStyleCnt="0"/>
      <dgm:spPr/>
    </dgm:pt>
    <dgm:pt modelId="{CC4CE970-2BB7-4EF3-8E79-F081042A5AE5}" type="pres">
      <dgm:prSet presAssocID="{D9B1C6A4-D830-4CB4-903E-CA981471655C}" presName="srcNode" presStyleLbl="node1" presStyleIdx="0" presStyleCnt="4"/>
      <dgm:spPr/>
    </dgm:pt>
    <dgm:pt modelId="{56F97244-510C-47AA-8F54-DC59829EC8EE}" type="pres">
      <dgm:prSet presAssocID="{D9B1C6A4-D830-4CB4-903E-CA981471655C}" presName="conn" presStyleLbl="parChTrans1D2" presStyleIdx="0" presStyleCnt="1"/>
      <dgm:spPr/>
      <dgm:t>
        <a:bodyPr/>
        <a:lstStyle/>
        <a:p>
          <a:endParaRPr kumimoji="1" lang="ja-JP" altLang="en-US"/>
        </a:p>
      </dgm:t>
    </dgm:pt>
    <dgm:pt modelId="{6BA4D6FE-3FD0-4513-AC66-B46CD6C86BCE}" type="pres">
      <dgm:prSet presAssocID="{D9B1C6A4-D830-4CB4-903E-CA981471655C}" presName="extraNode" presStyleLbl="node1" presStyleIdx="0" presStyleCnt="4"/>
      <dgm:spPr/>
    </dgm:pt>
    <dgm:pt modelId="{0A7DEB2E-2C2A-44C6-B9BD-6E46ED167508}" type="pres">
      <dgm:prSet presAssocID="{D9B1C6A4-D830-4CB4-903E-CA981471655C}" presName="dstNode" presStyleLbl="node1" presStyleIdx="0" presStyleCnt="4"/>
      <dgm:spPr/>
    </dgm:pt>
    <dgm:pt modelId="{BF2B21E1-F9B2-4644-8F83-D9ADD2D84521}" type="pres">
      <dgm:prSet presAssocID="{EEA33CB5-AFBB-4720-AE85-34A464EB3B7F}" presName="text_1" presStyleLbl="node1" presStyleIdx="0" presStyleCnt="4">
        <dgm:presLayoutVars>
          <dgm:bulletEnabled val="1"/>
        </dgm:presLayoutVars>
      </dgm:prSet>
      <dgm:spPr/>
      <dgm:t>
        <a:bodyPr/>
        <a:lstStyle/>
        <a:p>
          <a:endParaRPr kumimoji="1" lang="ja-JP" altLang="en-US"/>
        </a:p>
      </dgm:t>
    </dgm:pt>
    <dgm:pt modelId="{4901A1CD-FF2A-40E5-883E-6F4E213E198C}" type="pres">
      <dgm:prSet presAssocID="{EEA33CB5-AFBB-4720-AE85-34A464EB3B7F}" presName="accent_1" presStyleCnt="0"/>
      <dgm:spPr/>
    </dgm:pt>
    <dgm:pt modelId="{A02A866D-A72F-4736-A7D1-99FE6BC6FA20}" type="pres">
      <dgm:prSet presAssocID="{EEA33CB5-AFBB-4720-AE85-34A464EB3B7F}" presName="accentRepeatNode" presStyleLbl="solidFgAcc1" presStyleIdx="0" presStyleCnt="4"/>
      <dgm:spPr/>
    </dgm:pt>
    <dgm:pt modelId="{7EBB9E0C-E02C-47BD-A055-BD5210A6DD01}" type="pres">
      <dgm:prSet presAssocID="{314FE551-15C0-4150-B949-90CB5D4241A2}" presName="text_2" presStyleLbl="node1" presStyleIdx="1" presStyleCnt="4">
        <dgm:presLayoutVars>
          <dgm:bulletEnabled val="1"/>
        </dgm:presLayoutVars>
      </dgm:prSet>
      <dgm:spPr/>
      <dgm:t>
        <a:bodyPr/>
        <a:lstStyle/>
        <a:p>
          <a:endParaRPr kumimoji="1" lang="ja-JP" altLang="en-US"/>
        </a:p>
      </dgm:t>
    </dgm:pt>
    <dgm:pt modelId="{3186C79E-65C1-40F6-BD21-03C34184A437}" type="pres">
      <dgm:prSet presAssocID="{314FE551-15C0-4150-B949-90CB5D4241A2}" presName="accent_2" presStyleCnt="0"/>
      <dgm:spPr/>
    </dgm:pt>
    <dgm:pt modelId="{08621E73-E981-4B1F-AE41-1EDD4ACCFBC3}" type="pres">
      <dgm:prSet presAssocID="{314FE551-15C0-4150-B949-90CB5D4241A2}" presName="accentRepeatNode" presStyleLbl="solidFgAcc1" presStyleIdx="1" presStyleCnt="4"/>
      <dgm:spPr/>
    </dgm:pt>
    <dgm:pt modelId="{060293C4-B608-486A-9BE5-7E2B407C3323}" type="pres">
      <dgm:prSet presAssocID="{9F21E43E-1C87-455E-944A-89F5C5EBE14D}" presName="text_3" presStyleLbl="node1" presStyleIdx="2" presStyleCnt="4">
        <dgm:presLayoutVars>
          <dgm:bulletEnabled val="1"/>
        </dgm:presLayoutVars>
      </dgm:prSet>
      <dgm:spPr/>
      <dgm:t>
        <a:bodyPr/>
        <a:lstStyle/>
        <a:p>
          <a:endParaRPr kumimoji="1" lang="ja-JP" altLang="en-US"/>
        </a:p>
      </dgm:t>
    </dgm:pt>
    <dgm:pt modelId="{E9135249-4287-4A92-ADC9-0C83662B85FA}" type="pres">
      <dgm:prSet presAssocID="{9F21E43E-1C87-455E-944A-89F5C5EBE14D}" presName="accent_3" presStyleCnt="0"/>
      <dgm:spPr/>
    </dgm:pt>
    <dgm:pt modelId="{09B148A6-48F0-48BF-8A8E-9CA87E1EDD2E}" type="pres">
      <dgm:prSet presAssocID="{9F21E43E-1C87-455E-944A-89F5C5EBE14D}" presName="accentRepeatNode" presStyleLbl="solidFgAcc1" presStyleIdx="2" presStyleCnt="4"/>
      <dgm:spPr/>
    </dgm:pt>
    <dgm:pt modelId="{F338DE06-D517-4440-B882-E2749B875E9C}" type="pres">
      <dgm:prSet presAssocID="{E45641B0-D850-485E-93A9-89454FE07BAE}" presName="text_4" presStyleLbl="node1" presStyleIdx="3" presStyleCnt="4">
        <dgm:presLayoutVars>
          <dgm:bulletEnabled val="1"/>
        </dgm:presLayoutVars>
      </dgm:prSet>
      <dgm:spPr/>
      <dgm:t>
        <a:bodyPr/>
        <a:lstStyle/>
        <a:p>
          <a:endParaRPr kumimoji="1" lang="ja-JP" altLang="en-US"/>
        </a:p>
      </dgm:t>
    </dgm:pt>
    <dgm:pt modelId="{28E28FA2-A5DE-47F0-8284-6C713A4ED54E}" type="pres">
      <dgm:prSet presAssocID="{E45641B0-D850-485E-93A9-89454FE07BAE}" presName="accent_4" presStyleCnt="0"/>
      <dgm:spPr/>
    </dgm:pt>
    <dgm:pt modelId="{63DA0EBB-BA71-4930-B689-7B52729F7872}" type="pres">
      <dgm:prSet presAssocID="{E45641B0-D850-485E-93A9-89454FE07BAE}" presName="accentRepeatNode" presStyleLbl="solidFgAcc1" presStyleIdx="3" presStyleCnt="4"/>
      <dgm:spPr/>
    </dgm:pt>
  </dgm:ptLst>
  <dgm:cxnLst>
    <dgm:cxn modelId="{78961F72-25F6-43EC-A963-2CA0F65BC98D}" type="presOf" srcId="{73D11D73-9511-4AEB-BF39-A76F4B747FDC}" destId="{56F97244-510C-47AA-8F54-DC59829EC8EE}" srcOrd="0" destOrd="0" presId="urn:microsoft.com/office/officeart/2008/layout/VerticalCurvedList"/>
    <dgm:cxn modelId="{B31EDE4D-ECDA-44D1-A129-9D2145EABE3F}" srcId="{D9B1C6A4-D830-4CB4-903E-CA981471655C}" destId="{EEA33CB5-AFBB-4720-AE85-34A464EB3B7F}" srcOrd="0" destOrd="0" parTransId="{675633C1-D450-4B75-AAF6-BEF70DCCABEF}" sibTransId="{73D11D73-9511-4AEB-BF39-A76F4B747FDC}"/>
    <dgm:cxn modelId="{D02741F5-5287-49C8-9766-2739ABDC262E}" type="presOf" srcId="{9F21E43E-1C87-455E-944A-89F5C5EBE14D}" destId="{060293C4-B608-486A-9BE5-7E2B407C3323}" srcOrd="0" destOrd="0" presId="urn:microsoft.com/office/officeart/2008/layout/VerticalCurvedList"/>
    <dgm:cxn modelId="{561F8873-1EA1-42FB-A409-F7AC1C2C660F}" type="presOf" srcId="{314FE551-15C0-4150-B949-90CB5D4241A2}" destId="{7EBB9E0C-E02C-47BD-A055-BD5210A6DD01}" srcOrd="0" destOrd="0" presId="urn:microsoft.com/office/officeart/2008/layout/VerticalCurvedList"/>
    <dgm:cxn modelId="{E65A6A02-BA88-426E-95C2-F6D29EBE6590}" type="presOf" srcId="{E45641B0-D850-485E-93A9-89454FE07BAE}" destId="{F338DE06-D517-4440-B882-E2749B875E9C}" srcOrd="0" destOrd="0" presId="urn:microsoft.com/office/officeart/2008/layout/VerticalCurvedList"/>
    <dgm:cxn modelId="{2CA39010-2705-43CA-BD23-7D54AE82C6E7}" srcId="{D9B1C6A4-D830-4CB4-903E-CA981471655C}" destId="{9F21E43E-1C87-455E-944A-89F5C5EBE14D}" srcOrd="2" destOrd="0" parTransId="{1F843E82-B01C-4089-B193-AB87C47A57A0}" sibTransId="{127DEAEF-96F7-420C-B873-A0D909160016}"/>
    <dgm:cxn modelId="{F1B8BE38-6766-4B86-9A27-311D92724BDB}" srcId="{D9B1C6A4-D830-4CB4-903E-CA981471655C}" destId="{314FE551-15C0-4150-B949-90CB5D4241A2}" srcOrd="1" destOrd="0" parTransId="{77F4FC34-04CA-469F-8AD9-5979976D2FFE}" sibTransId="{A5AD934C-F951-4935-ACC0-421278651548}"/>
    <dgm:cxn modelId="{386F6728-F122-4C8B-9F98-A9943401E11F}" type="presOf" srcId="{EEA33CB5-AFBB-4720-AE85-34A464EB3B7F}" destId="{BF2B21E1-F9B2-4644-8F83-D9ADD2D84521}" srcOrd="0" destOrd="0" presId="urn:microsoft.com/office/officeart/2008/layout/VerticalCurvedList"/>
    <dgm:cxn modelId="{BB2EE640-E265-42F5-A8FC-7AF679CFE90D}" type="presOf" srcId="{D9B1C6A4-D830-4CB4-903E-CA981471655C}" destId="{FA3FACB1-8B93-4566-8A6F-81F88AE8CBEF}" srcOrd="0" destOrd="0" presId="urn:microsoft.com/office/officeart/2008/layout/VerticalCurvedList"/>
    <dgm:cxn modelId="{4370B7A3-EDF1-4E98-AA65-E310915E6F8B}" srcId="{D9B1C6A4-D830-4CB4-903E-CA981471655C}" destId="{E45641B0-D850-485E-93A9-89454FE07BAE}" srcOrd="3" destOrd="0" parTransId="{BB6C0AA1-5EBF-497E-807D-6302FDEA0528}" sibTransId="{4B69DCF1-03A5-4644-A77F-E715ACECCAE7}"/>
    <dgm:cxn modelId="{ABEE7E48-0A32-4801-B61C-8C7307DC7C11}" type="presParOf" srcId="{FA3FACB1-8B93-4566-8A6F-81F88AE8CBEF}" destId="{FDB87E03-940D-4598-98E1-34C3507DBB8B}" srcOrd="0" destOrd="0" presId="urn:microsoft.com/office/officeart/2008/layout/VerticalCurvedList"/>
    <dgm:cxn modelId="{4121A90A-1202-47A0-84CE-7EC1AD9A32DB}" type="presParOf" srcId="{FDB87E03-940D-4598-98E1-34C3507DBB8B}" destId="{1FE9D4B1-0CEB-4B4B-AB1A-5E5A32EEC013}" srcOrd="0" destOrd="0" presId="urn:microsoft.com/office/officeart/2008/layout/VerticalCurvedList"/>
    <dgm:cxn modelId="{0EDA95F5-CF23-4884-830E-2CB3673E4987}" type="presParOf" srcId="{1FE9D4B1-0CEB-4B4B-AB1A-5E5A32EEC013}" destId="{CC4CE970-2BB7-4EF3-8E79-F081042A5AE5}" srcOrd="0" destOrd="0" presId="urn:microsoft.com/office/officeart/2008/layout/VerticalCurvedList"/>
    <dgm:cxn modelId="{778D7605-7B6A-4ABE-B35F-7732E2B9E44C}" type="presParOf" srcId="{1FE9D4B1-0CEB-4B4B-AB1A-5E5A32EEC013}" destId="{56F97244-510C-47AA-8F54-DC59829EC8EE}" srcOrd="1" destOrd="0" presId="urn:microsoft.com/office/officeart/2008/layout/VerticalCurvedList"/>
    <dgm:cxn modelId="{537E5065-8569-44CC-B8C9-1F8E424F895E}" type="presParOf" srcId="{1FE9D4B1-0CEB-4B4B-AB1A-5E5A32EEC013}" destId="{6BA4D6FE-3FD0-4513-AC66-B46CD6C86BCE}" srcOrd="2" destOrd="0" presId="urn:microsoft.com/office/officeart/2008/layout/VerticalCurvedList"/>
    <dgm:cxn modelId="{898FE72F-674D-43EA-985D-4CD6170CE4B1}" type="presParOf" srcId="{1FE9D4B1-0CEB-4B4B-AB1A-5E5A32EEC013}" destId="{0A7DEB2E-2C2A-44C6-B9BD-6E46ED167508}" srcOrd="3" destOrd="0" presId="urn:microsoft.com/office/officeart/2008/layout/VerticalCurvedList"/>
    <dgm:cxn modelId="{A519B9BC-C3ED-4A87-8B50-425A15B6871D}" type="presParOf" srcId="{FDB87E03-940D-4598-98E1-34C3507DBB8B}" destId="{BF2B21E1-F9B2-4644-8F83-D9ADD2D84521}" srcOrd="1" destOrd="0" presId="urn:microsoft.com/office/officeart/2008/layout/VerticalCurvedList"/>
    <dgm:cxn modelId="{A229FE3A-31DC-4F03-8C15-43320068453C}" type="presParOf" srcId="{FDB87E03-940D-4598-98E1-34C3507DBB8B}" destId="{4901A1CD-FF2A-40E5-883E-6F4E213E198C}" srcOrd="2" destOrd="0" presId="urn:microsoft.com/office/officeart/2008/layout/VerticalCurvedList"/>
    <dgm:cxn modelId="{9A94C074-A72D-4151-818F-0F5F031104C5}" type="presParOf" srcId="{4901A1CD-FF2A-40E5-883E-6F4E213E198C}" destId="{A02A866D-A72F-4736-A7D1-99FE6BC6FA20}" srcOrd="0" destOrd="0" presId="urn:microsoft.com/office/officeart/2008/layout/VerticalCurvedList"/>
    <dgm:cxn modelId="{AB5FA1F2-246D-4767-882F-73B133FE63C9}" type="presParOf" srcId="{FDB87E03-940D-4598-98E1-34C3507DBB8B}" destId="{7EBB9E0C-E02C-47BD-A055-BD5210A6DD01}" srcOrd="3" destOrd="0" presId="urn:microsoft.com/office/officeart/2008/layout/VerticalCurvedList"/>
    <dgm:cxn modelId="{1F7147A6-29F4-4CB1-92AA-925051B39579}" type="presParOf" srcId="{FDB87E03-940D-4598-98E1-34C3507DBB8B}" destId="{3186C79E-65C1-40F6-BD21-03C34184A437}" srcOrd="4" destOrd="0" presId="urn:microsoft.com/office/officeart/2008/layout/VerticalCurvedList"/>
    <dgm:cxn modelId="{5040E634-DBF5-4FF8-8489-537A29AA5657}" type="presParOf" srcId="{3186C79E-65C1-40F6-BD21-03C34184A437}" destId="{08621E73-E981-4B1F-AE41-1EDD4ACCFBC3}" srcOrd="0" destOrd="0" presId="urn:microsoft.com/office/officeart/2008/layout/VerticalCurvedList"/>
    <dgm:cxn modelId="{2D43B086-F4AD-4739-AFC8-449A50FEECE2}" type="presParOf" srcId="{FDB87E03-940D-4598-98E1-34C3507DBB8B}" destId="{060293C4-B608-486A-9BE5-7E2B407C3323}" srcOrd="5" destOrd="0" presId="urn:microsoft.com/office/officeart/2008/layout/VerticalCurvedList"/>
    <dgm:cxn modelId="{C73394F9-B0D9-477D-9F55-3617CFDD3E61}" type="presParOf" srcId="{FDB87E03-940D-4598-98E1-34C3507DBB8B}" destId="{E9135249-4287-4A92-ADC9-0C83662B85FA}" srcOrd="6" destOrd="0" presId="urn:microsoft.com/office/officeart/2008/layout/VerticalCurvedList"/>
    <dgm:cxn modelId="{9597B455-2EDB-469A-823C-45653BA59EC5}" type="presParOf" srcId="{E9135249-4287-4A92-ADC9-0C83662B85FA}" destId="{09B148A6-48F0-48BF-8A8E-9CA87E1EDD2E}" srcOrd="0" destOrd="0" presId="urn:microsoft.com/office/officeart/2008/layout/VerticalCurvedList"/>
    <dgm:cxn modelId="{E6F014D2-B8B7-40F6-976A-6B6E3F2431F7}" type="presParOf" srcId="{FDB87E03-940D-4598-98E1-34C3507DBB8B}" destId="{F338DE06-D517-4440-B882-E2749B875E9C}" srcOrd="7" destOrd="0" presId="urn:microsoft.com/office/officeart/2008/layout/VerticalCurvedList"/>
    <dgm:cxn modelId="{A6C8D9F5-533A-4C98-9F80-EDEB2FBDD1C4}" type="presParOf" srcId="{FDB87E03-940D-4598-98E1-34C3507DBB8B}" destId="{28E28FA2-A5DE-47F0-8284-6C713A4ED54E}" srcOrd="8" destOrd="0" presId="urn:microsoft.com/office/officeart/2008/layout/VerticalCurvedList"/>
    <dgm:cxn modelId="{C1B46704-D5F7-45D0-A8D3-927B9C6B44B3}" type="presParOf" srcId="{28E28FA2-A5DE-47F0-8284-6C713A4ED54E}" destId="{63DA0EBB-BA71-4930-B689-7B52729F7872}" srcOrd="0" destOrd="0" presId="urn:microsoft.com/office/officeart/2008/layout/VerticalCurvedList"/>
  </dgm:cxnLst>
  <dgm:bg/>
  <dgm:whole/>
  <dgm:extLst>
    <a:ext uri="http://schemas.microsoft.com/office/drawing/2008/diagram"/>
  </dgm:extLst>
</dgm:dataModel>
</file>

<file path=ppt/diagrams/data2.xml><?xml version="1.0" encoding="utf-8"?>
<dgm:dataModel xmlns:dgm="http://schemas.openxmlformats.org/drawingml/2006/diagram" xmlns:a="http://schemas.openxmlformats.org/drawingml/2006/main">
  <dgm:ptLst>
    <dgm:pt modelId="{D6CEEF54-4A1D-4D7E-872C-11FDCC8DDBDD}" type="doc">
      <dgm:prSet loTypeId="urn:microsoft.com/office/officeart/2008/layout/VerticalCurvedList" loCatId="list" qsTypeId="urn:microsoft.com/office/officeart/2005/8/quickstyle/simple1#9" qsCatId="simple" csTypeId="urn:microsoft.com/office/officeart/2005/8/colors/accent1_2#7" csCatId="accent1" phldr="1"/>
      <dgm:spPr/>
      <dgm:t>
        <a:bodyPr/>
        <a:lstStyle/>
        <a:p>
          <a:endParaRPr kumimoji="1" lang="ja-JP" altLang="en-US"/>
        </a:p>
      </dgm:t>
    </dgm:pt>
    <dgm:pt modelId="{12158AAD-4464-41CB-9621-A48B0A423012}">
      <dgm:prSet phldrT="[テキスト]" custT="1"/>
      <dgm:spPr>
        <a:solidFill>
          <a:schemeClr val="accent1">
            <a:lumMod val="20000"/>
            <a:lumOff val="80000"/>
          </a:schemeClr>
        </a:solidFill>
      </dgm:spPr>
      <dgm:t>
        <a:bodyPr/>
        <a:lstStyle/>
        <a:p>
          <a:r>
            <a:rPr kumimoji="1" lang="ja-JP" altLang="en-US" sz="1400" dirty="0" smtClean="0">
              <a:solidFill>
                <a:schemeClr val="tx1"/>
              </a:solidFill>
              <a:latin typeface="ＭＳ Ｐゴシック" pitchFamily="50" charset="-128"/>
              <a:ea typeface="ＭＳ Ｐゴシック" pitchFamily="50" charset="-128"/>
            </a:rPr>
            <a:t>標準化技術に含まれる必須特許は、無償もしくは非差別的合理的条件（ＲＡＮＤ：</a:t>
          </a:r>
          <a:r>
            <a:rPr kumimoji="1" lang="en-US" altLang="en-US" sz="1400" dirty="0" smtClean="0">
              <a:solidFill>
                <a:schemeClr val="tx1"/>
              </a:solidFill>
              <a:latin typeface="ＭＳ Ｐゴシック" pitchFamily="50" charset="-128"/>
              <a:ea typeface="ＭＳ Ｐゴシック" pitchFamily="50" charset="-128"/>
            </a:rPr>
            <a:t>Reasonable And  Non-Discriminatory</a:t>
          </a:r>
          <a:r>
            <a:rPr kumimoji="1" lang="ja-JP" altLang="en-US" sz="1400" dirty="0" smtClean="0">
              <a:solidFill>
                <a:schemeClr val="tx1"/>
              </a:solidFill>
              <a:latin typeface="ＭＳ Ｐゴシック" pitchFamily="50" charset="-128"/>
              <a:ea typeface="ＭＳ Ｐゴシック" pitchFamily="50" charset="-128"/>
            </a:rPr>
            <a:t>）、公正かつ非差別的合理条件（</a:t>
          </a:r>
          <a:r>
            <a:rPr kumimoji="1" lang="en-US" altLang="ja-JP" sz="1400" dirty="0" smtClean="0">
              <a:solidFill>
                <a:schemeClr val="tx1"/>
              </a:solidFill>
              <a:latin typeface="ＭＳ Ｐゴシック" pitchFamily="50" charset="-128"/>
              <a:ea typeface="ＭＳ Ｐゴシック" pitchFamily="50" charset="-128"/>
            </a:rPr>
            <a:t>FRAND</a:t>
          </a:r>
          <a:r>
            <a:rPr kumimoji="1" lang="ja-JP" altLang="en-US" sz="1400" dirty="0" smtClean="0">
              <a:solidFill>
                <a:schemeClr val="tx1"/>
              </a:solidFill>
              <a:latin typeface="ＭＳ Ｐゴシック" pitchFamily="50" charset="-128"/>
              <a:ea typeface="ＭＳ Ｐゴシック" pitchFamily="50" charset="-128"/>
            </a:rPr>
            <a:t>；</a:t>
          </a:r>
          <a:r>
            <a:rPr kumimoji="1" lang="en-US" altLang="en-US" sz="1400" dirty="0" smtClean="0">
              <a:solidFill>
                <a:schemeClr val="tx1"/>
              </a:solidFill>
              <a:latin typeface="ＭＳ Ｐゴシック" pitchFamily="50" charset="-128"/>
              <a:ea typeface="ＭＳ Ｐゴシック" pitchFamily="50" charset="-128"/>
            </a:rPr>
            <a:t>Fair, Reasonable And  Non-Discriminatory</a:t>
          </a:r>
          <a:r>
            <a:rPr kumimoji="1" lang="ja-JP" altLang="en-US" sz="1400" dirty="0" smtClean="0">
              <a:solidFill>
                <a:schemeClr val="tx1"/>
              </a:solidFill>
              <a:latin typeface="ＭＳ Ｐゴシック" pitchFamily="50" charset="-128"/>
              <a:ea typeface="ＭＳ Ｐゴシック" pitchFamily="50" charset="-128"/>
            </a:rPr>
            <a:t>）で、技術標準の普及の観点から非メンバーにも許諾する。（特許の利用許諾が得られない場合には、標準化を行わない。）</a:t>
          </a:r>
          <a:endParaRPr kumimoji="1" lang="ja-JP" altLang="en-US" sz="1400" dirty="0">
            <a:solidFill>
              <a:schemeClr val="tx1"/>
            </a:solidFill>
            <a:latin typeface="ＭＳ Ｐゴシック" pitchFamily="50" charset="-128"/>
            <a:ea typeface="ＭＳ Ｐゴシック" pitchFamily="50" charset="-128"/>
          </a:endParaRPr>
        </a:p>
      </dgm:t>
    </dgm:pt>
    <dgm:pt modelId="{0B62394E-446B-4A9A-8409-73136314B781}" type="parTrans" cxnId="{452FCBA2-F34B-4167-9CB5-47E6264641E8}">
      <dgm:prSet/>
      <dgm:spPr/>
      <dgm:t>
        <a:bodyPr/>
        <a:lstStyle/>
        <a:p>
          <a:endParaRPr kumimoji="1" lang="ja-JP" altLang="en-US"/>
        </a:p>
      </dgm:t>
    </dgm:pt>
    <dgm:pt modelId="{0E3DFB6E-F6B7-4636-80D0-1BFCD64C7F9F}" type="sibTrans" cxnId="{452FCBA2-F34B-4167-9CB5-47E6264641E8}">
      <dgm:prSet/>
      <dgm:spPr/>
      <dgm:t>
        <a:bodyPr/>
        <a:lstStyle/>
        <a:p>
          <a:endParaRPr kumimoji="1" lang="ja-JP" altLang="en-US"/>
        </a:p>
      </dgm:t>
    </dgm:pt>
    <dgm:pt modelId="{66804A39-3F6F-4EF0-BA3E-69B1A3EEE270}">
      <dgm:prSet custT="1"/>
      <dgm:spPr>
        <a:solidFill>
          <a:schemeClr val="accent2">
            <a:lumMod val="20000"/>
            <a:lumOff val="80000"/>
          </a:schemeClr>
        </a:solidFill>
      </dgm:spPr>
      <dgm:t>
        <a:bodyPr/>
        <a:lstStyle/>
        <a:p>
          <a:r>
            <a:rPr kumimoji="1" lang="ja-JP" altLang="en-US" sz="1400" dirty="0" smtClean="0">
              <a:solidFill>
                <a:schemeClr val="tx1"/>
              </a:solidFill>
              <a:latin typeface="ＭＳ Ｐゴシック" pitchFamily="50" charset="-128"/>
              <a:ea typeface="ＭＳ Ｐゴシック" pitchFamily="50" charset="-128"/>
            </a:rPr>
            <a:t>標準化技術に含まれる特許のライセンスの効率化、ロイヤルティの適正化のためには、パテントプールが活用される。</a:t>
          </a:r>
          <a:endParaRPr kumimoji="1" lang="ja-JP" altLang="en-US" sz="1400" dirty="0">
            <a:solidFill>
              <a:schemeClr val="tx1"/>
            </a:solidFill>
            <a:latin typeface="ＭＳ Ｐゴシック" pitchFamily="50" charset="-128"/>
            <a:ea typeface="ＭＳ Ｐゴシック" pitchFamily="50" charset="-128"/>
          </a:endParaRPr>
        </a:p>
      </dgm:t>
    </dgm:pt>
    <dgm:pt modelId="{5445E3DA-87F9-4E0D-A805-623C7C6C5971}" type="parTrans" cxnId="{2E21F7B3-EFD7-414C-B107-5C113299D651}">
      <dgm:prSet/>
      <dgm:spPr/>
      <dgm:t>
        <a:bodyPr/>
        <a:lstStyle/>
        <a:p>
          <a:endParaRPr kumimoji="1" lang="ja-JP" altLang="en-US"/>
        </a:p>
      </dgm:t>
    </dgm:pt>
    <dgm:pt modelId="{EAC101B2-E622-417E-ADC0-310D92CAF266}" type="sibTrans" cxnId="{2E21F7B3-EFD7-414C-B107-5C113299D651}">
      <dgm:prSet/>
      <dgm:spPr/>
      <dgm:t>
        <a:bodyPr/>
        <a:lstStyle/>
        <a:p>
          <a:endParaRPr kumimoji="1" lang="ja-JP" altLang="en-US"/>
        </a:p>
      </dgm:t>
    </dgm:pt>
    <dgm:pt modelId="{EEA32710-91B8-49B2-8C9A-C63236B125D3}" type="pres">
      <dgm:prSet presAssocID="{D6CEEF54-4A1D-4D7E-872C-11FDCC8DDBDD}" presName="Name0" presStyleCnt="0">
        <dgm:presLayoutVars>
          <dgm:chMax val="7"/>
          <dgm:chPref val="7"/>
          <dgm:dir/>
        </dgm:presLayoutVars>
      </dgm:prSet>
      <dgm:spPr/>
      <dgm:t>
        <a:bodyPr/>
        <a:lstStyle/>
        <a:p>
          <a:endParaRPr kumimoji="1" lang="ja-JP" altLang="en-US"/>
        </a:p>
      </dgm:t>
    </dgm:pt>
    <dgm:pt modelId="{1F550A73-CA9E-4BA9-96C5-7247691EA35F}" type="pres">
      <dgm:prSet presAssocID="{D6CEEF54-4A1D-4D7E-872C-11FDCC8DDBDD}" presName="Name1" presStyleCnt="0"/>
      <dgm:spPr/>
    </dgm:pt>
    <dgm:pt modelId="{A96A9E47-0EC6-401D-923F-009B31E31BD5}" type="pres">
      <dgm:prSet presAssocID="{D6CEEF54-4A1D-4D7E-872C-11FDCC8DDBDD}" presName="cycle" presStyleCnt="0"/>
      <dgm:spPr/>
    </dgm:pt>
    <dgm:pt modelId="{E279E185-A639-4E2C-B5B2-8D953AD345A6}" type="pres">
      <dgm:prSet presAssocID="{D6CEEF54-4A1D-4D7E-872C-11FDCC8DDBDD}" presName="srcNode" presStyleLbl="node1" presStyleIdx="0" presStyleCnt="2"/>
      <dgm:spPr/>
    </dgm:pt>
    <dgm:pt modelId="{4F75DF4A-D7BF-4133-AF8C-09CD8FB3F2A4}" type="pres">
      <dgm:prSet presAssocID="{D6CEEF54-4A1D-4D7E-872C-11FDCC8DDBDD}" presName="conn" presStyleLbl="parChTrans1D2" presStyleIdx="0" presStyleCnt="1"/>
      <dgm:spPr/>
      <dgm:t>
        <a:bodyPr/>
        <a:lstStyle/>
        <a:p>
          <a:endParaRPr kumimoji="1" lang="ja-JP" altLang="en-US"/>
        </a:p>
      </dgm:t>
    </dgm:pt>
    <dgm:pt modelId="{AA58EBFD-0F92-4BBF-AEA6-343210BCA450}" type="pres">
      <dgm:prSet presAssocID="{D6CEEF54-4A1D-4D7E-872C-11FDCC8DDBDD}" presName="extraNode" presStyleLbl="node1" presStyleIdx="0" presStyleCnt="2"/>
      <dgm:spPr/>
    </dgm:pt>
    <dgm:pt modelId="{CABA8D67-59D8-43A0-99BE-16E39CCBED79}" type="pres">
      <dgm:prSet presAssocID="{D6CEEF54-4A1D-4D7E-872C-11FDCC8DDBDD}" presName="dstNode" presStyleLbl="node1" presStyleIdx="0" presStyleCnt="2"/>
      <dgm:spPr/>
    </dgm:pt>
    <dgm:pt modelId="{66124F59-0724-4DE8-9C2C-BE0112664DD2}" type="pres">
      <dgm:prSet presAssocID="{12158AAD-4464-41CB-9621-A48B0A423012}" presName="text_1" presStyleLbl="node1" presStyleIdx="0" presStyleCnt="2" custScaleX="107953" custLinFactNeighborX="3124" custLinFactNeighborY="49391">
        <dgm:presLayoutVars>
          <dgm:bulletEnabled val="1"/>
        </dgm:presLayoutVars>
      </dgm:prSet>
      <dgm:spPr/>
      <dgm:t>
        <a:bodyPr/>
        <a:lstStyle/>
        <a:p>
          <a:endParaRPr kumimoji="1" lang="ja-JP" altLang="en-US"/>
        </a:p>
      </dgm:t>
    </dgm:pt>
    <dgm:pt modelId="{7552D0CF-5183-465D-91DA-F8C607CF93E6}" type="pres">
      <dgm:prSet presAssocID="{12158AAD-4464-41CB-9621-A48B0A423012}" presName="accent_1" presStyleCnt="0"/>
      <dgm:spPr/>
    </dgm:pt>
    <dgm:pt modelId="{FA74E19A-C6EA-4A5A-8E54-B674869F952D}" type="pres">
      <dgm:prSet presAssocID="{12158AAD-4464-41CB-9621-A48B0A423012}" presName="accentRepeatNode" presStyleLbl="solidFgAcc1" presStyleIdx="0" presStyleCnt="2" custFlipVert="1" custFlipHor="1" custScaleX="23857" custScaleY="3932" custLinFactNeighborX="-24991" custLinFactNeighborY="58202"/>
      <dgm:spPr>
        <a:solidFill>
          <a:schemeClr val="accent1">
            <a:lumMod val="20000"/>
            <a:lumOff val="80000"/>
          </a:schemeClr>
        </a:solidFill>
      </dgm:spPr>
    </dgm:pt>
    <dgm:pt modelId="{ABE5488B-EBCF-436D-AF94-202A310B20CF}" type="pres">
      <dgm:prSet presAssocID="{66804A39-3F6F-4EF0-BA3E-69B1A3EEE270}" presName="text_2" presStyleLbl="node1" presStyleIdx="1" presStyleCnt="2" custScaleX="107830">
        <dgm:presLayoutVars>
          <dgm:bulletEnabled val="1"/>
        </dgm:presLayoutVars>
      </dgm:prSet>
      <dgm:spPr/>
      <dgm:t>
        <a:bodyPr/>
        <a:lstStyle/>
        <a:p>
          <a:endParaRPr kumimoji="1" lang="ja-JP" altLang="en-US"/>
        </a:p>
      </dgm:t>
    </dgm:pt>
    <dgm:pt modelId="{8F4948A5-D16D-40AD-B827-CED13F8B4BA0}" type="pres">
      <dgm:prSet presAssocID="{66804A39-3F6F-4EF0-BA3E-69B1A3EEE270}" presName="accent_2" presStyleCnt="0"/>
      <dgm:spPr/>
    </dgm:pt>
    <dgm:pt modelId="{8A63BDCC-8F50-4DFE-84AE-4A98773DFC8C}" type="pres">
      <dgm:prSet presAssocID="{66804A39-3F6F-4EF0-BA3E-69B1A3EEE270}" presName="accentRepeatNode" presStyleLbl="solidFgAcc1" presStyleIdx="1" presStyleCnt="2" custAng="0" custFlipVert="0" custFlipHor="1" custScaleX="39778" custScaleY="23768" custLinFactNeighborX="-20990" custLinFactNeighborY="-33797"/>
      <dgm:spPr>
        <a:solidFill>
          <a:schemeClr val="accent2">
            <a:lumMod val="20000"/>
            <a:lumOff val="80000"/>
          </a:schemeClr>
        </a:solidFill>
      </dgm:spPr>
    </dgm:pt>
  </dgm:ptLst>
  <dgm:cxnLst>
    <dgm:cxn modelId="{3C4390C9-D528-4BF5-A189-9003B68EE373}" type="presOf" srcId="{0E3DFB6E-F6B7-4636-80D0-1BFCD64C7F9F}" destId="{4F75DF4A-D7BF-4133-AF8C-09CD8FB3F2A4}" srcOrd="0" destOrd="0" presId="urn:microsoft.com/office/officeart/2008/layout/VerticalCurvedList"/>
    <dgm:cxn modelId="{2FCA51EF-68C5-43E8-94DA-31F6F88F5C68}" type="presOf" srcId="{D6CEEF54-4A1D-4D7E-872C-11FDCC8DDBDD}" destId="{EEA32710-91B8-49B2-8C9A-C63236B125D3}" srcOrd="0" destOrd="0" presId="urn:microsoft.com/office/officeart/2008/layout/VerticalCurvedList"/>
    <dgm:cxn modelId="{88CFF0AE-E59C-4721-A79C-7E74AC538BDC}" type="presOf" srcId="{12158AAD-4464-41CB-9621-A48B0A423012}" destId="{66124F59-0724-4DE8-9C2C-BE0112664DD2}" srcOrd="0" destOrd="0" presId="urn:microsoft.com/office/officeart/2008/layout/VerticalCurvedList"/>
    <dgm:cxn modelId="{452FCBA2-F34B-4167-9CB5-47E6264641E8}" srcId="{D6CEEF54-4A1D-4D7E-872C-11FDCC8DDBDD}" destId="{12158AAD-4464-41CB-9621-A48B0A423012}" srcOrd="0" destOrd="0" parTransId="{0B62394E-446B-4A9A-8409-73136314B781}" sibTransId="{0E3DFB6E-F6B7-4636-80D0-1BFCD64C7F9F}"/>
    <dgm:cxn modelId="{6B77B770-1256-4E1E-BF4E-DE5B162BD053}" type="presOf" srcId="{66804A39-3F6F-4EF0-BA3E-69B1A3EEE270}" destId="{ABE5488B-EBCF-436D-AF94-202A310B20CF}" srcOrd="0" destOrd="0" presId="urn:microsoft.com/office/officeart/2008/layout/VerticalCurvedList"/>
    <dgm:cxn modelId="{2E21F7B3-EFD7-414C-B107-5C113299D651}" srcId="{D6CEEF54-4A1D-4D7E-872C-11FDCC8DDBDD}" destId="{66804A39-3F6F-4EF0-BA3E-69B1A3EEE270}" srcOrd="1" destOrd="0" parTransId="{5445E3DA-87F9-4E0D-A805-623C7C6C5971}" sibTransId="{EAC101B2-E622-417E-ADC0-310D92CAF266}"/>
    <dgm:cxn modelId="{19854FE8-1D29-4CF3-BB4B-0B7A2B285189}" type="presParOf" srcId="{EEA32710-91B8-49B2-8C9A-C63236B125D3}" destId="{1F550A73-CA9E-4BA9-96C5-7247691EA35F}" srcOrd="0" destOrd="0" presId="urn:microsoft.com/office/officeart/2008/layout/VerticalCurvedList"/>
    <dgm:cxn modelId="{9F99348D-6BFF-4491-AF8D-7B28FDCC4F27}" type="presParOf" srcId="{1F550A73-CA9E-4BA9-96C5-7247691EA35F}" destId="{A96A9E47-0EC6-401D-923F-009B31E31BD5}" srcOrd="0" destOrd="0" presId="urn:microsoft.com/office/officeart/2008/layout/VerticalCurvedList"/>
    <dgm:cxn modelId="{2AAB3949-7D29-4C08-8FDF-2EFF7037F1CB}" type="presParOf" srcId="{A96A9E47-0EC6-401D-923F-009B31E31BD5}" destId="{E279E185-A639-4E2C-B5B2-8D953AD345A6}" srcOrd="0" destOrd="0" presId="urn:microsoft.com/office/officeart/2008/layout/VerticalCurvedList"/>
    <dgm:cxn modelId="{2064C2F8-AA41-4E22-8DD2-F16CA4376392}" type="presParOf" srcId="{A96A9E47-0EC6-401D-923F-009B31E31BD5}" destId="{4F75DF4A-D7BF-4133-AF8C-09CD8FB3F2A4}" srcOrd="1" destOrd="0" presId="urn:microsoft.com/office/officeart/2008/layout/VerticalCurvedList"/>
    <dgm:cxn modelId="{CA70FBB0-5834-422A-866E-51D5CB97429B}" type="presParOf" srcId="{A96A9E47-0EC6-401D-923F-009B31E31BD5}" destId="{AA58EBFD-0F92-4BBF-AEA6-343210BCA450}" srcOrd="2" destOrd="0" presId="urn:microsoft.com/office/officeart/2008/layout/VerticalCurvedList"/>
    <dgm:cxn modelId="{F1049EAC-26C9-4C40-BE09-536294D9866F}" type="presParOf" srcId="{A96A9E47-0EC6-401D-923F-009B31E31BD5}" destId="{CABA8D67-59D8-43A0-99BE-16E39CCBED79}" srcOrd="3" destOrd="0" presId="urn:microsoft.com/office/officeart/2008/layout/VerticalCurvedList"/>
    <dgm:cxn modelId="{684637F8-FBC9-470C-8819-D1BA63629F7E}" type="presParOf" srcId="{1F550A73-CA9E-4BA9-96C5-7247691EA35F}" destId="{66124F59-0724-4DE8-9C2C-BE0112664DD2}" srcOrd="1" destOrd="0" presId="urn:microsoft.com/office/officeart/2008/layout/VerticalCurvedList"/>
    <dgm:cxn modelId="{F918C7B2-7765-4573-8EEC-DBBD0EF5D2A6}" type="presParOf" srcId="{1F550A73-CA9E-4BA9-96C5-7247691EA35F}" destId="{7552D0CF-5183-465D-91DA-F8C607CF93E6}" srcOrd="2" destOrd="0" presId="urn:microsoft.com/office/officeart/2008/layout/VerticalCurvedList"/>
    <dgm:cxn modelId="{A6024CD2-EB0E-4012-AE1A-077A7EB1FD3E}" type="presParOf" srcId="{7552D0CF-5183-465D-91DA-F8C607CF93E6}" destId="{FA74E19A-C6EA-4A5A-8E54-B674869F952D}" srcOrd="0" destOrd="0" presId="urn:microsoft.com/office/officeart/2008/layout/VerticalCurvedList"/>
    <dgm:cxn modelId="{224C355C-C8C1-4654-8C9F-F5AD2D617FB6}" type="presParOf" srcId="{1F550A73-CA9E-4BA9-96C5-7247691EA35F}" destId="{ABE5488B-EBCF-436D-AF94-202A310B20CF}" srcOrd="3" destOrd="0" presId="urn:microsoft.com/office/officeart/2008/layout/VerticalCurvedList"/>
    <dgm:cxn modelId="{C7A1B5D7-8489-4750-87D5-E58CCC2BCDD4}" type="presParOf" srcId="{1F550A73-CA9E-4BA9-96C5-7247691EA35F}" destId="{8F4948A5-D16D-40AD-B827-CED13F8B4BA0}" srcOrd="4" destOrd="0" presId="urn:microsoft.com/office/officeart/2008/layout/VerticalCurvedList"/>
    <dgm:cxn modelId="{227C5DE6-70DA-4F10-BC3B-252C84B591A6}" type="presParOf" srcId="{8F4948A5-D16D-40AD-B827-CED13F8B4BA0}" destId="{8A63BDCC-8F50-4DFE-84AE-4A98773DFC8C}" srcOrd="0" destOrd="0" presId="urn:microsoft.com/office/officeart/2008/layout/VerticalCurvedList"/>
  </dgm:cxnLst>
  <dgm:bg/>
  <dgm:whole/>
  <dgm:extLst>
    <a:ext uri="http://schemas.microsoft.com/office/drawing/2008/diagram"/>
  </dgm:extLst>
</dgm:dataModel>
</file>

<file path=ppt/diagrams/data3.xml><?xml version="1.0" encoding="utf-8"?>
<dgm:dataModel xmlns:dgm="http://schemas.openxmlformats.org/drawingml/2006/diagram" xmlns:a="http://schemas.openxmlformats.org/drawingml/2006/main">
  <dgm:ptLst>
    <dgm:pt modelId="{5EA3D0F7-B38A-4DF0-926F-74AC6F0ADFD0}" type="doc">
      <dgm:prSet loTypeId="urn:microsoft.com/office/officeart/2005/8/layout/list1" loCatId="list" qsTypeId="urn:microsoft.com/office/officeart/2005/8/quickstyle/simple1#11" qsCatId="simple" csTypeId="urn:microsoft.com/office/officeart/2005/8/colors/accent1_2#8" csCatId="accent1" phldr="1"/>
      <dgm:spPr/>
      <dgm:t>
        <a:bodyPr/>
        <a:lstStyle/>
        <a:p>
          <a:endParaRPr kumimoji="1" lang="ja-JP" altLang="en-US"/>
        </a:p>
      </dgm:t>
    </dgm:pt>
    <dgm:pt modelId="{BF0FB26D-4317-4B77-A8AD-5955B610A863}">
      <dgm:prSet phldrT="[テキスト]" custT="1"/>
      <dgm:spPr>
        <a:solidFill>
          <a:schemeClr val="accent2">
            <a:lumMod val="20000"/>
            <a:lumOff val="80000"/>
          </a:schemeClr>
        </a:solidFill>
      </dgm:spPr>
      <dgm:t>
        <a:bodyPr/>
        <a:lstStyle/>
        <a:p>
          <a:r>
            <a:rPr kumimoji="1" lang="ja-JP" altLang="en-US" sz="2000" dirty="0" smtClean="0">
              <a:solidFill>
                <a:schemeClr val="tx1"/>
              </a:solidFill>
              <a:latin typeface="ＭＳ Ｐゴシック" pitchFamily="50" charset="-128"/>
              <a:ea typeface="ＭＳ Ｐゴシック" pitchFamily="50" charset="-128"/>
            </a:rPr>
            <a:t>標準化技術に自社特許が含まれる場合</a:t>
          </a:r>
          <a:endParaRPr kumimoji="1" lang="ja-JP" altLang="en-US" sz="2000" dirty="0">
            <a:solidFill>
              <a:schemeClr val="tx1"/>
            </a:solidFill>
            <a:latin typeface="ＭＳ Ｐゴシック" pitchFamily="50" charset="-128"/>
            <a:ea typeface="ＭＳ Ｐゴシック" pitchFamily="50" charset="-128"/>
          </a:endParaRPr>
        </a:p>
      </dgm:t>
    </dgm:pt>
    <dgm:pt modelId="{0C6D9CAB-C5CE-41BB-8F22-705D095A0514}" type="parTrans" cxnId="{F9167EB1-1133-4830-9FC1-A02D272A43B7}">
      <dgm:prSet/>
      <dgm:spPr/>
      <dgm:t>
        <a:bodyPr/>
        <a:lstStyle/>
        <a:p>
          <a:endParaRPr kumimoji="1" lang="ja-JP" altLang="en-US"/>
        </a:p>
      </dgm:t>
    </dgm:pt>
    <dgm:pt modelId="{DDC5342E-BCDA-480F-AA37-38652C6E65DA}" type="sibTrans" cxnId="{F9167EB1-1133-4830-9FC1-A02D272A43B7}">
      <dgm:prSet/>
      <dgm:spPr/>
      <dgm:t>
        <a:bodyPr/>
        <a:lstStyle/>
        <a:p>
          <a:endParaRPr kumimoji="1" lang="ja-JP" altLang="en-US"/>
        </a:p>
      </dgm:t>
    </dgm:pt>
    <dgm:pt modelId="{64290F77-66DB-4648-AFD2-F727E288C662}">
      <dgm:prSet phldrT="[テキスト]" custT="1"/>
      <dgm:spPr>
        <a:solidFill>
          <a:schemeClr val="accent3">
            <a:lumMod val="20000"/>
            <a:lumOff val="80000"/>
          </a:schemeClr>
        </a:solidFill>
      </dgm:spPr>
      <dgm:t>
        <a:bodyPr/>
        <a:lstStyle/>
        <a:p>
          <a:r>
            <a:rPr kumimoji="1" lang="ja-JP" altLang="en-US" sz="2000" dirty="0" smtClean="0">
              <a:solidFill>
                <a:schemeClr val="tx1"/>
              </a:solidFill>
              <a:latin typeface="ＭＳ Ｐゴシック" pitchFamily="50" charset="-128"/>
              <a:ea typeface="ＭＳ Ｐゴシック" pitchFamily="50" charset="-128"/>
            </a:rPr>
            <a:t>標準化技術に他社の重要な特許が含まれる場合</a:t>
          </a:r>
          <a:endParaRPr kumimoji="1" lang="ja-JP" altLang="en-US" sz="2000" dirty="0">
            <a:solidFill>
              <a:schemeClr val="tx1"/>
            </a:solidFill>
            <a:latin typeface="ＭＳ Ｐゴシック" pitchFamily="50" charset="-128"/>
            <a:ea typeface="ＭＳ Ｐゴシック" pitchFamily="50" charset="-128"/>
          </a:endParaRPr>
        </a:p>
      </dgm:t>
    </dgm:pt>
    <dgm:pt modelId="{C4070977-1F43-4041-96F1-E259DEEA3FC9}" type="parTrans" cxnId="{DAD71DE3-6B92-4502-A24E-74F45EB42232}">
      <dgm:prSet/>
      <dgm:spPr/>
      <dgm:t>
        <a:bodyPr/>
        <a:lstStyle/>
        <a:p>
          <a:endParaRPr kumimoji="1" lang="ja-JP" altLang="en-US"/>
        </a:p>
      </dgm:t>
    </dgm:pt>
    <dgm:pt modelId="{1A7EB1EF-5560-488E-B6D9-9210B8AF38AE}" type="sibTrans" cxnId="{DAD71DE3-6B92-4502-A24E-74F45EB42232}">
      <dgm:prSet/>
      <dgm:spPr/>
      <dgm:t>
        <a:bodyPr/>
        <a:lstStyle/>
        <a:p>
          <a:endParaRPr kumimoji="1" lang="ja-JP" altLang="en-US"/>
        </a:p>
      </dgm:t>
    </dgm:pt>
    <dgm:pt modelId="{F7E5F2C4-8A79-444A-92C4-1F486286E4F4}">
      <dgm:prSet phldrT="[テキスト]" custT="1"/>
      <dgm:spPr>
        <a:solidFill>
          <a:schemeClr val="accent1">
            <a:lumMod val="20000"/>
            <a:lumOff val="80000"/>
          </a:schemeClr>
        </a:solidFill>
      </dgm:spPr>
      <dgm:t>
        <a:bodyPr/>
        <a:lstStyle/>
        <a:p>
          <a:r>
            <a:rPr kumimoji="1" lang="ja-JP" altLang="en-US" sz="2000" dirty="0" smtClean="0">
              <a:solidFill>
                <a:schemeClr val="tx1"/>
              </a:solidFill>
              <a:latin typeface="ＭＳ Ｐゴシック" pitchFamily="50" charset="-128"/>
              <a:ea typeface="ＭＳ Ｐゴシック" pitchFamily="50" charset="-128"/>
            </a:rPr>
            <a:t>標準を利用する場合に必須となる技術（特許）が標準の範囲外にある場合</a:t>
          </a:r>
          <a:endParaRPr kumimoji="1" lang="ja-JP" altLang="en-US" sz="2000" dirty="0">
            <a:solidFill>
              <a:schemeClr val="tx1"/>
            </a:solidFill>
            <a:latin typeface="ＭＳ Ｐゴシック" pitchFamily="50" charset="-128"/>
            <a:ea typeface="ＭＳ Ｐゴシック" pitchFamily="50" charset="-128"/>
          </a:endParaRPr>
        </a:p>
      </dgm:t>
    </dgm:pt>
    <dgm:pt modelId="{2D77ED75-5186-4B78-9021-3AD3B58CEA53}" type="parTrans" cxnId="{E7E2F6A7-1FAC-49EC-A632-F1B906A2312F}">
      <dgm:prSet/>
      <dgm:spPr/>
      <dgm:t>
        <a:bodyPr/>
        <a:lstStyle/>
        <a:p>
          <a:endParaRPr kumimoji="1" lang="ja-JP" altLang="en-US"/>
        </a:p>
      </dgm:t>
    </dgm:pt>
    <dgm:pt modelId="{515FEF12-1F5C-4C6C-AA06-3E115B0C70F0}" type="sibTrans" cxnId="{E7E2F6A7-1FAC-49EC-A632-F1B906A2312F}">
      <dgm:prSet/>
      <dgm:spPr/>
      <dgm:t>
        <a:bodyPr/>
        <a:lstStyle/>
        <a:p>
          <a:endParaRPr kumimoji="1" lang="ja-JP" altLang="en-US"/>
        </a:p>
      </dgm:t>
    </dgm:pt>
    <dgm:pt modelId="{7EB8C98D-DED6-48D2-8617-53776E3FDE51}">
      <dgm:prSet custT="1"/>
      <dgm:spPr/>
      <dgm:t>
        <a:bodyPr/>
        <a:lstStyle/>
        <a:p>
          <a:r>
            <a:rPr kumimoji="1" lang="ja-JP" altLang="en-US" sz="1600" dirty="0" smtClean="0">
              <a:solidFill>
                <a:schemeClr val="tx1"/>
              </a:solidFill>
              <a:latin typeface="ＭＳ Ｐゴシック" pitchFamily="50" charset="-128"/>
              <a:ea typeface="ＭＳ Ｐゴシック" pitchFamily="50" charset="-128"/>
            </a:rPr>
            <a:t>当該特許によりライセンス料が得られるなどの有利な面があるが、その反面、誰にでも妥当な対価で利用させることが義務となるため、当該技術により他者の製品と差別化ができなくなる。</a:t>
          </a:r>
          <a:endParaRPr kumimoji="1" lang="ja-JP" altLang="en-US" sz="1600" dirty="0">
            <a:solidFill>
              <a:schemeClr val="tx1"/>
            </a:solidFill>
            <a:latin typeface="ＭＳ Ｐゴシック" pitchFamily="50" charset="-128"/>
            <a:ea typeface="ＭＳ Ｐゴシック" pitchFamily="50" charset="-128"/>
          </a:endParaRPr>
        </a:p>
      </dgm:t>
    </dgm:pt>
    <dgm:pt modelId="{014CA64D-FB4A-4675-BDF1-AA859AF58076}" type="parTrans" cxnId="{83E60733-556B-4906-906C-940E443A980D}">
      <dgm:prSet/>
      <dgm:spPr/>
      <dgm:t>
        <a:bodyPr/>
        <a:lstStyle/>
        <a:p>
          <a:endParaRPr kumimoji="1" lang="ja-JP" altLang="en-US"/>
        </a:p>
      </dgm:t>
    </dgm:pt>
    <dgm:pt modelId="{18039BA9-788F-45E5-BE84-284CE33E78B4}" type="sibTrans" cxnId="{83E60733-556B-4906-906C-940E443A980D}">
      <dgm:prSet/>
      <dgm:spPr/>
      <dgm:t>
        <a:bodyPr/>
        <a:lstStyle/>
        <a:p>
          <a:endParaRPr kumimoji="1" lang="ja-JP" altLang="en-US"/>
        </a:p>
      </dgm:t>
    </dgm:pt>
    <dgm:pt modelId="{D9EFA93B-2631-4936-8C9E-C2C4C4C719E6}">
      <dgm:prSet phldrT="[テキスト]" custT="1"/>
      <dgm:spPr>
        <a:solidFill>
          <a:schemeClr val="bg1"/>
        </a:solidFill>
      </dgm:spPr>
      <dgm:t>
        <a:bodyPr/>
        <a:lstStyle/>
        <a:p>
          <a:r>
            <a:rPr kumimoji="1" lang="ja-JP" altLang="en-US" sz="1600" dirty="0" smtClean="0">
              <a:solidFill>
                <a:schemeClr val="tx1"/>
              </a:solidFill>
              <a:latin typeface="ＭＳ Ｐゴシック" pitchFamily="50" charset="-128"/>
              <a:ea typeface="ＭＳ Ｐゴシック" pitchFamily="50" charset="-128"/>
            </a:rPr>
            <a:t>その特許を妥当な対価で利用することが可能となるが、ライセンス料の支払いが発生する。</a:t>
          </a:r>
          <a:endParaRPr kumimoji="1" lang="ja-JP" altLang="en-US" sz="1600" dirty="0">
            <a:solidFill>
              <a:schemeClr val="tx1"/>
            </a:solidFill>
            <a:latin typeface="ＭＳ Ｐゴシック" pitchFamily="50" charset="-128"/>
            <a:ea typeface="ＭＳ Ｐゴシック" pitchFamily="50" charset="-128"/>
          </a:endParaRPr>
        </a:p>
      </dgm:t>
    </dgm:pt>
    <dgm:pt modelId="{1A8CAD6D-8D4E-400B-A1EF-1E8D0D231281}" type="parTrans" cxnId="{D7F20290-5762-440F-8F23-2F14419CFFA5}">
      <dgm:prSet/>
      <dgm:spPr/>
      <dgm:t>
        <a:bodyPr/>
        <a:lstStyle/>
        <a:p>
          <a:endParaRPr kumimoji="1" lang="ja-JP" altLang="en-US"/>
        </a:p>
      </dgm:t>
    </dgm:pt>
    <dgm:pt modelId="{8C46604F-CEC7-4544-84D5-522185371EBB}" type="sibTrans" cxnId="{D7F20290-5762-440F-8F23-2F14419CFFA5}">
      <dgm:prSet/>
      <dgm:spPr/>
      <dgm:t>
        <a:bodyPr/>
        <a:lstStyle/>
        <a:p>
          <a:endParaRPr kumimoji="1" lang="ja-JP" altLang="en-US"/>
        </a:p>
      </dgm:t>
    </dgm:pt>
    <dgm:pt modelId="{2829F2DF-BCB1-4095-9C21-0F9D54298972}">
      <dgm:prSet custT="1"/>
      <dgm:spPr/>
      <dgm:t>
        <a:bodyPr/>
        <a:lstStyle/>
        <a:p>
          <a:r>
            <a:rPr kumimoji="1" lang="ja-JP" altLang="en-US" sz="1600" dirty="0" smtClean="0">
              <a:solidFill>
                <a:schemeClr val="tx1"/>
              </a:solidFill>
              <a:latin typeface="ＭＳ Ｐゴシック" pitchFamily="50" charset="-128"/>
              <a:ea typeface="ＭＳ Ｐゴシック" pitchFamily="50" charset="-128"/>
            </a:rPr>
            <a:t>標準を利用するためには、当該特許の利用を余儀なくされるが、その利用料は必ずしも妥当な対価の範囲であるとは限らない。高額利用料が発生するとその標準の普及を阻害。反面、自社の特許が、そのようなものとなれば、ライセンス料収入等が期待できる。</a:t>
          </a:r>
          <a:endParaRPr kumimoji="1" lang="ja-JP" altLang="en-US" sz="1600" dirty="0">
            <a:solidFill>
              <a:schemeClr val="tx1"/>
            </a:solidFill>
            <a:latin typeface="ＭＳ Ｐゴシック" pitchFamily="50" charset="-128"/>
            <a:ea typeface="ＭＳ Ｐゴシック" pitchFamily="50" charset="-128"/>
          </a:endParaRPr>
        </a:p>
      </dgm:t>
    </dgm:pt>
    <dgm:pt modelId="{79F0B53F-E9D4-4F8D-8001-E0CFAE58B6A2}" type="parTrans" cxnId="{ED63854C-F1AA-4779-B085-C3ED0364F7F1}">
      <dgm:prSet/>
      <dgm:spPr/>
      <dgm:t>
        <a:bodyPr/>
        <a:lstStyle/>
        <a:p>
          <a:endParaRPr kumimoji="1" lang="ja-JP" altLang="en-US"/>
        </a:p>
      </dgm:t>
    </dgm:pt>
    <dgm:pt modelId="{538F2209-2D69-40B7-B92B-64E48DE272A3}" type="sibTrans" cxnId="{ED63854C-F1AA-4779-B085-C3ED0364F7F1}">
      <dgm:prSet/>
      <dgm:spPr/>
      <dgm:t>
        <a:bodyPr/>
        <a:lstStyle/>
        <a:p>
          <a:endParaRPr kumimoji="1" lang="ja-JP" altLang="en-US"/>
        </a:p>
      </dgm:t>
    </dgm:pt>
    <dgm:pt modelId="{C54C8C57-6117-40E0-AB6E-6DE7102B40DF}" type="pres">
      <dgm:prSet presAssocID="{5EA3D0F7-B38A-4DF0-926F-74AC6F0ADFD0}" presName="linear" presStyleCnt="0">
        <dgm:presLayoutVars>
          <dgm:dir/>
          <dgm:animLvl val="lvl"/>
          <dgm:resizeHandles val="exact"/>
        </dgm:presLayoutVars>
      </dgm:prSet>
      <dgm:spPr/>
      <dgm:t>
        <a:bodyPr/>
        <a:lstStyle/>
        <a:p>
          <a:endParaRPr kumimoji="1" lang="ja-JP" altLang="en-US"/>
        </a:p>
      </dgm:t>
    </dgm:pt>
    <dgm:pt modelId="{09508939-0AD4-4B0F-B7A9-C38C33F088F6}" type="pres">
      <dgm:prSet presAssocID="{BF0FB26D-4317-4B77-A8AD-5955B610A863}" presName="parentLin" presStyleCnt="0"/>
      <dgm:spPr/>
    </dgm:pt>
    <dgm:pt modelId="{0ACBB04D-D8F2-4C26-B97D-37781D2F7656}" type="pres">
      <dgm:prSet presAssocID="{BF0FB26D-4317-4B77-A8AD-5955B610A863}" presName="parentLeftMargin" presStyleLbl="node1" presStyleIdx="0" presStyleCnt="3"/>
      <dgm:spPr/>
      <dgm:t>
        <a:bodyPr/>
        <a:lstStyle/>
        <a:p>
          <a:endParaRPr kumimoji="1" lang="ja-JP" altLang="en-US"/>
        </a:p>
      </dgm:t>
    </dgm:pt>
    <dgm:pt modelId="{A60DD414-74E0-4060-A354-DE1661A26FEC}" type="pres">
      <dgm:prSet presAssocID="{BF0FB26D-4317-4B77-A8AD-5955B610A863}" presName="parentText" presStyleLbl="node1" presStyleIdx="0" presStyleCnt="3" custScaleY="209896">
        <dgm:presLayoutVars>
          <dgm:chMax val="0"/>
          <dgm:bulletEnabled val="1"/>
        </dgm:presLayoutVars>
      </dgm:prSet>
      <dgm:spPr/>
      <dgm:t>
        <a:bodyPr/>
        <a:lstStyle/>
        <a:p>
          <a:endParaRPr kumimoji="1" lang="ja-JP" altLang="en-US"/>
        </a:p>
      </dgm:t>
    </dgm:pt>
    <dgm:pt modelId="{120865EC-83D6-4551-8554-F0A3B9B4A38A}" type="pres">
      <dgm:prSet presAssocID="{BF0FB26D-4317-4B77-A8AD-5955B610A863}" presName="negativeSpace" presStyleCnt="0"/>
      <dgm:spPr/>
    </dgm:pt>
    <dgm:pt modelId="{FB9FF04C-5420-4DF7-A689-A4033799A039}" type="pres">
      <dgm:prSet presAssocID="{BF0FB26D-4317-4B77-A8AD-5955B610A863}" presName="childText" presStyleLbl="conFgAcc1" presStyleIdx="0" presStyleCnt="3">
        <dgm:presLayoutVars>
          <dgm:bulletEnabled val="1"/>
        </dgm:presLayoutVars>
      </dgm:prSet>
      <dgm:spPr/>
      <dgm:t>
        <a:bodyPr/>
        <a:lstStyle/>
        <a:p>
          <a:endParaRPr kumimoji="1" lang="ja-JP" altLang="en-US"/>
        </a:p>
      </dgm:t>
    </dgm:pt>
    <dgm:pt modelId="{B4243867-89F1-4B67-B830-37E4D436BFDB}" type="pres">
      <dgm:prSet presAssocID="{DDC5342E-BCDA-480F-AA37-38652C6E65DA}" presName="spaceBetweenRectangles" presStyleCnt="0"/>
      <dgm:spPr/>
    </dgm:pt>
    <dgm:pt modelId="{FECF5EF1-6786-487B-B6BB-3AA3080D36CA}" type="pres">
      <dgm:prSet presAssocID="{64290F77-66DB-4648-AFD2-F727E288C662}" presName="parentLin" presStyleCnt="0"/>
      <dgm:spPr/>
    </dgm:pt>
    <dgm:pt modelId="{25060BAF-A341-4C6F-9958-E3380B6CE1FA}" type="pres">
      <dgm:prSet presAssocID="{64290F77-66DB-4648-AFD2-F727E288C662}" presName="parentLeftMargin" presStyleLbl="node1" presStyleIdx="0" presStyleCnt="3"/>
      <dgm:spPr/>
      <dgm:t>
        <a:bodyPr/>
        <a:lstStyle/>
        <a:p>
          <a:endParaRPr kumimoji="1" lang="ja-JP" altLang="en-US"/>
        </a:p>
      </dgm:t>
    </dgm:pt>
    <dgm:pt modelId="{F4A87AF5-4993-4D74-B636-D26C7A4D83EF}" type="pres">
      <dgm:prSet presAssocID="{64290F77-66DB-4648-AFD2-F727E288C662}" presName="parentText" presStyleLbl="node1" presStyleIdx="1" presStyleCnt="3" custScaleY="261625">
        <dgm:presLayoutVars>
          <dgm:chMax val="0"/>
          <dgm:bulletEnabled val="1"/>
        </dgm:presLayoutVars>
      </dgm:prSet>
      <dgm:spPr/>
      <dgm:t>
        <a:bodyPr/>
        <a:lstStyle/>
        <a:p>
          <a:endParaRPr kumimoji="1" lang="ja-JP" altLang="en-US"/>
        </a:p>
      </dgm:t>
    </dgm:pt>
    <dgm:pt modelId="{81EFCEAD-9DE1-4A8B-ACF6-7914CFC83A36}" type="pres">
      <dgm:prSet presAssocID="{64290F77-66DB-4648-AFD2-F727E288C662}" presName="negativeSpace" presStyleCnt="0"/>
      <dgm:spPr/>
    </dgm:pt>
    <dgm:pt modelId="{DEC7A5CF-1C64-42A3-80EF-AA1E01081C3D}" type="pres">
      <dgm:prSet presAssocID="{64290F77-66DB-4648-AFD2-F727E288C662}" presName="childText" presStyleLbl="conFgAcc1" presStyleIdx="1" presStyleCnt="3" custScaleY="120334">
        <dgm:presLayoutVars>
          <dgm:bulletEnabled val="1"/>
        </dgm:presLayoutVars>
      </dgm:prSet>
      <dgm:spPr/>
      <dgm:t>
        <a:bodyPr/>
        <a:lstStyle/>
        <a:p>
          <a:endParaRPr kumimoji="1" lang="ja-JP" altLang="en-US"/>
        </a:p>
      </dgm:t>
    </dgm:pt>
    <dgm:pt modelId="{A918A5A9-1EBD-465F-B0F5-4D7D3AEDF63F}" type="pres">
      <dgm:prSet presAssocID="{1A7EB1EF-5560-488E-B6D9-9210B8AF38AE}" presName="spaceBetweenRectangles" presStyleCnt="0"/>
      <dgm:spPr/>
    </dgm:pt>
    <dgm:pt modelId="{3112F529-CA95-468E-B6DC-878D2EAC039B}" type="pres">
      <dgm:prSet presAssocID="{F7E5F2C4-8A79-444A-92C4-1F486286E4F4}" presName="parentLin" presStyleCnt="0"/>
      <dgm:spPr/>
    </dgm:pt>
    <dgm:pt modelId="{364A3960-B976-4ECC-933D-170D53AE3F80}" type="pres">
      <dgm:prSet presAssocID="{F7E5F2C4-8A79-444A-92C4-1F486286E4F4}" presName="parentLeftMargin" presStyleLbl="node1" presStyleIdx="1" presStyleCnt="3"/>
      <dgm:spPr/>
      <dgm:t>
        <a:bodyPr/>
        <a:lstStyle/>
        <a:p>
          <a:endParaRPr kumimoji="1" lang="ja-JP" altLang="en-US"/>
        </a:p>
      </dgm:t>
    </dgm:pt>
    <dgm:pt modelId="{A17920FA-5E98-450F-9901-8D8168B82E1C}" type="pres">
      <dgm:prSet presAssocID="{F7E5F2C4-8A79-444A-92C4-1F486286E4F4}" presName="parentText" presStyleLbl="node1" presStyleIdx="2" presStyleCnt="3" custScaleY="238467">
        <dgm:presLayoutVars>
          <dgm:chMax val="0"/>
          <dgm:bulletEnabled val="1"/>
        </dgm:presLayoutVars>
      </dgm:prSet>
      <dgm:spPr/>
      <dgm:t>
        <a:bodyPr/>
        <a:lstStyle/>
        <a:p>
          <a:endParaRPr kumimoji="1" lang="ja-JP" altLang="en-US"/>
        </a:p>
      </dgm:t>
    </dgm:pt>
    <dgm:pt modelId="{09DA757B-C5FE-4059-BDE0-49CA895C7B1A}" type="pres">
      <dgm:prSet presAssocID="{F7E5F2C4-8A79-444A-92C4-1F486286E4F4}" presName="negativeSpace" presStyleCnt="0"/>
      <dgm:spPr/>
    </dgm:pt>
    <dgm:pt modelId="{BFE2F278-A6C5-4868-9179-474A14AC699B}" type="pres">
      <dgm:prSet presAssocID="{F7E5F2C4-8A79-444A-92C4-1F486286E4F4}" presName="childText" presStyleLbl="conFgAcc1" presStyleIdx="2" presStyleCnt="3">
        <dgm:presLayoutVars>
          <dgm:bulletEnabled val="1"/>
        </dgm:presLayoutVars>
      </dgm:prSet>
      <dgm:spPr/>
      <dgm:t>
        <a:bodyPr/>
        <a:lstStyle/>
        <a:p>
          <a:endParaRPr kumimoji="1" lang="ja-JP" altLang="en-US"/>
        </a:p>
      </dgm:t>
    </dgm:pt>
  </dgm:ptLst>
  <dgm:cxnLst>
    <dgm:cxn modelId="{E36B4B30-E946-4972-9361-C8ED1A2FAC67}" type="presOf" srcId="{64290F77-66DB-4648-AFD2-F727E288C662}" destId="{F4A87AF5-4993-4D74-B636-D26C7A4D83EF}" srcOrd="1" destOrd="0" presId="urn:microsoft.com/office/officeart/2005/8/layout/list1"/>
    <dgm:cxn modelId="{83E60733-556B-4906-906C-940E443A980D}" srcId="{BF0FB26D-4317-4B77-A8AD-5955B610A863}" destId="{7EB8C98D-DED6-48D2-8617-53776E3FDE51}" srcOrd="0" destOrd="0" parTransId="{014CA64D-FB4A-4675-BDF1-AA859AF58076}" sibTransId="{18039BA9-788F-45E5-BE84-284CE33E78B4}"/>
    <dgm:cxn modelId="{DAD71DE3-6B92-4502-A24E-74F45EB42232}" srcId="{5EA3D0F7-B38A-4DF0-926F-74AC6F0ADFD0}" destId="{64290F77-66DB-4648-AFD2-F727E288C662}" srcOrd="1" destOrd="0" parTransId="{C4070977-1F43-4041-96F1-E259DEEA3FC9}" sibTransId="{1A7EB1EF-5560-488E-B6D9-9210B8AF38AE}"/>
    <dgm:cxn modelId="{D7F20290-5762-440F-8F23-2F14419CFFA5}" srcId="{64290F77-66DB-4648-AFD2-F727E288C662}" destId="{D9EFA93B-2631-4936-8C9E-C2C4C4C719E6}" srcOrd="0" destOrd="0" parTransId="{1A8CAD6D-8D4E-400B-A1EF-1E8D0D231281}" sibTransId="{8C46604F-CEC7-4544-84D5-522185371EBB}"/>
    <dgm:cxn modelId="{7FB65A20-2CC8-4600-9024-B4C781F08956}" type="presOf" srcId="{7EB8C98D-DED6-48D2-8617-53776E3FDE51}" destId="{FB9FF04C-5420-4DF7-A689-A4033799A039}" srcOrd="0" destOrd="0" presId="urn:microsoft.com/office/officeart/2005/8/layout/list1"/>
    <dgm:cxn modelId="{0F9D74D4-4487-4889-969A-2597FF8C27AB}" type="presOf" srcId="{F7E5F2C4-8A79-444A-92C4-1F486286E4F4}" destId="{364A3960-B976-4ECC-933D-170D53AE3F80}" srcOrd="0" destOrd="0" presId="urn:microsoft.com/office/officeart/2005/8/layout/list1"/>
    <dgm:cxn modelId="{4812F566-77A0-4A80-AFEA-04D69472F6B7}" type="presOf" srcId="{F7E5F2C4-8A79-444A-92C4-1F486286E4F4}" destId="{A17920FA-5E98-450F-9901-8D8168B82E1C}" srcOrd="1" destOrd="0" presId="urn:microsoft.com/office/officeart/2005/8/layout/list1"/>
    <dgm:cxn modelId="{ED63854C-F1AA-4779-B085-C3ED0364F7F1}" srcId="{F7E5F2C4-8A79-444A-92C4-1F486286E4F4}" destId="{2829F2DF-BCB1-4095-9C21-0F9D54298972}" srcOrd="0" destOrd="0" parTransId="{79F0B53F-E9D4-4F8D-8001-E0CFAE58B6A2}" sibTransId="{538F2209-2D69-40B7-B92B-64E48DE272A3}"/>
    <dgm:cxn modelId="{4027A928-E26A-4BAE-AFD6-C7D46A241E7F}" type="presOf" srcId="{2829F2DF-BCB1-4095-9C21-0F9D54298972}" destId="{BFE2F278-A6C5-4868-9179-474A14AC699B}" srcOrd="0" destOrd="0" presId="urn:microsoft.com/office/officeart/2005/8/layout/list1"/>
    <dgm:cxn modelId="{10F7D28C-5912-4B42-90FF-4BDCE8484F6F}" type="presOf" srcId="{D9EFA93B-2631-4936-8C9E-C2C4C4C719E6}" destId="{DEC7A5CF-1C64-42A3-80EF-AA1E01081C3D}" srcOrd="0" destOrd="0" presId="urn:microsoft.com/office/officeart/2005/8/layout/list1"/>
    <dgm:cxn modelId="{E7E2F6A7-1FAC-49EC-A632-F1B906A2312F}" srcId="{5EA3D0F7-B38A-4DF0-926F-74AC6F0ADFD0}" destId="{F7E5F2C4-8A79-444A-92C4-1F486286E4F4}" srcOrd="2" destOrd="0" parTransId="{2D77ED75-5186-4B78-9021-3AD3B58CEA53}" sibTransId="{515FEF12-1F5C-4C6C-AA06-3E115B0C70F0}"/>
    <dgm:cxn modelId="{01957862-92DB-4743-8469-2350B8B13B3A}" type="presOf" srcId="{BF0FB26D-4317-4B77-A8AD-5955B610A863}" destId="{A60DD414-74E0-4060-A354-DE1661A26FEC}" srcOrd="1" destOrd="0" presId="urn:microsoft.com/office/officeart/2005/8/layout/list1"/>
    <dgm:cxn modelId="{ED508F60-A044-4210-BA12-1C10CD626143}" type="presOf" srcId="{BF0FB26D-4317-4B77-A8AD-5955B610A863}" destId="{0ACBB04D-D8F2-4C26-B97D-37781D2F7656}" srcOrd="0" destOrd="0" presId="urn:microsoft.com/office/officeart/2005/8/layout/list1"/>
    <dgm:cxn modelId="{76984986-7F77-4B89-BB92-B9D4E2D930D4}" type="presOf" srcId="{5EA3D0F7-B38A-4DF0-926F-74AC6F0ADFD0}" destId="{C54C8C57-6117-40E0-AB6E-6DE7102B40DF}" srcOrd="0" destOrd="0" presId="urn:microsoft.com/office/officeart/2005/8/layout/list1"/>
    <dgm:cxn modelId="{F9167EB1-1133-4830-9FC1-A02D272A43B7}" srcId="{5EA3D0F7-B38A-4DF0-926F-74AC6F0ADFD0}" destId="{BF0FB26D-4317-4B77-A8AD-5955B610A863}" srcOrd="0" destOrd="0" parTransId="{0C6D9CAB-C5CE-41BB-8F22-705D095A0514}" sibTransId="{DDC5342E-BCDA-480F-AA37-38652C6E65DA}"/>
    <dgm:cxn modelId="{9D10FC57-6A89-4CB1-ABA3-08B6B03FF58B}" type="presOf" srcId="{64290F77-66DB-4648-AFD2-F727E288C662}" destId="{25060BAF-A341-4C6F-9958-E3380B6CE1FA}" srcOrd="0" destOrd="0" presId="urn:microsoft.com/office/officeart/2005/8/layout/list1"/>
    <dgm:cxn modelId="{24610D8E-1BBB-4732-AC66-AF88D5F0E40E}" type="presParOf" srcId="{C54C8C57-6117-40E0-AB6E-6DE7102B40DF}" destId="{09508939-0AD4-4B0F-B7A9-C38C33F088F6}" srcOrd="0" destOrd="0" presId="urn:microsoft.com/office/officeart/2005/8/layout/list1"/>
    <dgm:cxn modelId="{A2604F70-A7AC-4B1B-82DB-06EE50BC64C8}" type="presParOf" srcId="{09508939-0AD4-4B0F-B7A9-C38C33F088F6}" destId="{0ACBB04D-D8F2-4C26-B97D-37781D2F7656}" srcOrd="0" destOrd="0" presId="urn:microsoft.com/office/officeart/2005/8/layout/list1"/>
    <dgm:cxn modelId="{149DDE22-DFB6-4916-BBE8-A2A06D74621B}" type="presParOf" srcId="{09508939-0AD4-4B0F-B7A9-C38C33F088F6}" destId="{A60DD414-74E0-4060-A354-DE1661A26FEC}" srcOrd="1" destOrd="0" presId="urn:microsoft.com/office/officeart/2005/8/layout/list1"/>
    <dgm:cxn modelId="{CDF9F43A-38F5-4575-AC9B-61C7E88B9D20}" type="presParOf" srcId="{C54C8C57-6117-40E0-AB6E-6DE7102B40DF}" destId="{120865EC-83D6-4551-8554-F0A3B9B4A38A}" srcOrd="1" destOrd="0" presId="urn:microsoft.com/office/officeart/2005/8/layout/list1"/>
    <dgm:cxn modelId="{2EF326AA-AD2B-4902-A595-308614AF1F2B}" type="presParOf" srcId="{C54C8C57-6117-40E0-AB6E-6DE7102B40DF}" destId="{FB9FF04C-5420-4DF7-A689-A4033799A039}" srcOrd="2" destOrd="0" presId="urn:microsoft.com/office/officeart/2005/8/layout/list1"/>
    <dgm:cxn modelId="{F63BB876-C91B-470D-AD61-34974305E87D}" type="presParOf" srcId="{C54C8C57-6117-40E0-AB6E-6DE7102B40DF}" destId="{B4243867-89F1-4B67-B830-37E4D436BFDB}" srcOrd="3" destOrd="0" presId="urn:microsoft.com/office/officeart/2005/8/layout/list1"/>
    <dgm:cxn modelId="{8423F0BD-6B7A-41B8-A37D-1D4599707849}" type="presParOf" srcId="{C54C8C57-6117-40E0-AB6E-6DE7102B40DF}" destId="{FECF5EF1-6786-487B-B6BB-3AA3080D36CA}" srcOrd="4" destOrd="0" presId="urn:microsoft.com/office/officeart/2005/8/layout/list1"/>
    <dgm:cxn modelId="{A6D779A6-1DA9-41A0-8239-F9351C6CC40C}" type="presParOf" srcId="{FECF5EF1-6786-487B-B6BB-3AA3080D36CA}" destId="{25060BAF-A341-4C6F-9958-E3380B6CE1FA}" srcOrd="0" destOrd="0" presId="urn:microsoft.com/office/officeart/2005/8/layout/list1"/>
    <dgm:cxn modelId="{DEDBFA05-B8CE-4BD9-B276-46A98A7CC916}" type="presParOf" srcId="{FECF5EF1-6786-487B-B6BB-3AA3080D36CA}" destId="{F4A87AF5-4993-4D74-B636-D26C7A4D83EF}" srcOrd="1" destOrd="0" presId="urn:microsoft.com/office/officeart/2005/8/layout/list1"/>
    <dgm:cxn modelId="{50EF3409-4361-49F2-BB23-7E067306C960}" type="presParOf" srcId="{C54C8C57-6117-40E0-AB6E-6DE7102B40DF}" destId="{81EFCEAD-9DE1-4A8B-ACF6-7914CFC83A36}" srcOrd="5" destOrd="0" presId="urn:microsoft.com/office/officeart/2005/8/layout/list1"/>
    <dgm:cxn modelId="{1D7BC51F-463F-49CD-977F-E5CCDFA3AAE5}" type="presParOf" srcId="{C54C8C57-6117-40E0-AB6E-6DE7102B40DF}" destId="{DEC7A5CF-1C64-42A3-80EF-AA1E01081C3D}" srcOrd="6" destOrd="0" presId="urn:microsoft.com/office/officeart/2005/8/layout/list1"/>
    <dgm:cxn modelId="{B08ED75A-272F-4239-AA38-22FF35E92393}" type="presParOf" srcId="{C54C8C57-6117-40E0-AB6E-6DE7102B40DF}" destId="{A918A5A9-1EBD-465F-B0F5-4D7D3AEDF63F}" srcOrd="7" destOrd="0" presId="urn:microsoft.com/office/officeart/2005/8/layout/list1"/>
    <dgm:cxn modelId="{0AA367D2-6B57-427D-B688-F373F0BBDFDC}" type="presParOf" srcId="{C54C8C57-6117-40E0-AB6E-6DE7102B40DF}" destId="{3112F529-CA95-468E-B6DC-878D2EAC039B}" srcOrd="8" destOrd="0" presId="urn:microsoft.com/office/officeart/2005/8/layout/list1"/>
    <dgm:cxn modelId="{D8CE1155-A624-4158-9257-B77CC9E23AC3}" type="presParOf" srcId="{3112F529-CA95-468E-B6DC-878D2EAC039B}" destId="{364A3960-B976-4ECC-933D-170D53AE3F80}" srcOrd="0" destOrd="0" presId="urn:microsoft.com/office/officeart/2005/8/layout/list1"/>
    <dgm:cxn modelId="{32019DAF-B4D1-465B-B51E-05B04ED95087}" type="presParOf" srcId="{3112F529-CA95-468E-B6DC-878D2EAC039B}" destId="{A17920FA-5E98-450F-9901-8D8168B82E1C}" srcOrd="1" destOrd="0" presId="urn:microsoft.com/office/officeart/2005/8/layout/list1"/>
    <dgm:cxn modelId="{CFC0A795-5C68-495F-AE9B-B616B962BAA8}" type="presParOf" srcId="{C54C8C57-6117-40E0-AB6E-6DE7102B40DF}" destId="{09DA757B-C5FE-4059-BDE0-49CA895C7B1A}" srcOrd="9" destOrd="0" presId="urn:microsoft.com/office/officeart/2005/8/layout/list1"/>
    <dgm:cxn modelId="{B5B37D43-DE76-4A12-B6E8-95558D6347DB}" type="presParOf" srcId="{C54C8C57-6117-40E0-AB6E-6DE7102B40DF}" destId="{BFE2F278-A6C5-4868-9179-474A14AC699B}" srcOrd="10" destOrd="0" presId="urn:microsoft.com/office/officeart/2005/8/layout/list1"/>
  </dgm:cxnLst>
  <dgm:bg/>
  <dgm:whole/>
  <dgm:extLst>
    <a:ext uri="http://schemas.microsoft.com/office/drawing/2008/diagram"/>
  </dgm:extLst>
</dgm:dataModel>
</file>

<file path=ppt/diagrams/data4.xml><?xml version="1.0" encoding="utf-8"?>
<dgm:dataModel xmlns:dgm="http://schemas.openxmlformats.org/drawingml/2006/diagram" xmlns:a="http://schemas.openxmlformats.org/drawingml/2006/main">
  <dgm:ptLst>
    <dgm:pt modelId="{11526730-C6B4-4D54-8745-01DA08EC6D4A}" type="doc">
      <dgm:prSet loTypeId="urn:microsoft.com/office/officeart/2005/8/layout/vList2" loCatId="list" qsTypeId="urn:microsoft.com/office/officeart/2005/8/quickstyle/simple1#14" qsCatId="simple" csTypeId="urn:microsoft.com/office/officeart/2005/8/colors/accent1_1" csCatId="accent1" phldr="1"/>
      <dgm:spPr/>
      <dgm:t>
        <a:bodyPr/>
        <a:lstStyle/>
        <a:p>
          <a:endParaRPr kumimoji="1" lang="ja-JP" altLang="en-US"/>
        </a:p>
      </dgm:t>
    </dgm:pt>
    <dgm:pt modelId="{716708B7-1E21-4112-BC3A-CF1CE5D0834E}">
      <dgm:prSet phldrT="[テキスト]" custT="1"/>
      <dgm:spPr>
        <a:solidFill>
          <a:schemeClr val="accent1">
            <a:lumMod val="20000"/>
            <a:lumOff val="80000"/>
          </a:schemeClr>
        </a:solidFill>
      </dgm:spPr>
      <dgm:t>
        <a:bodyPr/>
        <a:lstStyle/>
        <a:p>
          <a:r>
            <a:rPr kumimoji="1" lang="ja-JP" altLang="en-US" sz="2000" b="1" dirty="0" smtClean="0">
              <a:latin typeface="ＭＳ ゴシック" pitchFamily="49" charset="-128"/>
              <a:ea typeface="ＭＳ ゴシック" pitchFamily="49" charset="-128"/>
            </a:rPr>
            <a:t>　世界中の人々の健康な生活に貢献する総合医療メーカー</a:t>
          </a:r>
          <a:r>
            <a:rPr kumimoji="1" lang="en-US" altLang="ja-JP" sz="2000" b="1" dirty="0" smtClean="0">
              <a:latin typeface="ＭＳ ゴシック" pitchFamily="49" charset="-128"/>
              <a:ea typeface="ＭＳ ゴシック" pitchFamily="49" charset="-128"/>
            </a:rPr>
            <a:t>C</a:t>
          </a:r>
        </a:p>
      </dgm:t>
    </dgm:pt>
    <dgm:pt modelId="{C977FE51-E03D-435F-AD74-E8DE83195C0D}" type="parTrans" cxnId="{8E184AE8-4717-4984-9A5F-C97293926C35}">
      <dgm:prSet/>
      <dgm:spPr/>
      <dgm:t>
        <a:bodyPr/>
        <a:lstStyle/>
        <a:p>
          <a:endParaRPr kumimoji="1" lang="ja-JP" altLang="en-US"/>
        </a:p>
      </dgm:t>
    </dgm:pt>
    <dgm:pt modelId="{600C8FAA-119D-48A4-BC76-7D95C75E2EF7}" type="sibTrans" cxnId="{8E184AE8-4717-4984-9A5F-C97293926C35}">
      <dgm:prSet/>
      <dgm:spPr/>
      <dgm:t>
        <a:bodyPr/>
        <a:lstStyle/>
        <a:p>
          <a:endParaRPr kumimoji="1" lang="ja-JP" altLang="en-US"/>
        </a:p>
      </dgm:t>
    </dgm:pt>
    <dgm:pt modelId="{43EE39C2-0E50-46F2-B518-4904EE7C42B1}">
      <dgm:prSet phldrT="[テキスト]" custT="1"/>
      <dgm:spPr/>
      <dgm:t>
        <a:bodyPr/>
        <a:lstStyle/>
        <a:p>
          <a:r>
            <a:rPr kumimoji="1" lang="ja-JP" altLang="en-US" sz="1400" dirty="0" smtClean="0">
              <a:latin typeface="ＭＳ ゴシック" pitchFamily="49" charset="-128"/>
              <a:ea typeface="ＭＳ ゴシック" pitchFamily="49" charset="-128"/>
            </a:rPr>
            <a:t>独創的な技術で製品を生み出し、その成果を知的財産権で確実に保護。</a:t>
          </a:r>
          <a:endParaRPr kumimoji="1" lang="ja-JP" altLang="en-US" sz="1400" dirty="0">
            <a:latin typeface="ＭＳ ゴシック" pitchFamily="49" charset="-128"/>
            <a:ea typeface="ＭＳ ゴシック" pitchFamily="49" charset="-128"/>
          </a:endParaRPr>
        </a:p>
      </dgm:t>
    </dgm:pt>
    <dgm:pt modelId="{34C3A886-D901-4AA8-BEE9-9BEFE53475F9}" type="parTrans" cxnId="{46A38C2F-3978-49FB-A2D0-6BB025F8C6F8}">
      <dgm:prSet/>
      <dgm:spPr/>
      <dgm:t>
        <a:bodyPr/>
        <a:lstStyle/>
        <a:p>
          <a:endParaRPr kumimoji="1" lang="ja-JP" altLang="en-US"/>
        </a:p>
      </dgm:t>
    </dgm:pt>
    <dgm:pt modelId="{B4E57063-55FF-4D62-969A-8AC95AD3C5B9}" type="sibTrans" cxnId="{46A38C2F-3978-49FB-A2D0-6BB025F8C6F8}">
      <dgm:prSet/>
      <dgm:spPr/>
      <dgm:t>
        <a:bodyPr/>
        <a:lstStyle/>
        <a:p>
          <a:endParaRPr kumimoji="1" lang="ja-JP" altLang="en-US"/>
        </a:p>
      </dgm:t>
    </dgm:pt>
    <dgm:pt modelId="{9FEB974F-F7AE-4C07-8682-F03492A63C04}">
      <dgm:prSet custT="1"/>
      <dgm:spPr/>
      <dgm:t>
        <a:bodyPr/>
        <a:lstStyle/>
        <a:p>
          <a:r>
            <a:rPr kumimoji="1" lang="ja-JP" altLang="en-US" sz="1400" dirty="0" smtClean="0">
              <a:latin typeface="ＭＳ ゴシック" pitchFamily="49" charset="-128"/>
              <a:ea typeface="ＭＳ ゴシック" pitchFamily="49" charset="-128"/>
            </a:rPr>
            <a:t>新しい価値を提供することに挑戦し続けること。</a:t>
          </a:r>
          <a:endParaRPr kumimoji="1" lang="ja-JP" altLang="en-US" sz="1400" dirty="0">
            <a:latin typeface="ＭＳ ゴシック" pitchFamily="49" charset="-128"/>
            <a:ea typeface="ＭＳ ゴシック" pitchFamily="49" charset="-128"/>
          </a:endParaRPr>
        </a:p>
      </dgm:t>
    </dgm:pt>
    <dgm:pt modelId="{85A9144E-FC26-4B32-99F7-FD2E1C1CE814}" type="parTrans" cxnId="{801F79CC-2477-4CBD-B3B8-834956895A62}">
      <dgm:prSet/>
      <dgm:spPr/>
      <dgm:t>
        <a:bodyPr/>
        <a:lstStyle/>
        <a:p>
          <a:endParaRPr kumimoji="1" lang="ja-JP" altLang="en-US"/>
        </a:p>
      </dgm:t>
    </dgm:pt>
    <dgm:pt modelId="{3F07D30D-6A13-47CE-8869-7FE2783C43F0}" type="sibTrans" cxnId="{801F79CC-2477-4CBD-B3B8-834956895A62}">
      <dgm:prSet/>
      <dgm:spPr/>
      <dgm:t>
        <a:bodyPr/>
        <a:lstStyle/>
        <a:p>
          <a:endParaRPr kumimoji="1" lang="ja-JP" altLang="en-US"/>
        </a:p>
      </dgm:t>
    </dgm:pt>
    <dgm:pt modelId="{39D52B64-44E3-4AD7-B8F3-EF7F15324C3F}">
      <dgm:prSet phldrT="[テキスト]"/>
      <dgm:spPr>
        <a:solidFill>
          <a:schemeClr val="accent3">
            <a:lumMod val="20000"/>
            <a:lumOff val="80000"/>
          </a:schemeClr>
        </a:solidFill>
      </dgm:spPr>
      <dgm:t>
        <a:bodyPr/>
        <a:lstStyle/>
        <a:p>
          <a:r>
            <a:rPr kumimoji="1" lang="ja-JP" altLang="en-US" b="1" dirty="0" smtClean="0">
              <a:latin typeface="ＭＳ ゴシック" pitchFamily="49" charset="-128"/>
              <a:ea typeface="ＭＳ ゴシック" pitchFamily="49" charset="-128"/>
            </a:rPr>
            <a:t>　</a:t>
          </a:r>
          <a:r>
            <a:rPr kumimoji="1" lang="en-US" altLang="en-US" b="1" dirty="0" smtClean="0">
              <a:latin typeface="ＭＳ ゴシック" pitchFamily="49" charset="-128"/>
              <a:ea typeface="ＭＳ ゴシック" pitchFamily="49" charset="-128"/>
            </a:rPr>
            <a:t>RAW</a:t>
          </a:r>
          <a:r>
            <a:rPr kumimoji="1" lang="ja-JP" altLang="en-US" b="1" dirty="0" smtClean="0">
              <a:latin typeface="ＭＳ ゴシック" pitchFamily="49" charset="-128"/>
              <a:ea typeface="ＭＳ ゴシック" pitchFamily="49" charset="-128"/>
            </a:rPr>
            <a:t>現像ソフトでワールドワイドのビジネスを展開するソフトウエアハウス</a:t>
          </a:r>
          <a:r>
            <a:rPr kumimoji="1" lang="en-US" altLang="ja-JP" b="1" dirty="0" smtClean="0">
              <a:latin typeface="ＭＳ ゴシック" pitchFamily="49" charset="-128"/>
              <a:ea typeface="ＭＳ ゴシック" pitchFamily="49" charset="-128"/>
            </a:rPr>
            <a:t>A</a:t>
          </a:r>
        </a:p>
      </dgm:t>
    </dgm:pt>
    <dgm:pt modelId="{F0319AD3-3FFE-4EF8-A526-1A07A5691B8F}" type="parTrans" cxnId="{E5B96E7F-8430-44E6-91AB-D495EA227AE2}">
      <dgm:prSet/>
      <dgm:spPr/>
      <dgm:t>
        <a:bodyPr/>
        <a:lstStyle/>
        <a:p>
          <a:endParaRPr kumimoji="1" lang="ja-JP" altLang="en-US"/>
        </a:p>
      </dgm:t>
    </dgm:pt>
    <dgm:pt modelId="{7BD89CBF-A534-493D-A94D-ABF93CB6505E}" type="sibTrans" cxnId="{E5B96E7F-8430-44E6-91AB-D495EA227AE2}">
      <dgm:prSet/>
      <dgm:spPr/>
      <dgm:t>
        <a:bodyPr/>
        <a:lstStyle/>
        <a:p>
          <a:endParaRPr kumimoji="1" lang="ja-JP" altLang="en-US"/>
        </a:p>
      </dgm:t>
    </dgm:pt>
    <dgm:pt modelId="{BB5FF018-D04D-474D-A931-59B1578B6360}">
      <dgm:prSet custT="1"/>
      <dgm:spPr/>
      <dgm:t>
        <a:bodyPr/>
        <a:lstStyle/>
        <a:p>
          <a:r>
            <a:rPr kumimoji="1" lang="ja-JP" altLang="ja-JP" sz="1400" dirty="0" smtClean="0">
              <a:latin typeface="ＭＳ ゴシック" pitchFamily="49" charset="-128"/>
              <a:ea typeface="ＭＳ ゴシック" pitchFamily="49" charset="-128"/>
            </a:rPr>
            <a:t>特許出願の方針として、外から見て分かる部分だけ出願する。</a:t>
          </a:r>
        </a:p>
      </dgm:t>
    </dgm:pt>
    <dgm:pt modelId="{3039B6A6-6021-4CA8-AE21-69B135AE5C7C}" type="parTrans" cxnId="{9F5E8171-1FC1-4F97-879F-1496751F15EA}">
      <dgm:prSet/>
      <dgm:spPr/>
      <dgm:t>
        <a:bodyPr/>
        <a:lstStyle/>
        <a:p>
          <a:endParaRPr kumimoji="1" lang="ja-JP" altLang="en-US"/>
        </a:p>
      </dgm:t>
    </dgm:pt>
    <dgm:pt modelId="{FC3622DF-A4F5-4C53-90D0-60C522A4D045}" type="sibTrans" cxnId="{9F5E8171-1FC1-4F97-879F-1496751F15EA}">
      <dgm:prSet/>
      <dgm:spPr/>
      <dgm:t>
        <a:bodyPr/>
        <a:lstStyle/>
        <a:p>
          <a:endParaRPr kumimoji="1" lang="ja-JP" altLang="en-US"/>
        </a:p>
      </dgm:t>
    </dgm:pt>
    <dgm:pt modelId="{2E53FF3C-7914-440C-A119-EE0B4E4EBE7C}">
      <dgm:prSet custT="1"/>
      <dgm:spPr/>
      <dgm:t>
        <a:bodyPr/>
        <a:lstStyle/>
        <a:p>
          <a:r>
            <a:rPr kumimoji="1" lang="ja-JP" altLang="ja-JP" sz="1400" dirty="0" smtClean="0">
              <a:latin typeface="ＭＳ ゴシック" pitchFamily="49" charset="-128"/>
              <a:ea typeface="ＭＳ ゴシック" pitchFamily="49" charset="-128"/>
            </a:rPr>
            <a:t>ソースコードは公開しない。すべて詳細に規定した秘密保持契約を締結する。</a:t>
          </a:r>
        </a:p>
      </dgm:t>
    </dgm:pt>
    <dgm:pt modelId="{DC12AC54-6673-4D8B-93E0-A646ADF0F0AD}" type="parTrans" cxnId="{CEDF0780-FF43-4CC8-90CE-D8559CC4BA57}">
      <dgm:prSet/>
      <dgm:spPr/>
      <dgm:t>
        <a:bodyPr/>
        <a:lstStyle/>
        <a:p>
          <a:endParaRPr kumimoji="1" lang="ja-JP" altLang="en-US"/>
        </a:p>
      </dgm:t>
    </dgm:pt>
    <dgm:pt modelId="{4FC8592B-9E54-4E2F-A99F-F2BEC8CF7235}" type="sibTrans" cxnId="{CEDF0780-FF43-4CC8-90CE-D8559CC4BA57}">
      <dgm:prSet/>
      <dgm:spPr/>
      <dgm:t>
        <a:bodyPr/>
        <a:lstStyle/>
        <a:p>
          <a:endParaRPr kumimoji="1" lang="ja-JP" altLang="en-US"/>
        </a:p>
      </dgm:t>
    </dgm:pt>
    <dgm:pt modelId="{8AD4D419-9201-44D2-A346-E55E10101AED}">
      <dgm:prSet custT="1"/>
      <dgm:spPr>
        <a:solidFill>
          <a:schemeClr val="accent2">
            <a:lumMod val="20000"/>
            <a:lumOff val="80000"/>
          </a:schemeClr>
        </a:solidFill>
      </dgm:spPr>
      <dgm:t>
        <a:bodyPr/>
        <a:lstStyle/>
        <a:p>
          <a:r>
            <a:rPr kumimoji="1" lang="ja-JP" altLang="en-US" sz="2000" b="1" dirty="0" smtClean="0">
              <a:latin typeface="ＭＳ ゴシック" pitchFamily="49" charset="-128"/>
              <a:ea typeface="ＭＳ ゴシック" pitchFamily="49" charset="-128"/>
            </a:rPr>
            <a:t>　</a:t>
          </a:r>
          <a:r>
            <a:rPr kumimoji="1" lang="ja-JP" altLang="ja-JP" sz="2000" b="1" dirty="0" smtClean="0">
              <a:latin typeface="ＭＳ ゴシック" pitchFamily="49" charset="-128"/>
              <a:ea typeface="ＭＳ ゴシック" pitchFamily="49" charset="-128"/>
            </a:rPr>
            <a:t>サプリメントと創薬を事業の柱とするバイオベンチャー</a:t>
          </a:r>
          <a:r>
            <a:rPr kumimoji="1" lang="en-US" altLang="ja-JP" sz="2000" b="1" dirty="0" smtClean="0">
              <a:latin typeface="ＭＳ ゴシック" pitchFamily="49" charset="-128"/>
              <a:ea typeface="ＭＳ ゴシック" pitchFamily="49" charset="-128"/>
            </a:rPr>
            <a:t>B</a:t>
          </a:r>
          <a:endParaRPr kumimoji="1" lang="ja-JP" altLang="ja-JP" sz="2000" b="1" dirty="0" smtClean="0">
            <a:latin typeface="ＭＳ ゴシック" pitchFamily="49" charset="-128"/>
            <a:ea typeface="ＭＳ ゴシック" pitchFamily="49" charset="-128"/>
          </a:endParaRPr>
        </a:p>
      </dgm:t>
    </dgm:pt>
    <dgm:pt modelId="{00BC296B-11BB-435E-93FB-ED3F04769599}" type="parTrans" cxnId="{DCF5A2CF-0A99-4F1E-A476-088461049996}">
      <dgm:prSet/>
      <dgm:spPr/>
      <dgm:t>
        <a:bodyPr/>
        <a:lstStyle/>
        <a:p>
          <a:endParaRPr kumimoji="1" lang="ja-JP" altLang="en-US"/>
        </a:p>
      </dgm:t>
    </dgm:pt>
    <dgm:pt modelId="{57DE3F82-D42C-4C8E-8E15-3240B4C790B5}" type="sibTrans" cxnId="{DCF5A2CF-0A99-4F1E-A476-088461049996}">
      <dgm:prSet/>
      <dgm:spPr/>
      <dgm:t>
        <a:bodyPr/>
        <a:lstStyle/>
        <a:p>
          <a:endParaRPr kumimoji="1" lang="ja-JP" altLang="en-US"/>
        </a:p>
      </dgm:t>
    </dgm:pt>
    <dgm:pt modelId="{62D60781-9399-4B17-B64A-36153CE17303}">
      <dgm:prSet custT="1"/>
      <dgm:spPr/>
      <dgm:t>
        <a:bodyPr/>
        <a:lstStyle/>
        <a:p>
          <a:r>
            <a:rPr kumimoji="1" lang="ja-JP" altLang="ja-JP" sz="1400" dirty="0" smtClean="0">
              <a:latin typeface="ＭＳ ゴシック" pitchFamily="49" charset="-128"/>
              <a:ea typeface="ＭＳ ゴシック" pitchFamily="49" charset="-128"/>
            </a:rPr>
            <a:t>創薬シーズは物質特許で、サプリメントは用途特許及び製剤特許で押さえることが重要。</a:t>
          </a:r>
        </a:p>
      </dgm:t>
    </dgm:pt>
    <dgm:pt modelId="{85F950B2-D2C2-48B8-A3B7-0183C2EA720B}" type="parTrans" cxnId="{18DA2FC1-AD25-4B51-AC01-4230A79A1D54}">
      <dgm:prSet/>
      <dgm:spPr/>
      <dgm:t>
        <a:bodyPr/>
        <a:lstStyle/>
        <a:p>
          <a:endParaRPr kumimoji="1" lang="ja-JP" altLang="en-US"/>
        </a:p>
      </dgm:t>
    </dgm:pt>
    <dgm:pt modelId="{C5ABB0FE-BBD6-4617-9305-CCEC0FADE0C5}" type="sibTrans" cxnId="{18DA2FC1-AD25-4B51-AC01-4230A79A1D54}">
      <dgm:prSet/>
      <dgm:spPr/>
      <dgm:t>
        <a:bodyPr/>
        <a:lstStyle/>
        <a:p>
          <a:endParaRPr kumimoji="1" lang="ja-JP" altLang="en-US"/>
        </a:p>
      </dgm:t>
    </dgm:pt>
    <dgm:pt modelId="{18C55EB2-B027-444B-8105-D20D320FAF01}">
      <dgm:prSet custT="1"/>
      <dgm:spPr/>
      <dgm:t>
        <a:bodyPr/>
        <a:lstStyle/>
        <a:p>
          <a:r>
            <a:rPr kumimoji="1" lang="ja-JP" altLang="ja-JP" sz="1400" dirty="0" smtClean="0">
              <a:latin typeface="ＭＳ ゴシック" pitchFamily="49" charset="-128"/>
              <a:ea typeface="ＭＳ ゴシック" pitchFamily="49" charset="-128"/>
            </a:rPr>
            <a:t>大手メーカーに特許をライセンスすることにより、安定的な収入を確保。</a:t>
          </a:r>
        </a:p>
      </dgm:t>
    </dgm:pt>
    <dgm:pt modelId="{3360ABC2-13FB-482E-95D3-252B8A303EAA}" type="parTrans" cxnId="{561BEAC4-EDC5-4F6C-B0BE-88E7E0C2B350}">
      <dgm:prSet/>
      <dgm:spPr/>
      <dgm:t>
        <a:bodyPr/>
        <a:lstStyle/>
        <a:p>
          <a:endParaRPr kumimoji="1" lang="ja-JP" altLang="en-US"/>
        </a:p>
      </dgm:t>
    </dgm:pt>
    <dgm:pt modelId="{CAF6F84F-3FB2-418F-941C-954DF1D5549B}" type="sibTrans" cxnId="{561BEAC4-EDC5-4F6C-B0BE-88E7E0C2B350}">
      <dgm:prSet/>
      <dgm:spPr/>
      <dgm:t>
        <a:bodyPr/>
        <a:lstStyle/>
        <a:p>
          <a:endParaRPr kumimoji="1" lang="ja-JP" altLang="en-US"/>
        </a:p>
      </dgm:t>
    </dgm:pt>
    <dgm:pt modelId="{1DE97089-6120-4E2D-8678-865EE9FD1E46}">
      <dgm:prSet custT="1"/>
      <dgm:spPr/>
      <dgm:t>
        <a:bodyPr/>
        <a:lstStyle/>
        <a:p>
          <a:r>
            <a:rPr kumimoji="1" lang="ja-JP" altLang="ja-JP" sz="1400" dirty="0" smtClean="0">
              <a:latin typeface="ＭＳ ゴシック" pitchFamily="49" charset="-128"/>
              <a:ea typeface="ＭＳ ゴシック" pitchFamily="49" charset="-128"/>
            </a:rPr>
            <a:t>サプリメントのライセンス収入で事業資金を確保し、創薬事業の開発費に充てる</a:t>
          </a:r>
          <a:r>
            <a:rPr kumimoji="1" lang="ja-JP" altLang="ja-JP" sz="1200" dirty="0" smtClean="0"/>
            <a:t>。</a:t>
          </a:r>
        </a:p>
      </dgm:t>
    </dgm:pt>
    <dgm:pt modelId="{2434F218-EB20-4918-AAB1-655E86EB00E3}" type="parTrans" cxnId="{7AD61589-0D44-4BCD-BAE7-98C0C53262B7}">
      <dgm:prSet/>
      <dgm:spPr/>
      <dgm:t>
        <a:bodyPr/>
        <a:lstStyle/>
        <a:p>
          <a:endParaRPr kumimoji="1" lang="ja-JP" altLang="en-US"/>
        </a:p>
      </dgm:t>
    </dgm:pt>
    <dgm:pt modelId="{C8858E43-3578-4FE5-BA0E-9D60D9C49400}" type="sibTrans" cxnId="{7AD61589-0D44-4BCD-BAE7-98C0C53262B7}">
      <dgm:prSet/>
      <dgm:spPr/>
      <dgm:t>
        <a:bodyPr/>
        <a:lstStyle/>
        <a:p>
          <a:endParaRPr kumimoji="1" lang="ja-JP" altLang="en-US"/>
        </a:p>
      </dgm:t>
    </dgm:pt>
    <dgm:pt modelId="{45FB5DAA-E38F-4AD3-A8A6-3B60853B68A8}">
      <dgm:prSet custT="1"/>
      <dgm:spPr/>
      <dgm:t>
        <a:bodyPr/>
        <a:lstStyle/>
        <a:p>
          <a:r>
            <a:rPr kumimoji="1" lang="ja-JP" altLang="en-US" sz="1400" dirty="0" smtClean="0">
              <a:latin typeface="ＭＳ ゴシック" pitchFamily="49" charset="-128"/>
              <a:ea typeface="ＭＳ ゴシック" pitchFamily="49" charset="-128"/>
            </a:rPr>
            <a:t>国内外百大学等と共同研究し、基礎研究や臨床試験等を通じて得られたデータにより、商品の科学的根拠を明確にする。</a:t>
          </a:r>
          <a:endParaRPr kumimoji="1" lang="ja-JP" altLang="en-US" sz="1400" dirty="0">
            <a:latin typeface="ＭＳ ゴシック" pitchFamily="49" charset="-128"/>
            <a:ea typeface="ＭＳ ゴシック" pitchFamily="49" charset="-128"/>
          </a:endParaRPr>
        </a:p>
      </dgm:t>
    </dgm:pt>
    <dgm:pt modelId="{09DFEA2C-D1E2-43B0-8B5D-8A8707B84198}" type="parTrans" cxnId="{BB247B5A-8281-4A30-9A94-CB672DE974CC}">
      <dgm:prSet/>
      <dgm:spPr/>
      <dgm:t>
        <a:bodyPr/>
        <a:lstStyle/>
        <a:p>
          <a:endParaRPr kumimoji="1" lang="ja-JP" altLang="en-US"/>
        </a:p>
      </dgm:t>
    </dgm:pt>
    <dgm:pt modelId="{65E69193-AD5C-482B-AA7E-C2CB967D1206}" type="sibTrans" cxnId="{BB247B5A-8281-4A30-9A94-CB672DE974CC}">
      <dgm:prSet/>
      <dgm:spPr/>
      <dgm:t>
        <a:bodyPr/>
        <a:lstStyle/>
        <a:p>
          <a:endParaRPr kumimoji="1" lang="ja-JP" altLang="en-US"/>
        </a:p>
      </dgm:t>
    </dgm:pt>
    <dgm:pt modelId="{34EA8D08-BD16-4E35-A4A8-562DA18D30E8}" type="pres">
      <dgm:prSet presAssocID="{11526730-C6B4-4D54-8745-01DA08EC6D4A}" presName="linear" presStyleCnt="0">
        <dgm:presLayoutVars>
          <dgm:animLvl val="lvl"/>
          <dgm:resizeHandles val="exact"/>
        </dgm:presLayoutVars>
      </dgm:prSet>
      <dgm:spPr/>
      <dgm:t>
        <a:bodyPr/>
        <a:lstStyle/>
        <a:p>
          <a:endParaRPr kumimoji="1" lang="ja-JP" altLang="en-US"/>
        </a:p>
      </dgm:t>
    </dgm:pt>
    <dgm:pt modelId="{87A6E486-DF77-4F19-93BF-FD3ECBCEE645}" type="pres">
      <dgm:prSet presAssocID="{39D52B64-44E3-4AD7-B8F3-EF7F15324C3F}" presName="parentText" presStyleLbl="node1" presStyleIdx="0" presStyleCnt="3" custScaleY="118101" custLinFactNeighborY="-55060">
        <dgm:presLayoutVars>
          <dgm:chMax val="0"/>
          <dgm:bulletEnabled val="1"/>
        </dgm:presLayoutVars>
      </dgm:prSet>
      <dgm:spPr/>
      <dgm:t>
        <a:bodyPr/>
        <a:lstStyle/>
        <a:p>
          <a:endParaRPr kumimoji="1" lang="ja-JP" altLang="en-US"/>
        </a:p>
      </dgm:t>
    </dgm:pt>
    <dgm:pt modelId="{4A0526DC-E6C0-48B8-9B0D-56BF8051676A}" type="pres">
      <dgm:prSet presAssocID="{39D52B64-44E3-4AD7-B8F3-EF7F15324C3F}" presName="childText" presStyleLbl="revTx" presStyleIdx="0" presStyleCnt="3" custLinFactNeighborY="-44852">
        <dgm:presLayoutVars>
          <dgm:bulletEnabled val="1"/>
        </dgm:presLayoutVars>
      </dgm:prSet>
      <dgm:spPr/>
      <dgm:t>
        <a:bodyPr/>
        <a:lstStyle/>
        <a:p>
          <a:endParaRPr kumimoji="1" lang="ja-JP" altLang="en-US"/>
        </a:p>
      </dgm:t>
    </dgm:pt>
    <dgm:pt modelId="{4DE29017-7F9B-4F3B-883C-6273CBF0F4F0}" type="pres">
      <dgm:prSet presAssocID="{8AD4D419-9201-44D2-A346-E55E10101AED}" presName="parentText" presStyleLbl="node1" presStyleIdx="1" presStyleCnt="3" custScaleY="120732" custLinFactNeighborY="-29360">
        <dgm:presLayoutVars>
          <dgm:chMax val="0"/>
          <dgm:bulletEnabled val="1"/>
        </dgm:presLayoutVars>
      </dgm:prSet>
      <dgm:spPr/>
      <dgm:t>
        <a:bodyPr/>
        <a:lstStyle/>
        <a:p>
          <a:endParaRPr kumimoji="1" lang="ja-JP" altLang="en-US"/>
        </a:p>
      </dgm:t>
    </dgm:pt>
    <dgm:pt modelId="{347E9EBC-2A54-4156-99EB-3C00031B622D}" type="pres">
      <dgm:prSet presAssocID="{8AD4D419-9201-44D2-A346-E55E10101AED}" presName="childText" presStyleLbl="revTx" presStyleIdx="1" presStyleCnt="3" custLinFactNeighborY="-37453">
        <dgm:presLayoutVars>
          <dgm:bulletEnabled val="1"/>
        </dgm:presLayoutVars>
      </dgm:prSet>
      <dgm:spPr/>
      <dgm:t>
        <a:bodyPr/>
        <a:lstStyle/>
        <a:p>
          <a:endParaRPr kumimoji="1" lang="ja-JP" altLang="en-US"/>
        </a:p>
      </dgm:t>
    </dgm:pt>
    <dgm:pt modelId="{EE13C7B4-F5E8-4D46-A7E3-F3030AE88434}" type="pres">
      <dgm:prSet presAssocID="{716708B7-1E21-4112-BC3A-CF1CE5D0834E}" presName="parentText" presStyleLbl="node1" presStyleIdx="2" presStyleCnt="3" custScaleY="127335" custLinFactNeighborY="-24601">
        <dgm:presLayoutVars>
          <dgm:chMax val="0"/>
          <dgm:bulletEnabled val="1"/>
        </dgm:presLayoutVars>
      </dgm:prSet>
      <dgm:spPr/>
      <dgm:t>
        <a:bodyPr/>
        <a:lstStyle/>
        <a:p>
          <a:endParaRPr kumimoji="1" lang="ja-JP" altLang="en-US"/>
        </a:p>
      </dgm:t>
    </dgm:pt>
    <dgm:pt modelId="{71621BD6-02DD-4A4E-B4E3-68C2461D7A84}" type="pres">
      <dgm:prSet presAssocID="{716708B7-1E21-4112-BC3A-CF1CE5D0834E}" presName="childText" presStyleLbl="revTx" presStyleIdx="2" presStyleCnt="3" custLinFactNeighborX="-619" custLinFactNeighborY="-34614">
        <dgm:presLayoutVars>
          <dgm:bulletEnabled val="1"/>
        </dgm:presLayoutVars>
      </dgm:prSet>
      <dgm:spPr/>
      <dgm:t>
        <a:bodyPr/>
        <a:lstStyle/>
        <a:p>
          <a:endParaRPr kumimoji="1" lang="ja-JP" altLang="en-US"/>
        </a:p>
      </dgm:t>
    </dgm:pt>
  </dgm:ptLst>
  <dgm:cxnLst>
    <dgm:cxn modelId="{4B7C5D95-5E3C-4CF4-A4C4-BFC99F3763E7}" type="presOf" srcId="{11526730-C6B4-4D54-8745-01DA08EC6D4A}" destId="{34EA8D08-BD16-4E35-A4A8-562DA18D30E8}" srcOrd="0" destOrd="0" presId="urn:microsoft.com/office/officeart/2005/8/layout/vList2"/>
    <dgm:cxn modelId="{7AD61589-0D44-4BCD-BAE7-98C0C53262B7}" srcId="{8AD4D419-9201-44D2-A346-E55E10101AED}" destId="{1DE97089-6120-4E2D-8678-865EE9FD1E46}" srcOrd="2" destOrd="0" parTransId="{2434F218-EB20-4918-AAB1-655E86EB00E3}" sibTransId="{C8858E43-3578-4FE5-BA0E-9D60D9C49400}"/>
    <dgm:cxn modelId="{801F79CC-2477-4CBD-B3B8-834956895A62}" srcId="{716708B7-1E21-4112-BC3A-CF1CE5D0834E}" destId="{9FEB974F-F7AE-4C07-8682-F03492A63C04}" srcOrd="1" destOrd="0" parTransId="{85A9144E-FC26-4B32-99F7-FD2E1C1CE814}" sibTransId="{3F07D30D-6A13-47CE-8869-7FE2783C43F0}"/>
    <dgm:cxn modelId="{8DBCBFF2-5F09-43BF-BE91-D5DE1130F9D5}" type="presOf" srcId="{45FB5DAA-E38F-4AD3-A8A6-3B60853B68A8}" destId="{71621BD6-02DD-4A4E-B4E3-68C2461D7A84}" srcOrd="0" destOrd="2" presId="urn:microsoft.com/office/officeart/2005/8/layout/vList2"/>
    <dgm:cxn modelId="{CEDF0780-FF43-4CC8-90CE-D8559CC4BA57}" srcId="{39D52B64-44E3-4AD7-B8F3-EF7F15324C3F}" destId="{2E53FF3C-7914-440C-A119-EE0B4E4EBE7C}" srcOrd="1" destOrd="0" parTransId="{DC12AC54-6673-4D8B-93E0-A646ADF0F0AD}" sibTransId="{4FC8592B-9E54-4E2F-A99F-F2BEC8CF7235}"/>
    <dgm:cxn modelId="{46A38C2F-3978-49FB-A2D0-6BB025F8C6F8}" srcId="{716708B7-1E21-4112-BC3A-CF1CE5D0834E}" destId="{43EE39C2-0E50-46F2-B518-4904EE7C42B1}" srcOrd="0" destOrd="0" parTransId="{34C3A886-D901-4AA8-BEE9-9BEFE53475F9}" sibTransId="{B4E57063-55FF-4D62-969A-8AC95AD3C5B9}"/>
    <dgm:cxn modelId="{49A8A16F-9FB1-4B75-91FC-81FBC472ABBE}" type="presOf" srcId="{18C55EB2-B027-444B-8105-D20D320FAF01}" destId="{347E9EBC-2A54-4156-99EB-3C00031B622D}" srcOrd="0" destOrd="1" presId="urn:microsoft.com/office/officeart/2005/8/layout/vList2"/>
    <dgm:cxn modelId="{18DA2FC1-AD25-4B51-AC01-4230A79A1D54}" srcId="{8AD4D419-9201-44D2-A346-E55E10101AED}" destId="{62D60781-9399-4B17-B64A-36153CE17303}" srcOrd="0" destOrd="0" parTransId="{85F950B2-D2C2-48B8-A3B7-0183C2EA720B}" sibTransId="{C5ABB0FE-BBD6-4617-9305-CCEC0FADE0C5}"/>
    <dgm:cxn modelId="{DC9E455A-DAF5-4D82-9A45-1662D4E1CBE9}" type="presOf" srcId="{716708B7-1E21-4112-BC3A-CF1CE5D0834E}" destId="{EE13C7B4-F5E8-4D46-A7E3-F3030AE88434}" srcOrd="0" destOrd="0" presId="urn:microsoft.com/office/officeart/2005/8/layout/vList2"/>
    <dgm:cxn modelId="{561BEAC4-EDC5-4F6C-B0BE-88E7E0C2B350}" srcId="{8AD4D419-9201-44D2-A346-E55E10101AED}" destId="{18C55EB2-B027-444B-8105-D20D320FAF01}" srcOrd="1" destOrd="0" parTransId="{3360ABC2-13FB-482E-95D3-252B8A303EAA}" sibTransId="{CAF6F84F-3FB2-418F-941C-954DF1D5549B}"/>
    <dgm:cxn modelId="{67851AB6-76A8-4481-8D77-E5C7371D1432}" type="presOf" srcId="{BB5FF018-D04D-474D-A931-59B1578B6360}" destId="{4A0526DC-E6C0-48B8-9B0D-56BF8051676A}" srcOrd="0" destOrd="0" presId="urn:microsoft.com/office/officeart/2005/8/layout/vList2"/>
    <dgm:cxn modelId="{35C05C52-198B-48CC-A02B-9971BB6CD329}" type="presOf" srcId="{43EE39C2-0E50-46F2-B518-4904EE7C42B1}" destId="{71621BD6-02DD-4A4E-B4E3-68C2461D7A84}" srcOrd="0" destOrd="0" presId="urn:microsoft.com/office/officeart/2005/8/layout/vList2"/>
    <dgm:cxn modelId="{63D907F0-A8E0-451C-8D50-FB79E58F9A65}" type="presOf" srcId="{62D60781-9399-4B17-B64A-36153CE17303}" destId="{347E9EBC-2A54-4156-99EB-3C00031B622D}" srcOrd="0" destOrd="0" presId="urn:microsoft.com/office/officeart/2005/8/layout/vList2"/>
    <dgm:cxn modelId="{E5B96E7F-8430-44E6-91AB-D495EA227AE2}" srcId="{11526730-C6B4-4D54-8745-01DA08EC6D4A}" destId="{39D52B64-44E3-4AD7-B8F3-EF7F15324C3F}" srcOrd="0" destOrd="0" parTransId="{F0319AD3-3FFE-4EF8-A526-1A07A5691B8F}" sibTransId="{7BD89CBF-A534-493D-A94D-ABF93CB6505E}"/>
    <dgm:cxn modelId="{9F5E8171-1FC1-4F97-879F-1496751F15EA}" srcId="{39D52B64-44E3-4AD7-B8F3-EF7F15324C3F}" destId="{BB5FF018-D04D-474D-A931-59B1578B6360}" srcOrd="0" destOrd="0" parTransId="{3039B6A6-6021-4CA8-AE21-69B135AE5C7C}" sibTransId="{FC3622DF-A4F5-4C53-90D0-60C522A4D045}"/>
    <dgm:cxn modelId="{9D7FDD1E-E451-469F-AAAF-0E2B7854FC2B}" type="presOf" srcId="{1DE97089-6120-4E2D-8678-865EE9FD1E46}" destId="{347E9EBC-2A54-4156-99EB-3C00031B622D}" srcOrd="0" destOrd="2" presId="urn:microsoft.com/office/officeart/2005/8/layout/vList2"/>
    <dgm:cxn modelId="{8E184AE8-4717-4984-9A5F-C97293926C35}" srcId="{11526730-C6B4-4D54-8745-01DA08EC6D4A}" destId="{716708B7-1E21-4112-BC3A-CF1CE5D0834E}" srcOrd="2" destOrd="0" parTransId="{C977FE51-E03D-435F-AD74-E8DE83195C0D}" sibTransId="{600C8FAA-119D-48A4-BC76-7D95C75E2EF7}"/>
    <dgm:cxn modelId="{0E64E165-D473-458D-83CE-FA5885E72089}" type="presOf" srcId="{2E53FF3C-7914-440C-A119-EE0B4E4EBE7C}" destId="{4A0526DC-E6C0-48B8-9B0D-56BF8051676A}" srcOrd="0" destOrd="1" presId="urn:microsoft.com/office/officeart/2005/8/layout/vList2"/>
    <dgm:cxn modelId="{07FD0FB6-9D8F-4B51-BAC1-BA4E502C87FA}" type="presOf" srcId="{9FEB974F-F7AE-4C07-8682-F03492A63C04}" destId="{71621BD6-02DD-4A4E-B4E3-68C2461D7A84}" srcOrd="0" destOrd="1" presId="urn:microsoft.com/office/officeart/2005/8/layout/vList2"/>
    <dgm:cxn modelId="{9682BDD7-648D-43C8-A43B-BB315475EC1D}" type="presOf" srcId="{39D52B64-44E3-4AD7-B8F3-EF7F15324C3F}" destId="{87A6E486-DF77-4F19-93BF-FD3ECBCEE645}" srcOrd="0" destOrd="0" presId="urn:microsoft.com/office/officeart/2005/8/layout/vList2"/>
    <dgm:cxn modelId="{88936FD9-2C9D-45CB-9BBB-69DEE03FB1B7}" type="presOf" srcId="{8AD4D419-9201-44D2-A346-E55E10101AED}" destId="{4DE29017-7F9B-4F3B-883C-6273CBF0F4F0}" srcOrd="0" destOrd="0" presId="urn:microsoft.com/office/officeart/2005/8/layout/vList2"/>
    <dgm:cxn modelId="{BB247B5A-8281-4A30-9A94-CB672DE974CC}" srcId="{716708B7-1E21-4112-BC3A-CF1CE5D0834E}" destId="{45FB5DAA-E38F-4AD3-A8A6-3B60853B68A8}" srcOrd="2" destOrd="0" parTransId="{09DFEA2C-D1E2-43B0-8B5D-8A8707B84198}" sibTransId="{65E69193-AD5C-482B-AA7E-C2CB967D1206}"/>
    <dgm:cxn modelId="{DCF5A2CF-0A99-4F1E-A476-088461049996}" srcId="{11526730-C6B4-4D54-8745-01DA08EC6D4A}" destId="{8AD4D419-9201-44D2-A346-E55E10101AED}" srcOrd="1" destOrd="0" parTransId="{00BC296B-11BB-435E-93FB-ED3F04769599}" sibTransId="{57DE3F82-D42C-4C8E-8E15-3240B4C790B5}"/>
    <dgm:cxn modelId="{7F5345DD-5CBE-4820-ACBE-31ED38166632}" type="presParOf" srcId="{34EA8D08-BD16-4E35-A4A8-562DA18D30E8}" destId="{87A6E486-DF77-4F19-93BF-FD3ECBCEE645}" srcOrd="0" destOrd="0" presId="urn:microsoft.com/office/officeart/2005/8/layout/vList2"/>
    <dgm:cxn modelId="{72D475A4-AE09-4608-BCBD-4EBAB356F4CF}" type="presParOf" srcId="{34EA8D08-BD16-4E35-A4A8-562DA18D30E8}" destId="{4A0526DC-E6C0-48B8-9B0D-56BF8051676A}" srcOrd="1" destOrd="0" presId="urn:microsoft.com/office/officeart/2005/8/layout/vList2"/>
    <dgm:cxn modelId="{0067D800-BD46-4215-B8AB-992280A484C6}" type="presParOf" srcId="{34EA8D08-BD16-4E35-A4A8-562DA18D30E8}" destId="{4DE29017-7F9B-4F3B-883C-6273CBF0F4F0}" srcOrd="2" destOrd="0" presId="urn:microsoft.com/office/officeart/2005/8/layout/vList2"/>
    <dgm:cxn modelId="{FDCFCADD-4C6F-4526-891E-9804AE7213F1}" type="presParOf" srcId="{34EA8D08-BD16-4E35-A4A8-562DA18D30E8}" destId="{347E9EBC-2A54-4156-99EB-3C00031B622D}" srcOrd="3" destOrd="0" presId="urn:microsoft.com/office/officeart/2005/8/layout/vList2"/>
    <dgm:cxn modelId="{2EA7975B-0B7D-4A9F-AEC4-E604FB3F7834}" type="presParOf" srcId="{34EA8D08-BD16-4E35-A4A8-562DA18D30E8}" destId="{EE13C7B4-F5E8-4D46-A7E3-F3030AE88434}" srcOrd="4" destOrd="0" presId="urn:microsoft.com/office/officeart/2005/8/layout/vList2"/>
    <dgm:cxn modelId="{32342A8B-9E1F-4880-B848-84CCBD729F49}" type="presParOf" srcId="{34EA8D08-BD16-4E35-A4A8-562DA18D30E8}" destId="{71621BD6-02DD-4A4E-B4E3-68C2461D7A84}" srcOrd="5" destOrd="0" presId="urn:microsoft.com/office/officeart/2005/8/layout/vList2"/>
  </dgm:cxnLst>
  <dgm:bg/>
  <dgm:whole>
    <a:ln w="57150">
      <a:noFill/>
    </a:ln>
  </dgm:whole>
  <dgm:extLst>
    <a:ext uri="http://schemas.microsoft.com/office/drawing/2008/diagram"/>
  </dgm:extLst>
</dgm:dataModel>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zh-CN" altLang="en-US"/>
          </a:p>
        </p:txBody>
      </p:sp>
      <p:sp>
        <p:nvSpPr>
          <p:cNvPr id="40963" name="Rectangle 3"/>
          <p:cNvSpPr>
            <a:spLocks noGrp="1" noChangeArrowheads="1"/>
          </p:cNvSpPr>
          <p:nvPr>
            <p:ph type="dt" sz="quarter"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99CDBB1A-319A-48BC-88A9-B0940AD51220}" type="datetimeFigureOut">
              <a:rPr lang="en-US" altLang="zh-CN"/>
              <a:pPr/>
              <a:t>4/9/2013</a:t>
            </a:fld>
            <a:endParaRPr lang="en-US" altLang="zh-CN"/>
          </a:p>
        </p:txBody>
      </p:sp>
      <p:sp>
        <p:nvSpPr>
          <p:cNvPr id="40964"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zh-CN"/>
          </a:p>
        </p:txBody>
      </p:sp>
      <p:sp>
        <p:nvSpPr>
          <p:cNvPr id="40965" name="Rectangle 5"/>
          <p:cNvSpPr>
            <a:spLocks noGrp="1" noChangeArrowheads="1"/>
          </p:cNvSpPr>
          <p:nvPr>
            <p:ph type="sldNum" sz="quarter" idx="3"/>
          </p:nvPr>
        </p:nvSpPr>
        <p:spPr bwMode="auto">
          <a:xfrm>
            <a:off x="385445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C24B140-96A4-4A24-9A5E-3C0CC2BCBA61}" type="slidenum">
              <a:rPr lang="zh-CN" altLang="en-US"/>
              <a:pPr/>
              <a:t>&lt;#&gt;</a:t>
            </a:fld>
            <a:endParaRPr lang="en-US" altLang="zh-CN"/>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wrap="square" lIns="91440" tIns="45720" rIns="91440" bIns="45720" numCol="1" anchor="t" anchorCtr="0" compatLnSpc="1">
            <a:prstTxWarp prst="textNoShape">
              <a:avLst/>
            </a:prstTxWarp>
          </a:bodyPr>
          <a:lstStyle>
            <a:lvl1pPr>
              <a:defRPr kumimoji="0" sz="1200">
                <a:latin typeface="Calibri" pitchFamily="34" charset="0"/>
                <a:ea typeface="MS PGothic" pitchFamily="34" charset="-128"/>
              </a:defRPr>
            </a:lvl1pPr>
          </a:lstStyle>
          <a:p>
            <a:pPr>
              <a:defRPr/>
            </a:pPr>
            <a:endParaRPr lang="ja-JP" altLang="en-US"/>
          </a:p>
        </p:txBody>
      </p:sp>
      <p:sp>
        <p:nvSpPr>
          <p:cNvPr id="3" name="Date Placeholder 2"/>
          <p:cNvSpPr>
            <a:spLocks noGrp="1"/>
          </p:cNvSpPr>
          <p:nvPr>
            <p:ph type="dt" idx="1"/>
          </p:nvPr>
        </p:nvSpPr>
        <p:spPr>
          <a:xfrm>
            <a:off x="3854450" y="0"/>
            <a:ext cx="2949575" cy="496888"/>
          </a:xfrm>
          <a:prstGeom prst="rect">
            <a:avLst/>
          </a:prstGeom>
        </p:spPr>
        <p:txBody>
          <a:bodyPr vert="horz" wrap="square" lIns="91440" tIns="45720" rIns="91440" bIns="45720" numCol="1" anchor="t" anchorCtr="0" compatLnSpc="1">
            <a:prstTxWarp prst="textNoShape">
              <a:avLst/>
            </a:prstTxWarp>
          </a:bodyPr>
          <a:lstStyle>
            <a:lvl1pPr algn="r">
              <a:defRPr kumimoji="0" sz="1200">
                <a:latin typeface="Calibri" pitchFamily="34" charset="0"/>
                <a:ea typeface="MS PGothic" pitchFamily="34" charset="-128"/>
              </a:defRPr>
            </a:lvl1pPr>
          </a:lstStyle>
          <a:p>
            <a:pPr>
              <a:defRPr/>
            </a:pPr>
            <a:fld id="{AD25C12E-9AFB-4D4E-92C5-454577C97926}" type="datetimeFigureOut">
              <a:rPr lang="en-US" altLang="zh-CN"/>
              <a:pPr>
                <a:defRPr/>
              </a:pPr>
              <a:t>4/9/2013</a:t>
            </a:fld>
            <a:endParaRPr lang="en-US" altLang="ja-JP"/>
          </a:p>
        </p:txBody>
      </p:sp>
      <p:sp>
        <p:nvSpPr>
          <p:cNvPr id="4" name="Slide Image Placeholder 3"/>
          <p:cNvSpPr>
            <a:spLocks noGrp="1" noRot="1" noChangeAspect="1"/>
          </p:cNvSpPr>
          <p:nvPr>
            <p:ph type="sldImg" idx="2"/>
          </p:nvPr>
        </p:nvSpPr>
        <p:spPr>
          <a:xfrm>
            <a:off x="482600" y="585788"/>
            <a:ext cx="5816600" cy="4027487"/>
          </a:xfrm>
          <a:prstGeom prst="rect">
            <a:avLst/>
          </a:prstGeom>
          <a:noFill/>
          <a:ln w="12700">
            <a:solidFill>
              <a:prstClr val="black"/>
            </a:solidFill>
          </a:ln>
        </p:spPr>
        <p:txBody>
          <a:bodyPr vert="horz" rtlCol="0" anchor="ctr"/>
          <a:lstStyle/>
          <a:p>
            <a:pPr lvl="0"/>
            <a:endParaRPr lang="en-US" noProof="0"/>
          </a:p>
        </p:txBody>
      </p:sp>
      <p:sp>
        <p:nvSpPr>
          <p:cNvPr id="5" name="Notes Placeholder 4"/>
          <p:cNvSpPr>
            <a:spLocks noGrp="1"/>
          </p:cNvSpPr>
          <p:nvPr>
            <p:ph type="body" sz="quarter" idx="3"/>
          </p:nvPr>
        </p:nvSpPr>
        <p:spPr>
          <a:xfrm>
            <a:off x="681038" y="4721225"/>
            <a:ext cx="5443537" cy="4471988"/>
          </a:xfrm>
          <a:prstGeom prst="rect">
            <a:avLst/>
          </a:prstGeom>
        </p:spPr>
        <p:txBody>
          <a:bodyPr vert="horz"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9440863"/>
            <a:ext cx="2949575" cy="496887"/>
          </a:xfrm>
          <a:prstGeom prst="rect">
            <a:avLst/>
          </a:prstGeom>
        </p:spPr>
        <p:txBody>
          <a:bodyPr vert="horz" wrap="square" lIns="91440" tIns="45720" rIns="91440" bIns="45720" numCol="1" anchor="b" anchorCtr="0" compatLnSpc="1">
            <a:prstTxWarp prst="textNoShape">
              <a:avLst/>
            </a:prstTxWarp>
          </a:bodyPr>
          <a:lstStyle>
            <a:lvl1pPr>
              <a:defRPr kumimoji="0" sz="1200">
                <a:latin typeface="Calibri" pitchFamily="34" charset="0"/>
                <a:ea typeface="MS PGothic" pitchFamily="34" charset="-128"/>
              </a:defRPr>
            </a:lvl1pPr>
          </a:lstStyle>
          <a:p>
            <a:pPr>
              <a:defRPr/>
            </a:pPr>
            <a:endParaRPr lang="en-US" altLang="ja-JP"/>
          </a:p>
        </p:txBody>
      </p:sp>
      <p:sp>
        <p:nvSpPr>
          <p:cNvPr id="7" name="Slide Number Placeholder 6"/>
          <p:cNvSpPr>
            <a:spLocks noGrp="1"/>
          </p:cNvSpPr>
          <p:nvPr>
            <p:ph type="sldNum" sz="quarter" idx="5"/>
          </p:nvPr>
        </p:nvSpPr>
        <p:spPr>
          <a:xfrm>
            <a:off x="3854450" y="9440863"/>
            <a:ext cx="2949575" cy="496887"/>
          </a:xfrm>
          <a:prstGeom prst="rect">
            <a:avLst/>
          </a:prstGeom>
        </p:spPr>
        <p:txBody>
          <a:bodyPr vert="horz" wrap="square" lIns="91440" tIns="45720" rIns="91440" bIns="45720" numCol="1" anchor="b" anchorCtr="0" compatLnSpc="1">
            <a:prstTxWarp prst="textNoShape">
              <a:avLst/>
            </a:prstTxWarp>
          </a:bodyPr>
          <a:lstStyle>
            <a:lvl1pPr algn="r">
              <a:defRPr kumimoji="0" sz="1200">
                <a:latin typeface="Calibri" pitchFamily="34" charset="0"/>
                <a:ea typeface="MS PGothic" pitchFamily="34" charset="-128"/>
              </a:defRPr>
            </a:lvl1pPr>
          </a:lstStyle>
          <a:p>
            <a:pPr>
              <a:defRPr/>
            </a:pPr>
            <a:fld id="{37857D9A-907A-428D-9012-703971C17EA6}"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600" kern="1200">
        <a:solidFill>
          <a:schemeClr val="tx1"/>
        </a:solidFill>
        <a:latin typeface="ＭＳ Ｐゴシック" pitchFamily="50" charset="-128"/>
        <a:ea typeface="ＭＳ Ｐゴシック" pitchFamily="50" charset="-128"/>
        <a:cs typeface="+mn-cs"/>
      </a:defRPr>
    </a:lvl1pPr>
    <a:lvl2pPr marL="457200" algn="l" rtl="0" eaLnBrk="0" fontAlgn="base" hangingPunct="0">
      <a:spcBef>
        <a:spcPct val="30000"/>
      </a:spcBef>
      <a:spcAft>
        <a:spcPct val="0"/>
      </a:spcAft>
      <a:defRPr sz="1600" kern="1200">
        <a:solidFill>
          <a:schemeClr val="tx1"/>
        </a:solidFill>
        <a:latin typeface="ＭＳ Ｐゴシック" pitchFamily="50" charset="-128"/>
        <a:ea typeface="ＭＳ Ｐゴシック" pitchFamily="50" charset="-128"/>
        <a:cs typeface="+mn-cs"/>
      </a:defRPr>
    </a:lvl2pPr>
    <a:lvl3pPr marL="914400" algn="l" rtl="0" eaLnBrk="0" fontAlgn="base" hangingPunct="0">
      <a:spcBef>
        <a:spcPct val="30000"/>
      </a:spcBef>
      <a:spcAft>
        <a:spcPct val="0"/>
      </a:spcAft>
      <a:defRPr sz="1600" kern="1200">
        <a:solidFill>
          <a:schemeClr val="tx1"/>
        </a:solidFill>
        <a:latin typeface="ＭＳ Ｐゴシック" pitchFamily="50" charset="-128"/>
        <a:ea typeface="ＭＳ Ｐゴシック" pitchFamily="50" charset="-128"/>
        <a:cs typeface="+mn-cs"/>
      </a:defRPr>
    </a:lvl3pPr>
    <a:lvl4pPr marL="1371600" algn="l" rtl="0" eaLnBrk="0" fontAlgn="base" hangingPunct="0">
      <a:spcBef>
        <a:spcPct val="30000"/>
      </a:spcBef>
      <a:spcAft>
        <a:spcPct val="0"/>
      </a:spcAft>
      <a:defRPr sz="1600" kern="1200">
        <a:solidFill>
          <a:schemeClr val="tx1"/>
        </a:solidFill>
        <a:latin typeface="ＭＳ Ｐゴシック" pitchFamily="50" charset="-128"/>
        <a:ea typeface="ＭＳ Ｐゴシック" pitchFamily="50" charset="-128"/>
        <a:cs typeface="+mn-cs"/>
      </a:defRPr>
    </a:lvl4pPr>
    <a:lvl5pPr marL="1828800" algn="l" rtl="0" eaLnBrk="0" fontAlgn="base" hangingPunct="0">
      <a:spcBef>
        <a:spcPct val="30000"/>
      </a:spcBef>
      <a:spcAft>
        <a:spcPct val="0"/>
      </a:spcAft>
      <a:defRPr sz="1600" kern="1200">
        <a:solidFill>
          <a:schemeClr val="tx1"/>
        </a:solidFill>
        <a:latin typeface="ＭＳ Ｐゴシック" pitchFamily="50" charset="-128"/>
        <a:ea typeface="ＭＳ Ｐゴシック" pitchFamily="50" charset="-128"/>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xfrm>
            <a:off x="193675" y="169863"/>
            <a:ext cx="6416675" cy="4441825"/>
          </a:xfrm>
          <a:noFill/>
          <a:ln>
            <a:solidFill>
              <a:srgbClr val="000000"/>
            </a:solidFill>
            <a:miter lim="800000"/>
            <a:headEnd/>
            <a:tailEnd/>
          </a:ln>
        </p:spPr>
      </p:sp>
      <p:sp>
        <p:nvSpPr>
          <p:cNvPr id="96259" name="Notes Placeholder 2"/>
          <p:cNvSpPr>
            <a:spLocks noGrp="1"/>
          </p:cNvSpPr>
          <p:nvPr>
            <p:ph type="body" idx="1"/>
          </p:nvPr>
        </p:nvSpPr>
        <p:spPr bwMode="auto">
          <a:xfrm>
            <a:off x="161925" y="4721225"/>
            <a:ext cx="6481763" cy="4471988"/>
          </a:xfrm>
          <a:noFill/>
        </p:spPr>
        <p:txBody>
          <a:bodyPr wrap="square" lIns="91434" tIns="45717" rIns="91434" bIns="45717" numCol="1" anchor="t" anchorCtr="0" compatLnSpc="1">
            <a:prstTxWarp prst="textNoShape">
              <a:avLst/>
            </a:prstTxWarp>
          </a:bodyPr>
          <a:lstStyle/>
          <a:p>
            <a:pPr eaLnBrk="1" hangingPunct="1">
              <a:spcBef>
                <a:spcPct val="0"/>
              </a:spcBef>
            </a:pPr>
            <a:endParaRPr lang="ja-JP" altLang="en-US" smtClean="0">
              <a:latin typeface="ＭＳ Ｐゴシック" charset="-128"/>
              <a:ea typeface="ＭＳ Ｐゴシック" charset="-128"/>
            </a:endParaRPr>
          </a:p>
        </p:txBody>
      </p:sp>
      <p:sp>
        <p:nvSpPr>
          <p:cNvPr id="96260" name="Slide Number Placeholder 3"/>
          <p:cNvSpPr txBox="1">
            <a:spLocks noGrp="1"/>
          </p:cNvSpPr>
          <p:nvPr/>
        </p:nvSpPr>
        <p:spPr bwMode="auto">
          <a:xfrm>
            <a:off x="3854450" y="9440863"/>
            <a:ext cx="2949575" cy="496887"/>
          </a:xfrm>
          <a:prstGeom prst="rect">
            <a:avLst/>
          </a:prstGeom>
          <a:noFill/>
          <a:ln w="9525">
            <a:noFill/>
            <a:miter lim="800000"/>
            <a:headEnd/>
            <a:tailEnd/>
          </a:ln>
        </p:spPr>
        <p:txBody>
          <a:bodyPr lIns="91434" tIns="45717" rIns="91434" bIns="45717" anchor="b"/>
          <a:lstStyle/>
          <a:p>
            <a:pPr algn="r"/>
            <a:fld id="{00B153C0-DFA9-46F9-93AF-57D3432AE977}" type="slidenum">
              <a:rPr kumimoji="0" lang="en-US" altLang="zh-CN" sz="1200">
                <a:latin typeface="Calibri" pitchFamily="34" charset="0"/>
              </a:rPr>
              <a:pPr algn="r"/>
              <a:t>1</a:t>
            </a:fld>
            <a:endParaRPr kumimoji="0" lang="en-US" altLang="zh-CN" sz="120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3010" name="ノート プレースホルダー 2"/>
          <p:cNvSpPr>
            <a:spLocks noGrp="1"/>
          </p:cNvSpPr>
          <p:nvPr>
            <p:ph type="body" idx="1"/>
          </p:nvPr>
        </p:nvSpPr>
        <p:spPr bwMode="auto">
          <a:xfrm>
            <a:off x="450850" y="4721225"/>
            <a:ext cx="5832475" cy="4471988"/>
          </a:xfrm>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狙い</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代替性のないリサーチツールが特許対象とされている場合に生じる弊害などについて説明する。</a:t>
            </a:r>
            <a:endParaRPr kumimoji="1" lang="en-US" altLang="ja-JP" smtClean="0">
              <a:latin typeface="ＭＳ Ｐゴシック" charset="-128"/>
              <a:ea typeface="ＭＳ Ｐゴシック" charset="-128"/>
            </a:endParaRPr>
          </a:p>
          <a:p>
            <a:endParaRPr kumimoji="1" lang="en-US" altLang="ja-JP" smtClean="0">
              <a:latin typeface="ＭＳ Ｐゴシック" charset="-128"/>
              <a:ea typeface="ＭＳ Ｐゴシック" charset="-128"/>
            </a:endParaRPr>
          </a:p>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説明</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代替性のないリサーチツールが特許対象とされている場合に、特許権者の許諾が得られないとすると研究が進展しないことから、何らかの解決策を講ずるべきという議論があることを説明する。　ただし、特許権の基本原則は、新しい発明をした者に、その発明の公開を条件として、当該発明を一定期間独占させることにあることとの関係から、どのように解決すべきかについては議論があるところ。この問題については、試験・研究のための実施を現在の解釈よりも広げることにより解決すべきとの議論もある。</a:t>
            </a:r>
            <a:endParaRPr kumimoji="1" lang="en-US" altLang="ja-JP" smtClean="0">
              <a:latin typeface="ＭＳ Ｐゴシック" charset="-128"/>
              <a:ea typeface="ＭＳ Ｐゴシック" charset="-128"/>
            </a:endParaRPr>
          </a:p>
          <a:p>
            <a:endParaRPr kumimoji="1" lang="en-US" altLang="ja-JP" smtClean="0">
              <a:latin typeface="ＭＳ Ｐゴシック" charset="-128"/>
              <a:ea typeface="ＭＳ Ｐゴシック" charset="-128"/>
            </a:endParaRPr>
          </a:p>
        </p:txBody>
      </p:sp>
      <p:sp>
        <p:nvSpPr>
          <p:cNvPr id="43011" name="スライド番号プレースホルダー 3"/>
          <p:cNvSpPr>
            <a:spLocks noGrp="1"/>
          </p:cNvSpPr>
          <p:nvPr>
            <p:ph type="sldNum" sz="quarter" idx="5"/>
          </p:nvPr>
        </p:nvSpPr>
        <p:spPr bwMode="auto">
          <a:noFill/>
          <a:ln>
            <a:miter lim="800000"/>
            <a:headEnd/>
            <a:tailEnd/>
          </a:ln>
        </p:spPr>
        <p:txBody>
          <a:bodyPr/>
          <a:lstStyle/>
          <a:p>
            <a:fld id="{77094797-1937-4FB7-AAE7-6B9EB9516EAC}" type="slidenum">
              <a:rPr lang="en-US" altLang="ja-JP" smtClean="0">
                <a:ea typeface="ＭＳ Ｐゴシック" charset="-128"/>
              </a:rPr>
              <a:pPr/>
              <a:t>10</a:t>
            </a:fld>
            <a:endParaRPr lang="en-US" altLang="ja-JP" smtClean="0">
              <a:ea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TextEdit="1"/>
          </p:cNvSpPr>
          <p:nvPr>
            <p:ph type="sldImg"/>
          </p:nvPr>
        </p:nvSpPr>
        <p:spPr bwMode="auto">
          <a:noFill/>
          <a:ln>
            <a:solidFill>
              <a:srgbClr val="000000"/>
            </a:solidFill>
            <a:miter lim="800000"/>
            <a:headEnd/>
            <a:tailEnd/>
          </a:ln>
        </p:spPr>
      </p:sp>
      <p:sp>
        <p:nvSpPr>
          <p:cNvPr id="45058" name="Rectangle 3"/>
          <p:cNvSpPr>
            <a:spLocks noGrp="1"/>
          </p:cNvSpPr>
          <p:nvPr>
            <p:ph type="body" idx="1"/>
          </p:nvPr>
        </p:nvSpPr>
        <p:spPr bwMode="auto">
          <a:xfrm>
            <a:off x="450850" y="4721225"/>
            <a:ext cx="5903913" cy="4471988"/>
          </a:xfrm>
          <a:noFill/>
        </p:spPr>
        <p:txBody>
          <a:bodyPr wrap="square" lIns="91440" tIns="45720" rIns="91440" bIns="45720" numCol="1" anchor="t" anchorCtr="0" compatLnSpc="1">
            <a:prstTxWarp prst="textNoShape">
              <a:avLst/>
            </a:prstTxWarp>
          </a:bodyPr>
          <a:lstStyle/>
          <a:p>
            <a:pPr>
              <a:spcBef>
                <a:spcPct val="0"/>
              </a:spcBef>
            </a:pPr>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狙い</a:t>
            </a:r>
            <a:r>
              <a:rPr lang="en-US" altLang="ja-JP" smtClean="0">
                <a:latin typeface="ＭＳ Ｐゴシック" charset="-128"/>
                <a:ea typeface="ＭＳ Ｐゴシック" charset="-128"/>
              </a:rPr>
              <a:t>〕</a:t>
            </a:r>
          </a:p>
          <a:p>
            <a:pPr>
              <a:spcBef>
                <a:spcPct val="0"/>
              </a:spcBef>
            </a:pPr>
            <a:r>
              <a:rPr lang="ja-JP" altLang="en-US" smtClean="0">
                <a:latin typeface="ＭＳ Ｐゴシック" charset="-128"/>
                <a:ea typeface="ＭＳ Ｐゴシック" charset="-128"/>
              </a:rPr>
              <a:t>他人の著作物を利用する場合があることについて理解させる（著作権制度に関する勉強を終えてからにしてもよい）</a:t>
            </a:r>
            <a:endParaRPr lang="en-US" altLang="ja-JP" smtClean="0">
              <a:latin typeface="ＭＳ Ｐゴシック" charset="-128"/>
              <a:ea typeface="ＭＳ Ｐゴシック" charset="-128"/>
            </a:endParaRPr>
          </a:p>
          <a:p>
            <a:pPr>
              <a:spcBef>
                <a:spcPct val="0"/>
              </a:spcBef>
            </a:pPr>
            <a:endParaRPr lang="en-US" altLang="ja-JP" smtClean="0">
              <a:latin typeface="ＭＳ Ｐゴシック" charset="-128"/>
              <a:ea typeface="ＭＳ Ｐゴシック" charset="-128"/>
            </a:endParaRPr>
          </a:p>
          <a:p>
            <a:pPr>
              <a:spcBef>
                <a:spcPct val="0"/>
              </a:spcBef>
            </a:pPr>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説明</a:t>
            </a:r>
            <a:r>
              <a:rPr lang="en-US" altLang="ja-JP" smtClean="0">
                <a:latin typeface="ＭＳ Ｐゴシック" charset="-128"/>
                <a:ea typeface="ＭＳ Ｐゴシック" charset="-128"/>
              </a:rPr>
              <a:t>〕</a:t>
            </a:r>
          </a:p>
          <a:p>
            <a:pPr>
              <a:spcBef>
                <a:spcPct val="0"/>
              </a:spcBef>
            </a:pPr>
            <a:r>
              <a:rPr lang="ja-JP" altLang="en-US" smtClean="0">
                <a:latin typeface="ＭＳ Ｐゴシック" charset="-128"/>
                <a:ea typeface="ＭＳ Ｐゴシック" charset="-128"/>
              </a:rPr>
              <a:t>論文としてまとめられた先行研究への言及については、他人の著作物を利用することになることを理解する。</a:t>
            </a:r>
            <a:endParaRPr lang="en-US" altLang="ja-JP" smtClean="0">
              <a:latin typeface="ＭＳ Ｐゴシック" charset="-128"/>
              <a:ea typeface="ＭＳ Ｐゴシック" charset="-128"/>
            </a:endParaRPr>
          </a:p>
        </p:txBody>
      </p:sp>
      <p:sp>
        <p:nvSpPr>
          <p:cNvPr id="45059" name="スライド番号プレースホルダー 1"/>
          <p:cNvSpPr>
            <a:spLocks noGrp="1"/>
          </p:cNvSpPr>
          <p:nvPr>
            <p:ph type="sldNum" sz="quarter" idx="5"/>
          </p:nvPr>
        </p:nvSpPr>
        <p:spPr bwMode="auto">
          <a:noFill/>
          <a:ln>
            <a:miter lim="800000"/>
            <a:headEnd/>
            <a:tailEnd/>
          </a:ln>
        </p:spPr>
        <p:txBody>
          <a:bodyPr/>
          <a:lstStyle/>
          <a:p>
            <a:fld id="{52B3B708-3205-4069-9927-FC3AACC7AC1D}" type="slidenum">
              <a:rPr lang="en-US" altLang="ja-JP" smtClean="0">
                <a:ea typeface="ＭＳ Ｐゴシック" charset="-128"/>
              </a:rPr>
              <a:pPr/>
              <a:t>11</a:t>
            </a:fld>
            <a:endParaRPr lang="en-US" altLang="ja-JP" smtClean="0">
              <a:ea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7106" name="ノート プレースホルダー 2"/>
          <p:cNvSpPr>
            <a:spLocks noGrp="1"/>
          </p:cNvSpPr>
          <p:nvPr>
            <p:ph type="body" idx="1"/>
          </p:nvPr>
        </p:nvSpPr>
        <p:spPr bwMode="auto">
          <a:xfrm>
            <a:off x="522288" y="4721225"/>
            <a:ext cx="5761037" cy="4471988"/>
          </a:xfrm>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狙い</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上記の利用例の説明を通じて著作権に抵触しないような利用の仕方を説明する。</a:t>
            </a:r>
            <a:endParaRPr kumimoji="1" lang="en-US" altLang="ja-JP" smtClean="0">
              <a:latin typeface="ＭＳ Ｐゴシック" charset="-128"/>
              <a:ea typeface="ＭＳ Ｐゴシック" charset="-128"/>
            </a:endParaRPr>
          </a:p>
          <a:p>
            <a:endParaRPr kumimoji="1" lang="en-US" altLang="ja-JP" smtClean="0">
              <a:latin typeface="ＭＳ Ｐゴシック" charset="-128"/>
              <a:ea typeface="ＭＳ Ｐゴシック" charset="-128"/>
            </a:endParaRPr>
          </a:p>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説明</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権利侵害か否か、許諾は有るか、引用等が成立するかどうか等について学生に検証させる。</a:t>
            </a:r>
          </a:p>
        </p:txBody>
      </p:sp>
      <p:sp>
        <p:nvSpPr>
          <p:cNvPr id="47107" name="スライド番号プレースホルダー 3"/>
          <p:cNvSpPr>
            <a:spLocks noGrp="1"/>
          </p:cNvSpPr>
          <p:nvPr>
            <p:ph type="sldNum" sz="quarter" idx="5"/>
          </p:nvPr>
        </p:nvSpPr>
        <p:spPr bwMode="auto">
          <a:noFill/>
          <a:ln>
            <a:miter lim="800000"/>
            <a:headEnd/>
            <a:tailEnd/>
          </a:ln>
        </p:spPr>
        <p:txBody>
          <a:bodyPr/>
          <a:lstStyle/>
          <a:p>
            <a:fld id="{86490758-C65B-41B3-84F4-FFB30F1F240A}" type="slidenum">
              <a:rPr lang="en-US" altLang="ja-JP" smtClean="0">
                <a:ea typeface="ＭＳ Ｐゴシック" charset="-128"/>
              </a:rPr>
              <a:pPr/>
              <a:t>12</a:t>
            </a:fld>
            <a:endParaRPr lang="en-US" altLang="ja-JP" smtClean="0">
              <a:ea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Number Placeholder 6"/>
          <p:cNvSpPr>
            <a:spLocks noGrp="1"/>
          </p:cNvSpPr>
          <p:nvPr>
            <p:ph type="sldNum" sz="quarter" idx="5"/>
          </p:nvPr>
        </p:nvSpPr>
        <p:spPr bwMode="auto">
          <a:noFill/>
          <a:ln>
            <a:miter lim="800000"/>
            <a:headEnd/>
            <a:tailEnd/>
          </a:ln>
        </p:spPr>
        <p:txBody>
          <a:bodyPr/>
          <a:lstStyle/>
          <a:p>
            <a:fld id="{E8C82E9D-702A-47D9-89FA-892F95EEC8E5}" type="slidenum">
              <a:rPr lang="en-US" altLang="ja-JP" smtClean="0">
                <a:ea typeface="ＭＳ Ｐゴシック" charset="-128"/>
              </a:rPr>
              <a:pPr/>
              <a:t>13</a:t>
            </a:fld>
            <a:endParaRPr lang="en-US" altLang="ja-JP" smtClean="0">
              <a:ea typeface="ＭＳ Ｐゴシック" charset="-128"/>
            </a:endParaRPr>
          </a:p>
        </p:txBody>
      </p:sp>
      <p:sp>
        <p:nvSpPr>
          <p:cNvPr id="49154" name="Rectangle 2"/>
          <p:cNvSpPr>
            <a:spLocks noGrp="1" noRot="1" noChangeAspect="1" noTextEdit="1"/>
          </p:cNvSpPr>
          <p:nvPr>
            <p:ph type="sldImg"/>
          </p:nvPr>
        </p:nvSpPr>
        <p:spPr bwMode="auto">
          <a:noFill/>
          <a:ln>
            <a:solidFill>
              <a:srgbClr val="000000"/>
            </a:solidFill>
            <a:miter lim="800000"/>
            <a:headEnd/>
            <a:tailEnd/>
          </a:ln>
        </p:spPr>
      </p:sp>
      <p:sp>
        <p:nvSpPr>
          <p:cNvPr id="49155" name="Rectangle 3"/>
          <p:cNvSpPr>
            <a:spLocks noGrp="1"/>
          </p:cNvSpPr>
          <p:nvPr>
            <p:ph type="body" idx="1"/>
          </p:nvPr>
        </p:nvSpPr>
        <p:spPr bwMode="auto">
          <a:xfrm>
            <a:off x="377825" y="4681538"/>
            <a:ext cx="5976938" cy="5100637"/>
          </a:xfrm>
          <a:noFill/>
        </p:spPr>
        <p:txBody>
          <a:bodyPr wrap="square" lIns="91440" tIns="45720" rIns="91440" bIns="45720" numCol="1" anchor="t" anchorCtr="0" compatLnSpc="1">
            <a:prstTxWarp prst="textNoShape">
              <a:avLst/>
            </a:prstTxWarp>
          </a:bodyPr>
          <a:lstStyle/>
          <a:p>
            <a:pPr>
              <a:lnSpc>
                <a:spcPct val="110000"/>
              </a:lnSpc>
            </a:pPr>
            <a:r>
              <a:rPr lang="en-US" altLang="ja-JP" sz="1400" smtClean="0">
                <a:latin typeface="ＭＳ Ｐゴシック" charset="-128"/>
                <a:ea typeface="ＭＳ Ｐゴシック" charset="-128"/>
              </a:rPr>
              <a:t>〔</a:t>
            </a:r>
            <a:r>
              <a:rPr lang="ja-JP" altLang="en-US" sz="1400" smtClean="0">
                <a:latin typeface="ＭＳ Ｐゴシック" charset="-128"/>
                <a:ea typeface="ＭＳ Ｐゴシック" charset="-128"/>
              </a:rPr>
              <a:t>狙い</a:t>
            </a:r>
            <a:r>
              <a:rPr lang="en-US" altLang="ja-JP" sz="1400" smtClean="0">
                <a:latin typeface="ＭＳ Ｐゴシック" charset="-128"/>
                <a:ea typeface="ＭＳ Ｐゴシック" charset="-128"/>
              </a:rPr>
              <a:t>〕</a:t>
            </a:r>
          </a:p>
          <a:p>
            <a:pPr>
              <a:lnSpc>
                <a:spcPct val="110000"/>
              </a:lnSpc>
            </a:pPr>
            <a:r>
              <a:rPr lang="ja-JP" altLang="en-US" sz="1400" smtClean="0">
                <a:latin typeface="ＭＳ Ｐゴシック" charset="-128"/>
                <a:ea typeface="ＭＳ Ｐゴシック" charset="-128"/>
              </a:rPr>
              <a:t>著作物を適切に引用する仕方を理解させる。</a:t>
            </a:r>
            <a:endParaRPr lang="en-US" altLang="ja-JP" sz="1400" smtClean="0">
              <a:latin typeface="ＭＳ Ｐゴシック" charset="-128"/>
              <a:ea typeface="ＭＳ Ｐゴシック" charset="-128"/>
            </a:endParaRPr>
          </a:p>
          <a:p>
            <a:pPr>
              <a:lnSpc>
                <a:spcPct val="110000"/>
              </a:lnSpc>
            </a:pPr>
            <a:endParaRPr lang="en-US" altLang="ja-JP" sz="1400" smtClean="0">
              <a:latin typeface="ＭＳ Ｐゴシック" charset="-128"/>
              <a:ea typeface="ＭＳ Ｐゴシック" charset="-128"/>
            </a:endParaRPr>
          </a:p>
          <a:p>
            <a:pPr>
              <a:lnSpc>
                <a:spcPct val="110000"/>
              </a:lnSpc>
            </a:pPr>
            <a:r>
              <a:rPr lang="en-US" altLang="ja-JP" sz="1400" smtClean="0">
                <a:latin typeface="ＭＳ Ｐゴシック" charset="-128"/>
                <a:ea typeface="ＭＳ Ｐゴシック" charset="-128"/>
              </a:rPr>
              <a:t>〔</a:t>
            </a:r>
            <a:r>
              <a:rPr lang="ja-JP" altLang="en-US" sz="1400" smtClean="0">
                <a:latin typeface="ＭＳ Ｐゴシック" charset="-128"/>
                <a:ea typeface="ＭＳ Ｐゴシック" charset="-128"/>
              </a:rPr>
              <a:t>説明</a:t>
            </a:r>
            <a:r>
              <a:rPr lang="en-US" altLang="ja-JP" sz="1400" smtClean="0">
                <a:latin typeface="ＭＳ Ｐゴシック" charset="-128"/>
                <a:ea typeface="ＭＳ Ｐゴシック" charset="-128"/>
              </a:rPr>
              <a:t>〕</a:t>
            </a:r>
            <a:endParaRPr lang="ja-JP" altLang="en-US" sz="1400" smtClean="0">
              <a:latin typeface="ＭＳ Ｐゴシック" charset="-128"/>
              <a:ea typeface="ＭＳ Ｐゴシック" charset="-128"/>
            </a:endParaRPr>
          </a:p>
          <a:p>
            <a:pPr>
              <a:lnSpc>
                <a:spcPct val="110000"/>
              </a:lnSpc>
            </a:pPr>
            <a:r>
              <a:rPr lang="ja-JP" altLang="en-US" sz="1400" smtClean="0">
                <a:latin typeface="ＭＳ Ｐゴシック" charset="-128"/>
                <a:ea typeface="ＭＳ Ｐゴシック" charset="-128"/>
              </a:rPr>
              <a:t>　近時の裁判例（美術品鑑定証書事件：知財高判平成</a:t>
            </a:r>
            <a:r>
              <a:rPr lang="en-US" altLang="ja-JP" sz="1400" smtClean="0">
                <a:latin typeface="ＭＳ Ｐゴシック" charset="-128"/>
                <a:ea typeface="ＭＳ Ｐゴシック" charset="-128"/>
              </a:rPr>
              <a:t>22</a:t>
            </a:r>
            <a:r>
              <a:rPr lang="ja-JP" altLang="en-US" sz="1400" smtClean="0">
                <a:latin typeface="ＭＳ Ｐゴシック" charset="-128"/>
                <a:ea typeface="ＭＳ Ｐゴシック" charset="-128"/>
              </a:rPr>
              <a:t>年</a:t>
            </a:r>
            <a:r>
              <a:rPr lang="en-US" altLang="ja-JP" sz="1400" smtClean="0">
                <a:latin typeface="ＭＳ Ｐゴシック" charset="-128"/>
                <a:ea typeface="ＭＳ Ｐゴシック" charset="-128"/>
              </a:rPr>
              <a:t>10</a:t>
            </a:r>
            <a:r>
              <a:rPr lang="ja-JP" altLang="en-US" sz="1400" smtClean="0">
                <a:latin typeface="ＭＳ Ｐゴシック" charset="-128"/>
                <a:ea typeface="ＭＳ Ｐゴシック" charset="-128"/>
              </a:rPr>
              <a:t>月</a:t>
            </a:r>
            <a:r>
              <a:rPr lang="en-US" altLang="ja-JP" sz="1400" smtClean="0">
                <a:latin typeface="ＭＳ Ｐゴシック" charset="-128"/>
                <a:ea typeface="ＭＳ Ｐゴシック" charset="-128"/>
              </a:rPr>
              <a:t>13</a:t>
            </a:r>
            <a:r>
              <a:rPr lang="ja-JP" altLang="en-US" sz="1400" smtClean="0">
                <a:latin typeface="ＭＳ Ｐゴシック" charset="-128"/>
                <a:ea typeface="ＭＳ Ｐゴシック" charset="-128"/>
              </a:rPr>
              <a:t>日）では従来の基準とは必ずしも合致しない判断がなされているものの、一般的な理解に基づいたスライドとなっている。</a:t>
            </a:r>
            <a:endParaRPr lang="en-US" altLang="ja-JP" sz="1400" smtClean="0">
              <a:latin typeface="ＭＳ Ｐゴシック" charset="-128"/>
              <a:ea typeface="ＭＳ Ｐゴシック" charset="-128"/>
            </a:endParaRPr>
          </a:p>
          <a:p>
            <a:pPr>
              <a:lnSpc>
                <a:spcPct val="110000"/>
              </a:lnSpc>
            </a:pPr>
            <a:r>
              <a:rPr lang="ja-JP" altLang="en-US" sz="1400" smtClean="0">
                <a:latin typeface="ＭＳ Ｐゴシック" charset="-128"/>
                <a:ea typeface="ＭＳ Ｐゴシック" charset="-128"/>
              </a:rPr>
              <a:t>　身の回りの引用行為を検証する事も考えられる。</a:t>
            </a:r>
            <a:endParaRPr lang="en-US" altLang="ja-JP" sz="1400" smtClean="0">
              <a:latin typeface="ＭＳ Ｐゴシック" charset="-128"/>
              <a:ea typeface="ＭＳ Ｐゴシック" charset="-128"/>
            </a:endParaRPr>
          </a:p>
          <a:p>
            <a:pPr>
              <a:lnSpc>
                <a:spcPct val="110000"/>
              </a:lnSpc>
            </a:pPr>
            <a:r>
              <a:rPr lang="en-US" altLang="ja-JP" sz="1400" smtClean="0">
                <a:latin typeface="ＭＳ Ｐゴシック" charset="-128"/>
                <a:ea typeface="ＭＳ Ｐゴシック" charset="-128"/>
              </a:rPr>
              <a:t>※</a:t>
            </a:r>
            <a:r>
              <a:rPr lang="ja-JP" altLang="en-US" sz="1400" smtClean="0">
                <a:latin typeface="ＭＳ Ｐゴシック" charset="-128"/>
                <a:ea typeface="ＭＳ Ｐゴシック" charset="-128"/>
              </a:rPr>
              <a:t>参考事例</a:t>
            </a:r>
            <a:endParaRPr lang="en-US" altLang="ja-JP" sz="1400" smtClean="0">
              <a:latin typeface="ＭＳ Ｐゴシック" charset="-128"/>
              <a:ea typeface="ＭＳ Ｐゴシック" charset="-128"/>
            </a:endParaRPr>
          </a:p>
          <a:p>
            <a:pPr>
              <a:lnSpc>
                <a:spcPct val="110000"/>
              </a:lnSpc>
            </a:pPr>
            <a:r>
              <a:rPr lang="ja-JP" altLang="en-US" smtClean="0">
                <a:latin typeface="ＭＳ Ｐゴシック" charset="-128"/>
                <a:ea typeface="ＭＳ Ｐゴシック" charset="-128"/>
              </a:rPr>
              <a:t>事例：</a:t>
            </a:r>
            <a:r>
              <a:rPr lang="ja-JP" altLang="en-US" sz="1400" smtClean="0">
                <a:latin typeface="ＭＳ Ｐゴシック" charset="-128"/>
                <a:ea typeface="ＭＳ Ｐゴシック" charset="-128"/>
              </a:rPr>
              <a:t>パロディ・モンタージュ事件（最判</a:t>
            </a:r>
            <a:r>
              <a:rPr lang="ja-JP" altLang="ja-JP" smtClean="0">
                <a:latin typeface="ＭＳ Ｐゴシック" charset="-128"/>
                <a:ea typeface="ＭＳ Ｐゴシック" charset="-128"/>
              </a:rPr>
              <a:t>昭和</a:t>
            </a:r>
            <a:r>
              <a:rPr lang="en-US" altLang="ja-JP" smtClean="0">
                <a:latin typeface="ＭＳ Ｐゴシック" charset="-128"/>
                <a:ea typeface="ＭＳ Ｐゴシック" charset="-128"/>
              </a:rPr>
              <a:t>55</a:t>
            </a:r>
            <a:r>
              <a:rPr lang="ja-JP" altLang="ja-JP" smtClean="0">
                <a:latin typeface="ＭＳ Ｐゴシック" charset="-128"/>
                <a:ea typeface="ＭＳ Ｐゴシック" charset="-128"/>
              </a:rPr>
              <a:t>年</a:t>
            </a:r>
            <a:r>
              <a:rPr lang="en-US" altLang="ja-JP" smtClean="0">
                <a:latin typeface="ＭＳ Ｐゴシック" charset="-128"/>
                <a:ea typeface="ＭＳ Ｐゴシック" charset="-128"/>
              </a:rPr>
              <a:t>3</a:t>
            </a:r>
            <a:r>
              <a:rPr lang="ja-JP" altLang="ja-JP" smtClean="0">
                <a:latin typeface="ＭＳ Ｐゴシック" charset="-128"/>
                <a:ea typeface="ＭＳ Ｐゴシック" charset="-128"/>
              </a:rPr>
              <a:t>月</a:t>
            </a:r>
            <a:r>
              <a:rPr lang="en-US" altLang="ja-JP" smtClean="0">
                <a:latin typeface="ＭＳ Ｐゴシック" charset="-128"/>
                <a:ea typeface="ＭＳ Ｐゴシック" charset="-128"/>
              </a:rPr>
              <a:t>28</a:t>
            </a:r>
            <a:r>
              <a:rPr lang="ja-JP" altLang="ja-JP" smtClean="0">
                <a:latin typeface="ＭＳ Ｐゴシック" charset="-128"/>
                <a:ea typeface="ＭＳ Ｐゴシック" charset="-128"/>
              </a:rPr>
              <a:t>日民集</a:t>
            </a:r>
            <a:r>
              <a:rPr lang="en-US" altLang="ja-JP" smtClean="0">
                <a:latin typeface="ＭＳ Ｐゴシック" charset="-128"/>
                <a:ea typeface="ＭＳ Ｐゴシック" charset="-128"/>
              </a:rPr>
              <a:t>34</a:t>
            </a:r>
            <a:r>
              <a:rPr lang="ja-JP" altLang="ja-JP" smtClean="0">
                <a:latin typeface="ＭＳ Ｐゴシック" charset="-128"/>
                <a:ea typeface="ＭＳ Ｐゴシック" charset="-128"/>
              </a:rPr>
              <a:t>巻</a:t>
            </a:r>
            <a:r>
              <a:rPr lang="en-US" altLang="ja-JP" smtClean="0">
                <a:latin typeface="ＭＳ Ｐゴシック" charset="-128"/>
                <a:ea typeface="ＭＳ Ｐゴシック" charset="-128"/>
              </a:rPr>
              <a:t>3</a:t>
            </a:r>
            <a:r>
              <a:rPr lang="ja-JP" altLang="ja-JP" smtClean="0">
                <a:latin typeface="ＭＳ Ｐゴシック" charset="-128"/>
                <a:ea typeface="ＭＳ Ｐゴシック" charset="-128"/>
              </a:rPr>
              <a:t>号</a:t>
            </a:r>
            <a:r>
              <a:rPr lang="en-US" altLang="ja-JP" smtClean="0">
                <a:latin typeface="ＭＳ Ｐゴシック" charset="-128"/>
                <a:ea typeface="ＭＳ Ｐゴシック" charset="-128"/>
              </a:rPr>
              <a:t>244</a:t>
            </a:r>
            <a:r>
              <a:rPr lang="ja-JP" altLang="ja-JP" smtClean="0">
                <a:latin typeface="ＭＳ Ｐゴシック" charset="-128"/>
                <a:ea typeface="ＭＳ Ｐゴシック" charset="-128"/>
              </a:rPr>
              <a:t>頁</a:t>
            </a:r>
            <a:r>
              <a:rPr lang="ja-JP" altLang="en-US" smtClean="0">
                <a:latin typeface="ＭＳ Ｐゴシック" charset="-128"/>
                <a:ea typeface="ＭＳ Ｐゴシック" charset="-128"/>
              </a:rPr>
              <a:t>）</a:t>
            </a:r>
            <a:endParaRPr lang="ja-JP" altLang="en-US" sz="1400" smtClean="0">
              <a:latin typeface="ＭＳ Ｐゴシック" charset="-128"/>
              <a:ea typeface="ＭＳ Ｐゴシック" charset="-128"/>
            </a:endParaRPr>
          </a:p>
          <a:p>
            <a:pPr>
              <a:lnSpc>
                <a:spcPct val="110000"/>
              </a:lnSpc>
            </a:pPr>
            <a:r>
              <a:rPr lang="ja-JP" altLang="en-US" sz="1400" smtClean="0">
                <a:latin typeface="ＭＳ Ｐゴシック" charset="-128"/>
                <a:ea typeface="ＭＳ Ｐゴシック" charset="-128"/>
              </a:rPr>
              <a:t>→パロディ作成に写真を引用した場合に、「引用」（改正前）の要件を満たすかが問題となった。</a:t>
            </a:r>
          </a:p>
          <a:p>
            <a:pPr>
              <a:lnSpc>
                <a:spcPct val="110000"/>
              </a:lnSpc>
            </a:pPr>
            <a:r>
              <a:rPr lang="ja-JP" altLang="en-US" sz="1400" smtClean="0">
                <a:latin typeface="ＭＳ Ｐゴシック" charset="-128"/>
                <a:ea typeface="ＭＳ Ｐゴシック" charset="-128"/>
              </a:rPr>
              <a:t>事例：藤田嗣治絵画複製事件（東京高判</a:t>
            </a:r>
            <a:r>
              <a:rPr lang="ja-JP" altLang="ja-JP" smtClean="0">
                <a:latin typeface="ＭＳ Ｐゴシック" charset="-128"/>
                <a:ea typeface="ＭＳ Ｐゴシック" charset="-128"/>
              </a:rPr>
              <a:t>昭和</a:t>
            </a:r>
            <a:r>
              <a:rPr lang="en-US" altLang="ja-JP" smtClean="0">
                <a:latin typeface="ＭＳ Ｐゴシック" charset="-128"/>
                <a:ea typeface="ＭＳ Ｐゴシック" charset="-128"/>
              </a:rPr>
              <a:t>60</a:t>
            </a:r>
            <a:r>
              <a:rPr lang="ja-JP" altLang="ja-JP" smtClean="0">
                <a:latin typeface="ＭＳ Ｐゴシック" charset="-128"/>
                <a:ea typeface="ＭＳ Ｐゴシック" charset="-128"/>
              </a:rPr>
              <a:t>年</a:t>
            </a:r>
            <a:r>
              <a:rPr lang="en-US" altLang="ja-JP" smtClean="0">
                <a:latin typeface="ＭＳ Ｐゴシック" charset="-128"/>
                <a:ea typeface="ＭＳ Ｐゴシック" charset="-128"/>
              </a:rPr>
              <a:t>10</a:t>
            </a:r>
            <a:r>
              <a:rPr lang="ja-JP" altLang="ja-JP" smtClean="0">
                <a:latin typeface="ＭＳ Ｐゴシック" charset="-128"/>
                <a:ea typeface="ＭＳ Ｐゴシック" charset="-128"/>
              </a:rPr>
              <a:t>月</a:t>
            </a:r>
            <a:r>
              <a:rPr lang="en-US" altLang="ja-JP" smtClean="0">
                <a:latin typeface="ＭＳ Ｐゴシック" charset="-128"/>
                <a:ea typeface="ＭＳ Ｐゴシック" charset="-128"/>
              </a:rPr>
              <a:t>17</a:t>
            </a:r>
            <a:r>
              <a:rPr lang="ja-JP" altLang="ja-JP" smtClean="0">
                <a:latin typeface="ＭＳ Ｐゴシック" charset="-128"/>
                <a:ea typeface="ＭＳ Ｐゴシック" charset="-128"/>
              </a:rPr>
              <a:t>日判時</a:t>
            </a:r>
            <a:r>
              <a:rPr lang="en-US" altLang="ja-JP" smtClean="0">
                <a:latin typeface="ＭＳ Ｐゴシック" charset="-128"/>
                <a:ea typeface="ＭＳ Ｐゴシック" charset="-128"/>
              </a:rPr>
              <a:t>1176</a:t>
            </a:r>
            <a:r>
              <a:rPr lang="ja-JP" altLang="ja-JP" smtClean="0">
                <a:latin typeface="ＭＳ Ｐゴシック" charset="-128"/>
                <a:ea typeface="ＭＳ Ｐゴシック" charset="-128"/>
              </a:rPr>
              <a:t>号</a:t>
            </a:r>
            <a:r>
              <a:rPr lang="en-US" altLang="ja-JP" smtClean="0">
                <a:latin typeface="ＭＳ Ｐゴシック" charset="-128"/>
                <a:ea typeface="ＭＳ Ｐゴシック" charset="-128"/>
              </a:rPr>
              <a:t>34</a:t>
            </a:r>
            <a:r>
              <a:rPr lang="ja-JP" altLang="ja-JP" smtClean="0">
                <a:latin typeface="ＭＳ Ｐゴシック" charset="-128"/>
                <a:ea typeface="ＭＳ Ｐゴシック" charset="-128"/>
              </a:rPr>
              <a:t>頁</a:t>
            </a:r>
            <a:r>
              <a:rPr lang="ja-JP" altLang="en-US" sz="1400" smtClean="0">
                <a:latin typeface="ＭＳ Ｐゴシック" charset="-128"/>
                <a:ea typeface="ＭＳ Ｐゴシック" charset="-128"/>
              </a:rPr>
              <a:t>）　</a:t>
            </a:r>
          </a:p>
          <a:p>
            <a:pPr>
              <a:lnSpc>
                <a:spcPct val="110000"/>
              </a:lnSpc>
            </a:pPr>
            <a:r>
              <a:rPr lang="ja-JP" altLang="en-US" sz="1400" smtClean="0">
                <a:latin typeface="ＭＳ Ｐゴシック" charset="-128"/>
                <a:ea typeface="ＭＳ Ｐゴシック" charset="-128"/>
              </a:rPr>
              <a:t>→論文中に絵画を引用することが「引用」として認められるかが問題となった。</a:t>
            </a:r>
          </a:p>
          <a:p>
            <a:pPr>
              <a:lnSpc>
                <a:spcPct val="110000"/>
              </a:lnSpc>
            </a:pPr>
            <a:r>
              <a:rPr lang="ja-JP" altLang="en-US" sz="1400" smtClean="0">
                <a:latin typeface="ＭＳ Ｐゴシック" charset="-128"/>
                <a:ea typeface="ＭＳ Ｐゴシック" charset="-128"/>
              </a:rPr>
              <a:t>事例：脱ゴーマニズム宣言事件（東京高判</a:t>
            </a:r>
            <a:r>
              <a:rPr lang="ja-JP" altLang="ja-JP" smtClean="0">
                <a:latin typeface="ＭＳ Ｐゴシック" charset="-128"/>
                <a:ea typeface="ＭＳ Ｐゴシック" charset="-128"/>
              </a:rPr>
              <a:t>平成</a:t>
            </a:r>
            <a:r>
              <a:rPr lang="en-US" altLang="ja-JP" smtClean="0">
                <a:latin typeface="ＭＳ Ｐゴシック" charset="-128"/>
                <a:ea typeface="ＭＳ Ｐゴシック" charset="-128"/>
              </a:rPr>
              <a:t>12</a:t>
            </a:r>
            <a:r>
              <a:rPr lang="ja-JP" altLang="ja-JP" smtClean="0">
                <a:latin typeface="ＭＳ Ｐゴシック" charset="-128"/>
                <a:ea typeface="ＭＳ Ｐゴシック" charset="-128"/>
              </a:rPr>
              <a:t>年</a:t>
            </a:r>
            <a:r>
              <a:rPr lang="en-US" altLang="ja-JP" smtClean="0">
                <a:latin typeface="ＭＳ Ｐゴシック" charset="-128"/>
                <a:ea typeface="ＭＳ Ｐゴシック" charset="-128"/>
              </a:rPr>
              <a:t>4</a:t>
            </a:r>
            <a:r>
              <a:rPr lang="ja-JP" altLang="ja-JP" smtClean="0">
                <a:latin typeface="ＭＳ Ｐゴシック" charset="-128"/>
                <a:ea typeface="ＭＳ Ｐゴシック" charset="-128"/>
              </a:rPr>
              <a:t>月</a:t>
            </a:r>
            <a:r>
              <a:rPr lang="en-US" altLang="ja-JP" smtClean="0">
                <a:latin typeface="ＭＳ Ｐゴシック" charset="-128"/>
                <a:ea typeface="ＭＳ Ｐゴシック" charset="-128"/>
              </a:rPr>
              <a:t>25</a:t>
            </a:r>
            <a:r>
              <a:rPr lang="ja-JP" altLang="ja-JP" smtClean="0">
                <a:latin typeface="ＭＳ Ｐゴシック" charset="-128"/>
                <a:ea typeface="ＭＳ Ｐゴシック" charset="-128"/>
              </a:rPr>
              <a:t>日判時</a:t>
            </a:r>
            <a:r>
              <a:rPr lang="en-US" altLang="ja-JP" smtClean="0">
                <a:latin typeface="ＭＳ Ｐゴシック" charset="-128"/>
                <a:ea typeface="ＭＳ Ｐゴシック" charset="-128"/>
              </a:rPr>
              <a:t>1724</a:t>
            </a:r>
            <a:r>
              <a:rPr lang="ja-JP" altLang="ja-JP" smtClean="0">
                <a:latin typeface="ＭＳ Ｐゴシック" charset="-128"/>
                <a:ea typeface="ＭＳ Ｐゴシック" charset="-128"/>
              </a:rPr>
              <a:t>号</a:t>
            </a:r>
            <a:r>
              <a:rPr lang="en-US" altLang="ja-JP" smtClean="0">
                <a:latin typeface="ＭＳ Ｐゴシック" charset="-128"/>
                <a:ea typeface="ＭＳ Ｐゴシック" charset="-128"/>
              </a:rPr>
              <a:t>124</a:t>
            </a:r>
            <a:r>
              <a:rPr lang="ja-JP" altLang="ja-JP" smtClean="0">
                <a:latin typeface="ＭＳ Ｐゴシック" charset="-128"/>
                <a:ea typeface="ＭＳ Ｐゴシック" charset="-128"/>
              </a:rPr>
              <a:t>頁</a:t>
            </a:r>
            <a:r>
              <a:rPr lang="ja-JP" altLang="en-US" sz="1400" smtClean="0">
                <a:latin typeface="ＭＳ Ｐゴシック" charset="-128"/>
                <a:ea typeface="ＭＳ Ｐゴシック" charset="-128"/>
              </a:rPr>
              <a:t>）</a:t>
            </a:r>
          </a:p>
          <a:p>
            <a:pPr>
              <a:lnSpc>
                <a:spcPct val="110000"/>
              </a:lnSpc>
            </a:pPr>
            <a:r>
              <a:rPr lang="ja-JP" altLang="en-US" sz="1400" smtClean="0">
                <a:latin typeface="ＭＳ Ｐゴシック" charset="-128"/>
                <a:ea typeface="ＭＳ Ｐゴシック" charset="-128"/>
              </a:rPr>
              <a:t>→漫画中に書籍に引用することが「引用」として認められるかが問題となった。</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Number Placeholder 6"/>
          <p:cNvSpPr>
            <a:spLocks noGrp="1"/>
          </p:cNvSpPr>
          <p:nvPr>
            <p:ph type="sldNum" sz="quarter" idx="5"/>
          </p:nvPr>
        </p:nvSpPr>
        <p:spPr bwMode="auto">
          <a:noFill/>
          <a:ln>
            <a:miter lim="800000"/>
            <a:headEnd/>
            <a:tailEnd/>
          </a:ln>
        </p:spPr>
        <p:txBody>
          <a:bodyPr/>
          <a:lstStyle/>
          <a:p>
            <a:fld id="{F13D9C0F-D280-4BF3-A9B2-1BEB24AED900}" type="slidenum">
              <a:rPr lang="en-US" altLang="ja-JP" smtClean="0">
                <a:ea typeface="ＭＳ Ｐゴシック" charset="-128"/>
              </a:rPr>
              <a:pPr/>
              <a:t>14</a:t>
            </a:fld>
            <a:endParaRPr lang="en-US" altLang="ja-JP" smtClean="0">
              <a:ea typeface="ＭＳ Ｐゴシック" charset="-128"/>
            </a:endParaRPr>
          </a:p>
        </p:txBody>
      </p:sp>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xfrm>
            <a:off x="522288" y="4826000"/>
            <a:ext cx="5545137" cy="4471988"/>
          </a:xfrm>
          <a:noFill/>
        </p:spPr>
        <p:txBody>
          <a:bodyPr wrap="square" lIns="91440" tIns="45720" rIns="91440" bIns="45720" numCol="1" anchor="t" anchorCtr="0" compatLnSpc="1">
            <a:prstTxWarp prst="textNoShape">
              <a:avLst/>
            </a:prstTxWarp>
          </a:bodyPr>
          <a:lstStyle/>
          <a:p>
            <a:endParaRPr lang="zh-CN" altLang="en-US" smtClean="0">
              <a:latin typeface="ＭＳ Ｐゴシック" charset="-128"/>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スライド イメージ プレースホルダー 1"/>
          <p:cNvSpPr>
            <a:spLocks noGrp="1" noRot="1" noChangeAspect="1"/>
          </p:cNvSpPr>
          <p:nvPr>
            <p:ph type="sldImg"/>
          </p:nvPr>
        </p:nvSpPr>
        <p:spPr bwMode="auto">
          <a:xfrm>
            <a:off x="492125" y="384175"/>
            <a:ext cx="6107113" cy="4229100"/>
          </a:xfrm>
          <a:noFill/>
          <a:ln>
            <a:solidFill>
              <a:srgbClr val="000000"/>
            </a:solidFill>
            <a:miter lim="800000"/>
            <a:headEnd/>
            <a:tailEnd/>
          </a:ln>
        </p:spPr>
      </p:sp>
      <p:sp>
        <p:nvSpPr>
          <p:cNvPr id="53250" name="ノート プレースホルダー 2"/>
          <p:cNvSpPr>
            <a:spLocks noGrp="1"/>
          </p:cNvSpPr>
          <p:nvPr>
            <p:ph type="body" idx="1"/>
          </p:nvPr>
        </p:nvSpPr>
        <p:spPr bwMode="auto">
          <a:xfrm>
            <a:off x="377825" y="4681538"/>
            <a:ext cx="6049963" cy="5100637"/>
          </a:xfrm>
          <a:noFill/>
        </p:spPr>
        <p:txBody>
          <a:bodyPr wrap="square" lIns="91440" tIns="45720" rIns="91440" bIns="45720" numCol="1" anchor="t" anchorCtr="0" compatLnSpc="1">
            <a:prstTxWarp prst="textNoShape">
              <a:avLst/>
            </a:prstTxWarp>
          </a:bodyPr>
          <a:lstStyle/>
          <a:p>
            <a:pPr eaLnBrk="1" hangingPunct="1">
              <a:spcBef>
                <a:spcPct val="0"/>
              </a:spcBef>
            </a:pPr>
            <a:r>
              <a:rPr kumimoji="1" lang="en-US" altLang="ja-JP" sz="1200" smtClean="0">
                <a:latin typeface="ＭＳ Ｐゴシック" charset="-128"/>
                <a:ea typeface="ＭＳ Ｐゴシック" charset="-128"/>
              </a:rPr>
              <a:t>〔</a:t>
            </a:r>
            <a:r>
              <a:rPr kumimoji="1" lang="ja-JP" altLang="en-US" sz="1200" smtClean="0">
                <a:latin typeface="ＭＳ Ｐゴシック" charset="-128"/>
                <a:ea typeface="ＭＳ Ｐゴシック" charset="-128"/>
              </a:rPr>
              <a:t>狙い</a:t>
            </a:r>
            <a:r>
              <a:rPr kumimoji="1" lang="en-US" altLang="ja-JP" sz="1200" smtClean="0">
                <a:latin typeface="ＭＳ Ｐゴシック" charset="-128"/>
                <a:ea typeface="ＭＳ Ｐゴシック" charset="-128"/>
              </a:rPr>
              <a:t>〕</a:t>
            </a:r>
          </a:p>
          <a:p>
            <a:pPr eaLnBrk="1" hangingPunct="1">
              <a:spcBef>
                <a:spcPct val="0"/>
              </a:spcBef>
            </a:pPr>
            <a:r>
              <a:rPr kumimoji="1" lang="ja-JP" altLang="en-US" sz="1200" smtClean="0">
                <a:latin typeface="ＭＳ Ｐゴシック" charset="-128"/>
                <a:ea typeface="ＭＳ Ｐゴシック" charset="-128"/>
              </a:rPr>
              <a:t>知的財産活動が企業の事業に対してどのような役割を果たすのかを説明することで、企業にとっての知的財産権の重要性を理解させる。</a:t>
            </a:r>
            <a:endParaRPr kumimoji="1" lang="en-US" altLang="ja-JP" sz="1200" smtClean="0">
              <a:latin typeface="ＭＳ Ｐゴシック" charset="-128"/>
              <a:ea typeface="ＭＳ Ｐゴシック" charset="-128"/>
            </a:endParaRPr>
          </a:p>
          <a:p>
            <a:pPr eaLnBrk="1" hangingPunct="1">
              <a:spcBef>
                <a:spcPct val="0"/>
              </a:spcBef>
            </a:pPr>
            <a:endParaRPr kumimoji="1" lang="en-US" altLang="ja-JP" sz="1200" smtClean="0">
              <a:latin typeface="ＭＳ Ｐゴシック" charset="-128"/>
              <a:ea typeface="ＭＳ Ｐゴシック" charset="-128"/>
            </a:endParaRPr>
          </a:p>
          <a:p>
            <a:pPr eaLnBrk="1" hangingPunct="1">
              <a:spcBef>
                <a:spcPct val="0"/>
              </a:spcBef>
            </a:pPr>
            <a:r>
              <a:rPr kumimoji="1" lang="en-US" altLang="ja-JP" sz="1200" smtClean="0">
                <a:latin typeface="ＭＳ Ｐゴシック" charset="-128"/>
                <a:ea typeface="ＭＳ Ｐゴシック" charset="-128"/>
              </a:rPr>
              <a:t>〔</a:t>
            </a:r>
            <a:r>
              <a:rPr kumimoji="1" lang="ja-JP" altLang="en-US" sz="1200" smtClean="0">
                <a:latin typeface="ＭＳ Ｐゴシック" charset="-128"/>
                <a:ea typeface="ＭＳ Ｐゴシック" charset="-128"/>
              </a:rPr>
              <a:t>説明</a:t>
            </a:r>
            <a:r>
              <a:rPr kumimoji="1" lang="en-US" altLang="ja-JP" sz="1200" smtClean="0">
                <a:latin typeface="ＭＳ Ｐゴシック" charset="-128"/>
                <a:ea typeface="ＭＳ Ｐゴシック" charset="-128"/>
              </a:rPr>
              <a:t>〕</a:t>
            </a:r>
          </a:p>
          <a:p>
            <a:pPr eaLnBrk="1" hangingPunct="1">
              <a:spcBef>
                <a:spcPct val="0"/>
              </a:spcBef>
            </a:pPr>
            <a:r>
              <a:rPr kumimoji="1" lang="ja-JP" altLang="en-US" sz="1200" smtClean="0">
                <a:latin typeface="ＭＳ Ｐゴシック" charset="-128"/>
                <a:ea typeface="ＭＳ Ｐゴシック" charset="-128"/>
              </a:rPr>
              <a:t>○事業等の安全性の確保</a:t>
            </a:r>
            <a:endParaRPr kumimoji="1" lang="en-US" altLang="ja-JP" sz="1200" smtClean="0">
              <a:latin typeface="ＭＳ Ｐゴシック" charset="-128"/>
              <a:ea typeface="ＭＳ Ｐゴシック" charset="-128"/>
            </a:endParaRPr>
          </a:p>
          <a:p>
            <a:pPr eaLnBrk="1" hangingPunct="1">
              <a:spcBef>
                <a:spcPct val="0"/>
              </a:spcBef>
            </a:pPr>
            <a:r>
              <a:rPr kumimoji="1" lang="ja-JP" altLang="en-US" sz="1200" smtClean="0">
                <a:latin typeface="ＭＳ Ｐゴシック" charset="-128"/>
                <a:ea typeface="ＭＳ Ｐゴシック" charset="-128"/>
              </a:rPr>
              <a:t>世界に知財紛争リスクを知らしめた事例：コダックポラロイドの特許紛争</a:t>
            </a:r>
            <a:endParaRPr kumimoji="1" lang="en-US" altLang="ja-JP" sz="1200" smtClean="0">
              <a:latin typeface="ＭＳ Ｐゴシック" charset="-128"/>
              <a:ea typeface="ＭＳ Ｐゴシック" charset="-128"/>
            </a:endParaRPr>
          </a:p>
          <a:p>
            <a:pPr eaLnBrk="1" hangingPunct="1">
              <a:spcBef>
                <a:spcPct val="0"/>
              </a:spcBef>
            </a:pPr>
            <a:r>
              <a:rPr kumimoji="1" lang="en-US" altLang="ja-JP" sz="1200" smtClean="0">
                <a:latin typeface="ＭＳ Ｐゴシック" charset="-128"/>
                <a:ea typeface="ＭＳ Ｐゴシック" charset="-128"/>
              </a:rPr>
              <a:t>1980</a:t>
            </a:r>
            <a:r>
              <a:rPr kumimoji="1" lang="ja-JP" altLang="en-US" sz="1200" smtClean="0">
                <a:latin typeface="ＭＳ Ｐゴシック" charset="-128"/>
                <a:ea typeface="ＭＳ Ｐゴシック" charset="-128"/>
              </a:rPr>
              <a:t>年代、コダックのインスタントフィルムがポラロイドの特許を侵害するとして、コダックが</a:t>
            </a:r>
            <a:r>
              <a:rPr kumimoji="1" lang="en-US" altLang="ja-JP" sz="1200" smtClean="0">
                <a:latin typeface="ＭＳ Ｐゴシック" charset="-128"/>
                <a:ea typeface="ＭＳ Ｐゴシック" charset="-128"/>
              </a:rPr>
              <a:t>1000</a:t>
            </a:r>
            <a:r>
              <a:rPr kumimoji="1" lang="ja-JP" altLang="en-US" sz="1200" smtClean="0">
                <a:latin typeface="ＭＳ Ｐゴシック" charset="-128"/>
                <a:ea typeface="ＭＳ Ｐゴシック" charset="-128"/>
              </a:rPr>
              <a:t>億円規模の賠償金支払と製品廃棄を命じられた事例　</a:t>
            </a:r>
            <a:endParaRPr kumimoji="1" lang="en-US" altLang="ja-JP" sz="1200" smtClean="0">
              <a:latin typeface="ＭＳ Ｐゴシック" charset="-128"/>
              <a:ea typeface="ＭＳ Ｐゴシック" charset="-128"/>
            </a:endParaRPr>
          </a:p>
          <a:p>
            <a:pPr eaLnBrk="1" hangingPunct="1">
              <a:spcBef>
                <a:spcPct val="0"/>
              </a:spcBef>
            </a:pPr>
            <a:r>
              <a:rPr kumimoji="1" lang="ja-JP" altLang="en-US" sz="1200" smtClean="0">
                <a:latin typeface="ＭＳ Ｐゴシック" charset="-128"/>
                <a:ea typeface="ＭＳ Ｐゴシック" charset="-128"/>
              </a:rPr>
              <a:t>⇒これによりコダックはインスタントカメラ事業から撤退</a:t>
            </a:r>
            <a:endParaRPr kumimoji="1" lang="en-US" altLang="ja-JP" sz="1200" smtClean="0">
              <a:latin typeface="ＭＳ Ｐゴシック" charset="-128"/>
              <a:ea typeface="ＭＳ Ｐゴシック" charset="-128"/>
            </a:endParaRPr>
          </a:p>
          <a:p>
            <a:pPr eaLnBrk="1" hangingPunct="1">
              <a:spcBef>
                <a:spcPct val="0"/>
              </a:spcBef>
            </a:pPr>
            <a:endParaRPr kumimoji="1" lang="en-US" altLang="ja-JP" sz="1200" smtClean="0">
              <a:latin typeface="ＭＳ Ｐゴシック" charset="-128"/>
              <a:ea typeface="ＭＳ Ｐゴシック" charset="-128"/>
            </a:endParaRPr>
          </a:p>
          <a:p>
            <a:pPr eaLnBrk="1" hangingPunct="1">
              <a:spcBef>
                <a:spcPct val="0"/>
              </a:spcBef>
            </a:pPr>
            <a:r>
              <a:rPr kumimoji="1" lang="ja-JP" altLang="en-US" sz="1200" smtClean="0">
                <a:latin typeface="ＭＳ Ｐゴシック" charset="-128"/>
                <a:ea typeface="ＭＳ Ｐゴシック" charset="-128"/>
              </a:rPr>
              <a:t>○事業等の優位性の確保</a:t>
            </a:r>
            <a:endParaRPr kumimoji="1" lang="en-US" altLang="ja-JP" sz="1200" smtClean="0">
              <a:latin typeface="ＭＳ Ｐゴシック" charset="-128"/>
              <a:ea typeface="ＭＳ Ｐゴシック" charset="-128"/>
            </a:endParaRPr>
          </a:p>
          <a:p>
            <a:pPr eaLnBrk="1" hangingPunct="1">
              <a:spcBef>
                <a:spcPct val="0"/>
              </a:spcBef>
            </a:pPr>
            <a:r>
              <a:rPr kumimoji="1" lang="ja-JP" altLang="en-US" sz="1200" smtClean="0">
                <a:latin typeface="ＭＳ Ｐゴシック" charset="-128"/>
                <a:ea typeface="ＭＳ Ｐゴシック" charset="-128"/>
              </a:rPr>
              <a:t>例えば、その技術分野の核となる技術を中心に特許網を構築すれば、優位な競争をすることができる。</a:t>
            </a:r>
            <a:endParaRPr kumimoji="1" lang="en-US" altLang="ja-JP" sz="1200" smtClean="0">
              <a:latin typeface="ＭＳ Ｐゴシック" charset="-128"/>
              <a:ea typeface="ＭＳ Ｐゴシック" charset="-128"/>
            </a:endParaRPr>
          </a:p>
          <a:p>
            <a:pPr eaLnBrk="1" hangingPunct="1">
              <a:spcBef>
                <a:spcPct val="0"/>
              </a:spcBef>
            </a:pPr>
            <a:r>
              <a:rPr kumimoji="1" lang="ja-JP" altLang="en-US" sz="1200" smtClean="0">
                <a:latin typeface="ＭＳ Ｐゴシック" charset="-128"/>
                <a:ea typeface="ＭＳ Ｐゴシック" charset="-128"/>
              </a:rPr>
              <a:t>キャノンのインクジェットプリンタ技術（バブルジェット方式）</a:t>
            </a:r>
            <a:endParaRPr kumimoji="1" lang="en-US" altLang="ja-JP" sz="1200" smtClean="0">
              <a:latin typeface="ＭＳ Ｐゴシック" charset="-128"/>
              <a:ea typeface="ＭＳ Ｐゴシック" charset="-128"/>
            </a:endParaRPr>
          </a:p>
          <a:p>
            <a:pPr eaLnBrk="1" hangingPunct="1">
              <a:spcBef>
                <a:spcPct val="0"/>
              </a:spcBef>
            </a:pPr>
            <a:endParaRPr kumimoji="1" lang="en-US" altLang="ja-JP" sz="1200" smtClean="0">
              <a:latin typeface="ＭＳ Ｐゴシック" charset="-128"/>
              <a:ea typeface="ＭＳ Ｐゴシック" charset="-128"/>
            </a:endParaRPr>
          </a:p>
          <a:p>
            <a:pPr eaLnBrk="1" hangingPunct="1">
              <a:spcBef>
                <a:spcPct val="0"/>
              </a:spcBef>
            </a:pPr>
            <a:r>
              <a:rPr kumimoji="1" lang="ja-JP" altLang="en-US" sz="1200" smtClean="0">
                <a:latin typeface="ＭＳ Ｐゴシック" charset="-128"/>
                <a:ea typeface="ＭＳ Ｐゴシック" charset="-128"/>
              </a:rPr>
              <a:t>○事業等の市場形成：知的財産権により他社の参入障壁を構築して市場の独占化を図ることができる。</a:t>
            </a:r>
            <a:endParaRPr kumimoji="1" lang="en-US" altLang="ja-JP" sz="1200" smtClean="0">
              <a:latin typeface="ＭＳ Ｐゴシック" charset="-128"/>
              <a:ea typeface="ＭＳ Ｐゴシック" charset="-128"/>
            </a:endParaRPr>
          </a:p>
          <a:p>
            <a:pPr eaLnBrk="1" hangingPunct="1">
              <a:spcBef>
                <a:spcPct val="0"/>
              </a:spcBef>
            </a:pPr>
            <a:r>
              <a:rPr kumimoji="1" lang="ja-JP" altLang="en-US" sz="1200" smtClean="0">
                <a:latin typeface="ＭＳ Ｐゴシック" charset="-128"/>
                <a:ea typeface="ＭＳ Ｐゴシック" charset="-128"/>
              </a:rPr>
              <a:t>事例：青色ＬＥＤは、日亜化学工業と豊田合成が必須特許をそれぞれ保有していたため、ローム等の企業の参入が大幅に遅れた</a:t>
            </a:r>
            <a:endParaRPr kumimoji="1" lang="en-US" altLang="ja-JP" sz="1200" smtClean="0">
              <a:latin typeface="ＭＳ Ｐゴシック" charset="-128"/>
              <a:ea typeface="ＭＳ Ｐゴシック" charset="-128"/>
            </a:endParaRPr>
          </a:p>
          <a:p>
            <a:pPr eaLnBrk="1" hangingPunct="1">
              <a:spcBef>
                <a:spcPct val="0"/>
              </a:spcBef>
            </a:pPr>
            <a:r>
              <a:rPr kumimoji="1" lang="ja-JP" altLang="en-US" sz="1200" smtClean="0">
                <a:latin typeface="ＭＳ Ｐゴシック" charset="-128"/>
                <a:ea typeface="ＭＳ Ｐゴシック" charset="-128"/>
              </a:rPr>
              <a:t>事例：クローズからオープンへの切り替えにより、市場規模の増大に対応する（⇒後述）</a:t>
            </a:r>
            <a:endParaRPr kumimoji="1" lang="en-US" altLang="ja-JP" sz="1200" smtClean="0">
              <a:latin typeface="ＭＳ Ｐゴシック" charset="-128"/>
              <a:ea typeface="ＭＳ Ｐゴシック" charset="-128"/>
            </a:endParaRPr>
          </a:p>
        </p:txBody>
      </p:sp>
      <p:sp>
        <p:nvSpPr>
          <p:cNvPr id="53251" name="スライド番号プレースホルダー 3"/>
          <p:cNvSpPr>
            <a:spLocks noGrp="1"/>
          </p:cNvSpPr>
          <p:nvPr>
            <p:ph type="sldNum" sz="quarter" idx="5"/>
          </p:nvPr>
        </p:nvSpPr>
        <p:spPr bwMode="auto">
          <a:noFill/>
          <a:ln>
            <a:miter lim="800000"/>
            <a:headEnd/>
            <a:tailEnd/>
          </a:ln>
        </p:spPr>
        <p:txBody>
          <a:bodyPr/>
          <a:lstStyle/>
          <a:p>
            <a:fld id="{A4DA4EC4-B0D3-47CA-8139-55BC6AE03139}" type="slidenum">
              <a:rPr lang="en-US" altLang="zh-CN" smtClean="0">
                <a:solidFill>
                  <a:srgbClr val="000000"/>
                </a:solidFill>
                <a:ea typeface="ＭＳ Ｐゴシック" charset="-128"/>
              </a:rPr>
              <a:pPr/>
              <a:t>15</a:t>
            </a:fld>
            <a:endParaRPr lang="en-US" altLang="zh-CN" smtClean="0">
              <a:solidFill>
                <a:srgbClr val="000000"/>
              </a:solidFill>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スライド イメージ プレースホルダー 1"/>
          <p:cNvSpPr>
            <a:spLocks noGrp="1" noRot="1" noChangeAspect="1"/>
          </p:cNvSpPr>
          <p:nvPr>
            <p:ph type="sldImg"/>
          </p:nvPr>
        </p:nvSpPr>
        <p:spPr bwMode="auto">
          <a:xfrm>
            <a:off x="493713" y="385763"/>
            <a:ext cx="6102350" cy="4225925"/>
          </a:xfrm>
          <a:noFill/>
          <a:ln>
            <a:solidFill>
              <a:srgbClr val="000000"/>
            </a:solidFill>
            <a:miter lim="800000"/>
            <a:headEnd/>
            <a:tailEnd/>
          </a:ln>
        </p:spPr>
      </p:sp>
      <p:sp>
        <p:nvSpPr>
          <p:cNvPr id="55298" name="ノート プレースホルダー 2"/>
          <p:cNvSpPr>
            <a:spLocks noGrp="1"/>
          </p:cNvSpPr>
          <p:nvPr>
            <p:ph type="body" idx="1"/>
          </p:nvPr>
        </p:nvSpPr>
        <p:spPr bwMode="auto">
          <a:xfrm>
            <a:off x="161925" y="4610100"/>
            <a:ext cx="6481763" cy="5145088"/>
          </a:xfrm>
          <a:noFill/>
        </p:spPr>
        <p:txBody>
          <a:bodyPr wrap="square" lIns="91440" tIns="45720" rIns="91440" bIns="45720" numCol="1" anchor="t" anchorCtr="0" compatLnSpc="1">
            <a:prstTxWarp prst="textNoShape">
              <a:avLst/>
            </a:prstTxWarp>
          </a:bodyPr>
          <a:lstStyle/>
          <a:p>
            <a:pPr>
              <a:spcBef>
                <a:spcPct val="0"/>
              </a:spcBef>
            </a:pPr>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狙い</a:t>
            </a:r>
            <a:r>
              <a:rPr lang="en-US" altLang="ja-JP" smtClean="0">
                <a:latin typeface="ＭＳ Ｐゴシック" charset="-128"/>
                <a:ea typeface="ＭＳ Ｐゴシック" charset="-128"/>
              </a:rPr>
              <a:t>〕</a:t>
            </a:r>
          </a:p>
          <a:p>
            <a:pPr>
              <a:spcBef>
                <a:spcPct val="0"/>
              </a:spcBef>
            </a:pPr>
            <a:r>
              <a:rPr lang="ja-JP" altLang="en-US" smtClean="0">
                <a:latin typeface="ＭＳ Ｐゴシック" charset="-128"/>
                <a:ea typeface="ＭＳ Ｐゴシック" charset="-128"/>
              </a:rPr>
              <a:t>企業活動は、企業価値を向上させることを目的とするものであるが、その企業価値は有形資産（財産）と無形資産（財産）で形成されるものであり、知的財産は無形財産（資産）の一つであることを理解させる。</a:t>
            </a:r>
            <a:endParaRPr lang="en-US" altLang="ja-JP" smtClean="0">
              <a:latin typeface="ＭＳ Ｐゴシック" charset="-128"/>
              <a:ea typeface="ＭＳ Ｐゴシック" charset="-128"/>
            </a:endParaRPr>
          </a:p>
          <a:p>
            <a:pPr>
              <a:spcBef>
                <a:spcPct val="0"/>
              </a:spcBef>
            </a:pPr>
            <a:endParaRPr lang="en-US" altLang="ja-JP" smtClean="0">
              <a:latin typeface="ＭＳ Ｐゴシック" charset="-128"/>
              <a:ea typeface="ＭＳ Ｐゴシック" charset="-128"/>
            </a:endParaRPr>
          </a:p>
          <a:p>
            <a:pPr>
              <a:spcBef>
                <a:spcPct val="0"/>
              </a:spcBef>
            </a:pPr>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説明</a:t>
            </a:r>
            <a:r>
              <a:rPr lang="en-US" altLang="ja-JP" smtClean="0">
                <a:latin typeface="ＭＳ Ｐゴシック" charset="-128"/>
                <a:ea typeface="ＭＳ Ｐゴシック" charset="-128"/>
              </a:rPr>
              <a:t>〕</a:t>
            </a:r>
          </a:p>
          <a:p>
            <a:pPr>
              <a:spcBef>
                <a:spcPct val="0"/>
              </a:spcBef>
            </a:pPr>
            <a:r>
              <a:rPr lang="ja-JP" altLang="en-US" smtClean="0">
                <a:latin typeface="ＭＳ Ｐゴシック" charset="-128"/>
                <a:ea typeface="ＭＳ Ｐゴシック" charset="-128"/>
              </a:rPr>
              <a:t>　近年、企業価値評価は、財務諸表に載らない無形財産を評価することで、適正な価値を評価する方向に動いている。</a:t>
            </a:r>
            <a:endParaRPr lang="en-US" altLang="ja-JP" smtClean="0">
              <a:latin typeface="ＭＳ Ｐゴシック" charset="-128"/>
              <a:ea typeface="ＭＳ Ｐゴシック" charset="-128"/>
            </a:endParaRPr>
          </a:p>
          <a:p>
            <a:pPr>
              <a:spcBef>
                <a:spcPct val="0"/>
              </a:spcBef>
            </a:pPr>
            <a:r>
              <a:rPr lang="ja-JP" altLang="en-US" smtClean="0">
                <a:latin typeface="ＭＳ Ｐゴシック" charset="-128"/>
                <a:ea typeface="ＭＳ Ｐゴシック" charset="-128"/>
              </a:rPr>
              <a:t>　企業の、競争力、利益の持続性、安全性等を適正に評価するためには、株式の時価総額から有形資産を減じた、無形資産を評価することが重要とされている。</a:t>
            </a:r>
            <a:endParaRPr lang="en-US" altLang="ja-JP" smtClean="0">
              <a:latin typeface="ＭＳ Ｐゴシック" charset="-128"/>
              <a:ea typeface="ＭＳ Ｐゴシック" charset="-128"/>
            </a:endParaRPr>
          </a:p>
          <a:p>
            <a:pPr>
              <a:spcBef>
                <a:spcPct val="0"/>
              </a:spcBef>
            </a:pPr>
            <a:r>
              <a:rPr lang="ja-JP" altLang="en-US" smtClean="0">
                <a:latin typeface="ＭＳ Ｐゴシック" charset="-128"/>
                <a:ea typeface="ＭＳ Ｐゴシック" charset="-128"/>
              </a:rPr>
              <a:t>　無形財産を適切に評価するには情報開示が重要であり、その情報として最も重要とされているのは技術・知的財産情報である。</a:t>
            </a:r>
            <a:endParaRPr lang="en-US" altLang="ja-JP" smtClean="0">
              <a:latin typeface="ＭＳ Ｐゴシック" charset="-128"/>
              <a:ea typeface="ＭＳ Ｐゴシック" charset="-128"/>
            </a:endParaRPr>
          </a:p>
          <a:p>
            <a:pPr>
              <a:spcBef>
                <a:spcPct val="0"/>
              </a:spcBef>
            </a:pPr>
            <a:r>
              <a:rPr lang="ja-JP" altLang="en-US" smtClean="0">
                <a:latin typeface="ＭＳ Ｐゴシック" charset="-128"/>
                <a:ea typeface="ＭＳ Ｐゴシック" charset="-128"/>
              </a:rPr>
              <a:t>　無形財産の捉え方はいろいろな視点があるがここでは一般的な捉え方とその評価項目の一例をあげている。</a:t>
            </a:r>
            <a:endParaRPr lang="en-US" altLang="ja-JP" smtClean="0">
              <a:latin typeface="ＭＳ Ｐゴシック" charset="-128"/>
              <a:ea typeface="ＭＳ Ｐゴシック" charset="-128"/>
            </a:endParaRPr>
          </a:p>
          <a:p>
            <a:pPr>
              <a:spcBef>
                <a:spcPct val="0"/>
              </a:spcBef>
            </a:pPr>
            <a:r>
              <a:rPr lang="ja-JP" altLang="en-US" smtClean="0">
                <a:latin typeface="ＭＳ Ｐゴシック" charset="-128"/>
                <a:ea typeface="ＭＳ Ｐゴシック" charset="-128"/>
              </a:rPr>
              <a:t>　参照：知財経営の確立と情報開示２頁（経済産業省知的財産政策室作成資料）</a:t>
            </a:r>
            <a:endParaRPr lang="en-US" altLang="ja-JP" smtClean="0">
              <a:latin typeface="ＭＳ Ｐゴシック" charset="-128"/>
              <a:ea typeface="ＭＳ Ｐゴシック" charset="-128"/>
            </a:endParaRPr>
          </a:p>
        </p:txBody>
      </p:sp>
      <p:sp>
        <p:nvSpPr>
          <p:cNvPr id="55299" name="スライド番号プレースホルダー 3"/>
          <p:cNvSpPr>
            <a:spLocks noGrp="1"/>
          </p:cNvSpPr>
          <p:nvPr>
            <p:ph type="sldNum" sz="quarter" idx="5"/>
          </p:nvPr>
        </p:nvSpPr>
        <p:spPr bwMode="auto">
          <a:noFill/>
          <a:ln>
            <a:miter lim="800000"/>
            <a:headEnd/>
            <a:tailEnd/>
          </a:ln>
        </p:spPr>
        <p:txBody>
          <a:bodyPr/>
          <a:lstStyle/>
          <a:p>
            <a:r>
              <a:rPr lang="en-US" altLang="ja-JP" smtClean="0">
                <a:ea typeface="ＭＳ Ｐゴシック" charset="-128"/>
              </a:rPr>
              <a:t>6</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スライド イメージ プレースホルダー 1"/>
          <p:cNvSpPr>
            <a:spLocks noGrp="1" noRot="1" noChangeAspect="1"/>
          </p:cNvSpPr>
          <p:nvPr>
            <p:ph type="sldImg"/>
          </p:nvPr>
        </p:nvSpPr>
        <p:spPr bwMode="auto">
          <a:xfrm>
            <a:off x="593725" y="679450"/>
            <a:ext cx="5743575" cy="3976688"/>
          </a:xfrm>
          <a:noFill/>
          <a:ln>
            <a:solidFill>
              <a:srgbClr val="000000"/>
            </a:solidFill>
            <a:miter lim="800000"/>
            <a:headEnd/>
            <a:tailEnd/>
          </a:ln>
        </p:spPr>
      </p:sp>
      <p:sp>
        <p:nvSpPr>
          <p:cNvPr id="57346" name="ノート プレースホルダー 2"/>
          <p:cNvSpPr>
            <a:spLocks noGrp="1"/>
          </p:cNvSpPr>
          <p:nvPr>
            <p:ph type="body" idx="1"/>
          </p:nvPr>
        </p:nvSpPr>
        <p:spPr bwMode="auto">
          <a:xfrm>
            <a:off x="593725" y="4721225"/>
            <a:ext cx="5618163" cy="4471988"/>
          </a:xfrm>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狙い</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企業が市場においてどのような思考で戦略を立てているのかを理解させる。</a:t>
            </a:r>
            <a:endParaRPr kumimoji="1" lang="en-US" altLang="ja-JP" smtClean="0">
              <a:latin typeface="ＭＳ Ｐゴシック" charset="-128"/>
              <a:ea typeface="ＭＳ Ｐゴシック" charset="-128"/>
            </a:endParaRPr>
          </a:p>
          <a:p>
            <a:endParaRPr kumimoji="1" lang="en-US" altLang="ja-JP" smtClean="0">
              <a:latin typeface="ＭＳ Ｐゴシック" charset="-128"/>
              <a:ea typeface="ＭＳ Ｐゴシック" charset="-128"/>
            </a:endParaRPr>
          </a:p>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説明</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　研究者の創出した発明に係る特許について、どのような目的でどのような戦略を採用するのかを示している。</a:t>
            </a:r>
            <a:endParaRPr kumimoji="1" lang="en-US" altLang="ja-JP" smtClean="0">
              <a:latin typeface="ＭＳ Ｐゴシック" charset="-128"/>
              <a:ea typeface="ＭＳ Ｐゴシック" charset="-128"/>
            </a:endParaRPr>
          </a:p>
          <a:p>
            <a:r>
              <a:rPr kumimoji="1" lang="ja-JP" altLang="en-US" smtClean="0">
                <a:latin typeface="ＭＳ Ｐゴシック" charset="-128"/>
                <a:ea typeface="ＭＳ Ｐゴシック" charset="-128"/>
              </a:rPr>
              <a:t>　通常学生が想定するような独占実施が全てではなく、ライセンス等も含めた戦略的な活用が検討されていることを認識させる。</a:t>
            </a:r>
            <a:endParaRPr kumimoji="1" lang="en-US" altLang="ja-JP" smtClean="0">
              <a:latin typeface="ＭＳ Ｐゴシック" charset="-128"/>
              <a:ea typeface="ＭＳ Ｐゴシック" charset="-128"/>
            </a:endParaRPr>
          </a:p>
          <a:p>
            <a:r>
              <a:rPr kumimoji="1" lang="ja-JP" altLang="en-US" smtClean="0">
                <a:latin typeface="ＭＳ Ｐゴシック" charset="-128"/>
                <a:ea typeface="ＭＳ Ｐゴシック" charset="-128"/>
              </a:rPr>
              <a:t>　なお、次の項目として標準化について説明するが、市場を伸長させるために業界を挙げて取り組む場合に、標準の利用がされることを説明する。</a:t>
            </a:r>
            <a:endParaRPr kumimoji="1" lang="en-US" altLang="ja-JP" smtClean="0">
              <a:latin typeface="ＭＳ Ｐゴシック" charset="-128"/>
              <a:ea typeface="ＭＳ Ｐゴシック" charset="-128"/>
            </a:endParaRPr>
          </a:p>
        </p:txBody>
      </p:sp>
      <p:sp>
        <p:nvSpPr>
          <p:cNvPr id="57347" name="スライド番号プレースホルダー 3"/>
          <p:cNvSpPr>
            <a:spLocks noGrp="1"/>
          </p:cNvSpPr>
          <p:nvPr>
            <p:ph type="sldNum" sz="quarter" idx="5"/>
          </p:nvPr>
        </p:nvSpPr>
        <p:spPr bwMode="auto">
          <a:noFill/>
          <a:ln>
            <a:miter lim="800000"/>
            <a:headEnd/>
            <a:tailEnd/>
          </a:ln>
        </p:spPr>
        <p:txBody>
          <a:bodyPr/>
          <a:lstStyle/>
          <a:p>
            <a:fld id="{EB12BF4B-A401-4CA7-89B3-9D1907BC7ADB}" type="slidenum">
              <a:rPr lang="ja-JP" altLang="en-US" smtClean="0">
                <a:solidFill>
                  <a:srgbClr val="000000"/>
                </a:solidFill>
                <a:ea typeface="ＭＳ Ｐゴシック" charset="-128"/>
              </a:rPr>
              <a:pPr/>
              <a:t>17</a:t>
            </a:fld>
            <a:endParaRPr lang="en-US" altLang="ja-JP" smtClean="0">
              <a:solidFill>
                <a:srgbClr val="000000"/>
              </a:solidFill>
              <a:ea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Number Placeholder 6"/>
          <p:cNvSpPr>
            <a:spLocks noGrp="1"/>
          </p:cNvSpPr>
          <p:nvPr>
            <p:ph type="sldNum" sz="quarter" idx="5"/>
          </p:nvPr>
        </p:nvSpPr>
        <p:spPr bwMode="auto">
          <a:noFill/>
          <a:ln>
            <a:miter lim="800000"/>
            <a:headEnd/>
            <a:tailEnd/>
          </a:ln>
        </p:spPr>
        <p:txBody>
          <a:bodyPr/>
          <a:lstStyle/>
          <a:p>
            <a:fld id="{C9D829BD-1960-49F3-8622-9EFD5BB2699C}" type="slidenum">
              <a:rPr lang="en-US" altLang="ja-JP" smtClean="0">
                <a:ea typeface="ＭＳ Ｐゴシック" charset="-128"/>
              </a:rPr>
              <a:pPr/>
              <a:t>18</a:t>
            </a:fld>
            <a:endParaRPr lang="en-US" altLang="ja-JP" smtClean="0">
              <a:ea typeface="ＭＳ Ｐゴシック" charset="-128"/>
            </a:endParaRPr>
          </a:p>
        </p:txBody>
      </p:sp>
      <p:sp>
        <p:nvSpPr>
          <p:cNvPr id="59394" name="Rectangle 2"/>
          <p:cNvSpPr>
            <a:spLocks noGrp="1" noRot="1" noChangeAspect="1" noTextEdi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xfrm>
            <a:off x="522288" y="4826000"/>
            <a:ext cx="5545137" cy="4471988"/>
          </a:xfrm>
          <a:noFill/>
        </p:spPr>
        <p:txBody>
          <a:bodyPr wrap="square" lIns="91440" tIns="45720" rIns="91440" bIns="45720" numCol="1" anchor="t" anchorCtr="0" compatLnSpc="1">
            <a:prstTxWarp prst="textNoShape">
              <a:avLst/>
            </a:prstTxWarp>
          </a:bodyPr>
          <a:lstStyle/>
          <a:p>
            <a:endParaRPr lang="zh-CN" altLang="en-US" smtClean="0">
              <a:latin typeface="ＭＳ Ｐゴシック" charset="-128"/>
              <a:ea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スライド イメージ プレースホルダー 1"/>
          <p:cNvSpPr>
            <a:spLocks noGrp="1" noRot="1" noChangeAspect="1"/>
          </p:cNvSpPr>
          <p:nvPr>
            <p:ph type="sldImg"/>
          </p:nvPr>
        </p:nvSpPr>
        <p:spPr bwMode="auto">
          <a:xfrm>
            <a:off x="714375" y="746125"/>
            <a:ext cx="5380038" cy="3725863"/>
          </a:xfrm>
          <a:noFill/>
          <a:ln>
            <a:solidFill>
              <a:srgbClr val="000000"/>
            </a:solidFill>
            <a:miter lim="800000"/>
            <a:headEnd/>
            <a:tailEnd/>
          </a:ln>
        </p:spPr>
      </p:sp>
      <p:sp>
        <p:nvSpPr>
          <p:cNvPr id="61442" name="ノート プレースホルダー 2"/>
          <p:cNvSpPr>
            <a:spLocks noGrp="1"/>
          </p:cNvSpPr>
          <p:nvPr>
            <p:ph type="body" idx="1"/>
          </p:nvPr>
        </p:nvSpPr>
        <p:spPr bwMode="auto">
          <a:xfrm>
            <a:off x="522288" y="4721225"/>
            <a:ext cx="5832475" cy="4471988"/>
          </a:xfrm>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狙い</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標準化の意義と、知的財産（ここでは問題になりやすい特許について）が絡んだ場合の問題を認識させる。</a:t>
            </a:r>
            <a:endParaRPr kumimoji="1" lang="en-US" altLang="ja-JP" smtClean="0">
              <a:latin typeface="ＭＳ Ｐゴシック" charset="-128"/>
              <a:ea typeface="ＭＳ Ｐゴシック" charset="-128"/>
            </a:endParaRPr>
          </a:p>
          <a:p>
            <a:endParaRPr kumimoji="1" lang="en-US" altLang="ja-JP" smtClean="0">
              <a:latin typeface="ＭＳ Ｐゴシック" charset="-128"/>
              <a:ea typeface="ＭＳ Ｐゴシック" charset="-128"/>
            </a:endParaRPr>
          </a:p>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説明</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　技術の標準化は、互換性・利便性の観点や製品普及のみならず、製品製造の効率性や市場確保など様々な観点から重要視されている。そして、特に情報通信技術の分野においては、製品普及前に標準が策定されるようになってきていること、標準の対象となる技術が複雑・高度化していることなどから、技術標準に多数の特許が含まれるようになっている。</a:t>
            </a:r>
            <a:endParaRPr kumimoji="1" lang="en-US" altLang="ja-JP" smtClean="0">
              <a:latin typeface="ＭＳ Ｐゴシック" charset="-128"/>
              <a:ea typeface="ＭＳ Ｐゴシック" charset="-128"/>
            </a:endParaRPr>
          </a:p>
          <a:p>
            <a:r>
              <a:rPr kumimoji="1" lang="ja-JP" altLang="en-US" smtClean="0">
                <a:latin typeface="ＭＳ Ｐゴシック" charset="-128"/>
                <a:ea typeface="ＭＳ Ｐゴシック" charset="-128"/>
              </a:rPr>
              <a:t>　この項目では、技術標準に特許が含まれる場合にどのようにその権利が取り扱われるのかや、技術標準を策定する場合に、企業等が取りうる特許戦略について簡単な例をあげて、技術標準と特許の関係を簡単に説明する。</a:t>
            </a:r>
            <a:endParaRPr kumimoji="1" lang="en-US" altLang="ja-JP" smtClean="0">
              <a:latin typeface="ＭＳ Ｐゴシック" charset="-128"/>
              <a:ea typeface="ＭＳ Ｐゴシック" charset="-128"/>
            </a:endParaRPr>
          </a:p>
          <a:p>
            <a:endParaRPr kumimoji="1" lang="en-US" altLang="ja-JP" smtClean="0">
              <a:latin typeface="ＭＳ Ｐゴシック" charset="-128"/>
              <a:ea typeface="ＭＳ Ｐゴシック" charset="-128"/>
            </a:endParaRPr>
          </a:p>
        </p:txBody>
      </p:sp>
      <p:sp>
        <p:nvSpPr>
          <p:cNvPr id="61443" name="スライド番号プレースホルダー 3"/>
          <p:cNvSpPr>
            <a:spLocks noGrp="1"/>
          </p:cNvSpPr>
          <p:nvPr>
            <p:ph type="sldNum" sz="quarter" idx="5"/>
          </p:nvPr>
        </p:nvSpPr>
        <p:spPr bwMode="auto">
          <a:noFill/>
          <a:ln>
            <a:miter lim="800000"/>
            <a:headEnd/>
            <a:tailEnd/>
          </a:ln>
        </p:spPr>
        <p:txBody>
          <a:bodyPr/>
          <a:lstStyle/>
          <a:p>
            <a:fld id="{0D936E9E-E35E-4245-AD01-F683DEBC011E}" type="slidenum">
              <a:rPr lang="ja-JP" altLang="en-US" smtClean="0">
                <a:solidFill>
                  <a:srgbClr val="000000"/>
                </a:solidFill>
                <a:ea typeface="ＭＳ Ｐゴシック" charset="-128"/>
              </a:rPr>
              <a:pPr/>
              <a:t>19</a:t>
            </a:fld>
            <a:endParaRPr lang="en-US" altLang="ja-JP" smtClean="0">
              <a:solidFill>
                <a:srgbClr val="000000"/>
              </a:solidFill>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6"/>
          <p:cNvSpPr>
            <a:spLocks noGrp="1"/>
          </p:cNvSpPr>
          <p:nvPr>
            <p:ph type="sldNum" sz="quarter" idx="5"/>
          </p:nvPr>
        </p:nvSpPr>
        <p:spPr bwMode="auto">
          <a:noFill/>
          <a:ln>
            <a:miter lim="800000"/>
            <a:headEnd/>
            <a:tailEnd/>
          </a:ln>
        </p:spPr>
        <p:txBody>
          <a:bodyPr/>
          <a:lstStyle/>
          <a:p>
            <a:fld id="{B19B4B6D-3CA0-446D-9556-3D16540D1A4C}" type="slidenum">
              <a:rPr lang="en-US" altLang="ja-JP" smtClean="0">
                <a:ea typeface="ＭＳ Ｐゴシック" charset="-128"/>
              </a:rPr>
              <a:pPr/>
              <a:t>2</a:t>
            </a:fld>
            <a:endParaRPr lang="en-US" altLang="ja-JP" smtClean="0">
              <a:ea typeface="ＭＳ Ｐゴシック" charset="-128"/>
            </a:endParaRPr>
          </a:p>
        </p:txBody>
      </p:sp>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ja-JP" altLang="en-US" smtClean="0">
              <a:latin typeface="ＭＳ Ｐゴシック" charset="-128"/>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スライド イメージ プレースホルダー 1"/>
          <p:cNvSpPr>
            <a:spLocks noGrp="1" noRot="1" noChangeAspect="1"/>
          </p:cNvSpPr>
          <p:nvPr>
            <p:ph type="sldImg"/>
          </p:nvPr>
        </p:nvSpPr>
        <p:spPr bwMode="auto">
          <a:xfrm>
            <a:off x="714375" y="746125"/>
            <a:ext cx="5380038" cy="3725863"/>
          </a:xfrm>
          <a:noFill/>
          <a:ln>
            <a:solidFill>
              <a:srgbClr val="000000"/>
            </a:solidFill>
            <a:miter lim="800000"/>
            <a:headEnd/>
            <a:tailEnd/>
          </a:ln>
        </p:spPr>
      </p:sp>
      <p:sp>
        <p:nvSpPr>
          <p:cNvPr id="63490" name="ノート プレースホルダー 2"/>
          <p:cNvSpPr>
            <a:spLocks noGrp="1"/>
          </p:cNvSpPr>
          <p:nvPr>
            <p:ph type="body" idx="1"/>
          </p:nvPr>
        </p:nvSpPr>
        <p:spPr bwMode="auto">
          <a:xfrm>
            <a:off x="522288" y="4721225"/>
            <a:ext cx="5832475" cy="4713288"/>
          </a:xfrm>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狙い</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標準化における知的財産の取扱いについて理解する。</a:t>
            </a:r>
            <a:endParaRPr kumimoji="1" lang="en-US" altLang="ja-JP" smtClean="0">
              <a:latin typeface="ＭＳ Ｐゴシック" charset="-128"/>
              <a:ea typeface="ＭＳ Ｐゴシック" charset="-128"/>
            </a:endParaRPr>
          </a:p>
          <a:p>
            <a:endParaRPr kumimoji="1" lang="en-US" altLang="ja-JP" smtClean="0">
              <a:latin typeface="ＭＳ Ｐゴシック" charset="-128"/>
              <a:ea typeface="ＭＳ Ｐゴシック" charset="-128"/>
            </a:endParaRPr>
          </a:p>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説明</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　標準化に必須の特許については、標準化の目的から、基本的に無償または非差別的合理的条件である</a:t>
            </a:r>
            <a:r>
              <a:rPr kumimoji="1" lang="en-US" altLang="ja-JP" smtClean="0">
                <a:latin typeface="ＭＳ Ｐゴシック" charset="-128"/>
                <a:ea typeface="ＭＳ Ｐゴシック" charset="-128"/>
              </a:rPr>
              <a:t>RAND</a:t>
            </a:r>
            <a:r>
              <a:rPr kumimoji="1" lang="ja-JP" altLang="en-US" smtClean="0">
                <a:latin typeface="ＭＳ Ｐゴシック" charset="-128"/>
                <a:ea typeface="ＭＳ Ｐゴシック" charset="-128"/>
              </a:rPr>
              <a:t>条件（</a:t>
            </a:r>
            <a:r>
              <a:rPr kumimoji="1" lang="en-US" altLang="ja-JP" smtClean="0">
                <a:latin typeface="ＭＳ Ｐゴシック" charset="-128"/>
                <a:ea typeface="ＭＳ Ｐゴシック" charset="-128"/>
              </a:rPr>
              <a:t>Reasonable And  Non-Discriminatory</a:t>
            </a:r>
            <a:r>
              <a:rPr kumimoji="1" lang="ja-JP" altLang="en-US" smtClean="0">
                <a:latin typeface="ＭＳ Ｐゴシック" charset="-128"/>
                <a:ea typeface="ＭＳ Ｐゴシック" charset="-128"/>
              </a:rPr>
              <a:t>な条件）や、公正かつひさべつ的合理条件といわれる</a:t>
            </a:r>
            <a:r>
              <a:rPr kumimoji="1" lang="en-US" altLang="ja-JP" smtClean="0">
                <a:latin typeface="ＭＳ Ｐゴシック" charset="-128"/>
                <a:ea typeface="ＭＳ Ｐゴシック" charset="-128"/>
              </a:rPr>
              <a:t>FRAND</a:t>
            </a:r>
            <a:r>
              <a:rPr kumimoji="1" lang="ja-JP" altLang="en-US" smtClean="0">
                <a:latin typeface="ＭＳ Ｐゴシック" charset="-128"/>
                <a:ea typeface="ＭＳ Ｐゴシック" charset="-128"/>
              </a:rPr>
              <a:t>条件（</a:t>
            </a:r>
            <a:r>
              <a:rPr lang="en-US" altLang="ja-JP" smtClean="0">
                <a:latin typeface="ＭＳ Ｐゴシック" charset="-128"/>
                <a:ea typeface="ＭＳ Ｐゴシック" charset="-128"/>
              </a:rPr>
              <a:t>Fair, Reasonable And  Non-Discriminatory</a:t>
            </a:r>
            <a:r>
              <a:rPr lang="ja-JP" altLang="en-US" smtClean="0">
                <a:latin typeface="ＭＳ Ｐゴシック" charset="-128"/>
                <a:ea typeface="ＭＳ Ｐゴシック" charset="-128"/>
              </a:rPr>
              <a:t>）</a:t>
            </a:r>
            <a:r>
              <a:rPr kumimoji="1" lang="ja-JP" altLang="en-US" smtClean="0">
                <a:latin typeface="ＭＳ Ｐゴシック" charset="-128"/>
                <a:ea typeface="ＭＳ Ｐゴシック" charset="-128"/>
              </a:rPr>
              <a:t>で許諾するよう求められること、近年、標準化技術に多数の特許が含まれることから、ライセンスの効率化や実施料（ロイヤルティ）の一括支払いによる適正化などを目的としてパテントプールが活用されることを説明する。</a:t>
            </a:r>
            <a:endParaRPr kumimoji="1" lang="en-US" altLang="ja-JP" smtClean="0">
              <a:latin typeface="ＭＳ Ｐゴシック" charset="-128"/>
              <a:ea typeface="ＭＳ Ｐゴシック" charset="-128"/>
            </a:endParaRPr>
          </a:p>
          <a:p>
            <a:r>
              <a:rPr kumimoji="1" lang="ja-JP" altLang="en-US" smtClean="0">
                <a:latin typeface="ＭＳ Ｐゴシック" charset="-128"/>
                <a:ea typeface="ＭＳ Ｐゴシック" charset="-128"/>
              </a:rPr>
              <a:t>　技術標準の内容によっては技術競争力の点で影響を受ける等、技術標準がどうなるかは企業の活動に大きな影響を与える。</a:t>
            </a:r>
            <a:endParaRPr kumimoji="1" lang="en-US" altLang="ja-JP" smtClean="0">
              <a:latin typeface="ＭＳ Ｐゴシック" charset="-128"/>
              <a:ea typeface="ＭＳ Ｐゴシック" charset="-128"/>
            </a:endParaRPr>
          </a:p>
          <a:p>
            <a:r>
              <a:rPr kumimoji="1" lang="ja-JP" altLang="en-US" smtClean="0">
                <a:latin typeface="ＭＳ Ｐゴシック" charset="-128"/>
                <a:ea typeface="ＭＳ Ｐゴシック" charset="-128"/>
              </a:rPr>
              <a:t>　技術標準の策定には戦略を持って関与する必要があること、時には、技術標準の策定には、国家レベルの利害争いが生じることなどを説明する。</a:t>
            </a:r>
            <a:endParaRPr kumimoji="1" lang="en-US" altLang="ja-JP" smtClean="0">
              <a:latin typeface="ＭＳ Ｐゴシック" charset="-128"/>
              <a:ea typeface="ＭＳ Ｐゴシック" charset="-128"/>
            </a:endParaRPr>
          </a:p>
          <a:p>
            <a:endParaRPr kumimoji="1" lang="ja-JP" altLang="en-US" smtClean="0">
              <a:latin typeface="ＭＳ Ｐゴシック" charset="-128"/>
              <a:ea typeface="ＭＳ Ｐゴシック" charset="-128"/>
            </a:endParaRPr>
          </a:p>
        </p:txBody>
      </p:sp>
      <p:sp>
        <p:nvSpPr>
          <p:cNvPr id="63491" name="スライド番号プレースホルダー 3"/>
          <p:cNvSpPr>
            <a:spLocks noGrp="1"/>
          </p:cNvSpPr>
          <p:nvPr>
            <p:ph type="sldNum" sz="quarter" idx="5"/>
          </p:nvPr>
        </p:nvSpPr>
        <p:spPr bwMode="auto">
          <a:noFill/>
          <a:ln>
            <a:miter lim="800000"/>
            <a:headEnd/>
            <a:tailEnd/>
          </a:ln>
        </p:spPr>
        <p:txBody>
          <a:bodyPr/>
          <a:lstStyle/>
          <a:p>
            <a:fld id="{B1BC1986-6E73-44A0-B644-5C2F757B11F0}" type="slidenum">
              <a:rPr lang="ja-JP" altLang="en-US" smtClean="0">
                <a:solidFill>
                  <a:srgbClr val="000000"/>
                </a:solidFill>
                <a:ea typeface="ＭＳ Ｐゴシック" charset="-128"/>
              </a:rPr>
              <a:pPr/>
              <a:t>20</a:t>
            </a:fld>
            <a:endParaRPr lang="en-US" altLang="ja-JP" smtClean="0">
              <a:solidFill>
                <a:srgbClr val="000000"/>
              </a:solidFill>
              <a:ea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スライド イメージ プレースホルダー 1"/>
          <p:cNvSpPr>
            <a:spLocks noGrp="1" noRot="1" noChangeAspect="1"/>
          </p:cNvSpPr>
          <p:nvPr>
            <p:ph type="sldImg"/>
          </p:nvPr>
        </p:nvSpPr>
        <p:spPr bwMode="auto">
          <a:xfrm>
            <a:off x="714375" y="746125"/>
            <a:ext cx="5380038" cy="3725863"/>
          </a:xfrm>
          <a:noFill/>
          <a:ln>
            <a:solidFill>
              <a:srgbClr val="000000"/>
            </a:solidFill>
            <a:miter lim="800000"/>
            <a:headEnd/>
            <a:tailEnd/>
          </a:ln>
        </p:spPr>
      </p:sp>
      <p:sp>
        <p:nvSpPr>
          <p:cNvPr id="65538" name="ノート プレースホルダー 2"/>
          <p:cNvSpPr>
            <a:spLocks noGrp="1"/>
          </p:cNvSpPr>
          <p:nvPr>
            <p:ph type="body" idx="1"/>
          </p:nvPr>
        </p:nvSpPr>
        <p:spPr bwMode="auto">
          <a:xfrm>
            <a:off x="450850" y="4610100"/>
            <a:ext cx="5903913" cy="4784725"/>
          </a:xfrm>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狙い</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標準化技術の策定に関して、知的財産の観点から、どのような戦略があるのかを例示することにより、標準技術の範囲により企業の活動に影響が生じることを具体的にイメージさせる。</a:t>
            </a:r>
            <a:endParaRPr kumimoji="1" lang="en-US" altLang="ja-JP" smtClean="0">
              <a:latin typeface="ＭＳ Ｐゴシック" charset="-128"/>
              <a:ea typeface="ＭＳ Ｐゴシック" charset="-128"/>
            </a:endParaRPr>
          </a:p>
          <a:p>
            <a:endParaRPr kumimoji="1" lang="en-US" altLang="ja-JP" smtClean="0">
              <a:latin typeface="ＭＳ Ｐゴシック" charset="-128"/>
              <a:ea typeface="ＭＳ Ｐゴシック" charset="-128"/>
            </a:endParaRPr>
          </a:p>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説明</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　標準化の中に特許が含まれた場合には、その特許は適正な対価で利用されることとなるため、上２つは表裏の関係にある。</a:t>
            </a:r>
            <a:endParaRPr kumimoji="1" lang="en-US" altLang="ja-JP" smtClean="0">
              <a:latin typeface="ＭＳ Ｐゴシック" charset="-128"/>
              <a:ea typeface="ＭＳ Ｐゴシック" charset="-128"/>
            </a:endParaRPr>
          </a:p>
          <a:p>
            <a:r>
              <a:rPr kumimoji="1" lang="ja-JP" altLang="en-US" smtClean="0">
                <a:latin typeface="ＭＳ Ｐゴシック" charset="-128"/>
                <a:ea typeface="ＭＳ Ｐゴシック" charset="-128"/>
              </a:rPr>
              <a:t>　他方、標準化の外側に、標準化技術を実施するために必須の特許がある場合に、そのような特許を自分が所有している場合には、有利な事業展開が可能であり、そのような特許を他者が保有しているにもかかわらず、標準が策定されてしまえば、事業展開上大きな不利益が生じることとなる。</a:t>
            </a:r>
            <a:endParaRPr kumimoji="1" lang="en-US" altLang="ja-JP" smtClean="0">
              <a:latin typeface="ＭＳ Ｐゴシック" charset="-128"/>
              <a:ea typeface="ＭＳ Ｐゴシック" charset="-128"/>
            </a:endParaRPr>
          </a:p>
          <a:p>
            <a:r>
              <a:rPr kumimoji="1" lang="ja-JP" altLang="en-US" smtClean="0">
                <a:latin typeface="ＭＳ Ｐゴシック" charset="-128"/>
                <a:ea typeface="ＭＳ Ｐゴシック" charset="-128"/>
              </a:rPr>
              <a:t>　このように技術標準を定める際に、知的財産の観点からの戦略的な対応が必要であることを説明する。</a:t>
            </a:r>
            <a:endParaRPr kumimoji="1" lang="en-US" altLang="ja-JP" smtClean="0">
              <a:latin typeface="ＭＳ Ｐゴシック" charset="-128"/>
              <a:ea typeface="ＭＳ Ｐゴシック" charset="-128"/>
            </a:endParaRPr>
          </a:p>
        </p:txBody>
      </p:sp>
      <p:sp>
        <p:nvSpPr>
          <p:cNvPr id="65539" name="スライド番号プレースホルダー 3"/>
          <p:cNvSpPr>
            <a:spLocks noGrp="1"/>
          </p:cNvSpPr>
          <p:nvPr>
            <p:ph type="sldNum" sz="quarter" idx="5"/>
          </p:nvPr>
        </p:nvSpPr>
        <p:spPr bwMode="auto">
          <a:noFill/>
          <a:ln>
            <a:miter lim="800000"/>
            <a:headEnd/>
            <a:tailEnd/>
          </a:ln>
        </p:spPr>
        <p:txBody>
          <a:bodyPr/>
          <a:lstStyle/>
          <a:p>
            <a:fld id="{A7DCA047-66F6-4F60-A952-007396A8E1C9}" type="slidenum">
              <a:rPr lang="ja-JP" altLang="en-US" smtClean="0">
                <a:solidFill>
                  <a:srgbClr val="000000"/>
                </a:solidFill>
                <a:ea typeface="ＭＳ Ｐゴシック" charset="-128"/>
              </a:rPr>
              <a:pPr/>
              <a:t>21</a:t>
            </a:fld>
            <a:endParaRPr lang="en-US" altLang="ja-JP" smtClean="0">
              <a:solidFill>
                <a:srgbClr val="000000"/>
              </a:solidFill>
              <a:ea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Number Placeholder 6"/>
          <p:cNvSpPr>
            <a:spLocks noGrp="1"/>
          </p:cNvSpPr>
          <p:nvPr>
            <p:ph type="sldNum" sz="quarter" idx="5"/>
          </p:nvPr>
        </p:nvSpPr>
        <p:spPr bwMode="auto">
          <a:noFill/>
          <a:ln>
            <a:miter lim="800000"/>
            <a:headEnd/>
            <a:tailEnd/>
          </a:ln>
        </p:spPr>
        <p:txBody>
          <a:bodyPr/>
          <a:lstStyle/>
          <a:p>
            <a:fld id="{CC2AA0DA-494E-44BC-8915-B57510F3FCC8}" type="slidenum">
              <a:rPr lang="en-US" altLang="ja-JP" smtClean="0">
                <a:ea typeface="ＭＳ Ｐゴシック" charset="-128"/>
              </a:rPr>
              <a:pPr/>
              <a:t>22</a:t>
            </a:fld>
            <a:endParaRPr lang="en-US" altLang="ja-JP" smtClean="0">
              <a:ea typeface="ＭＳ Ｐゴシック" charset="-128"/>
            </a:endParaRPr>
          </a:p>
        </p:txBody>
      </p:sp>
      <p:sp>
        <p:nvSpPr>
          <p:cNvPr id="67586" name="Rectangle 2"/>
          <p:cNvSpPr>
            <a:spLocks noGrp="1" noRot="1" noChangeAspect="1" noTextEdit="1"/>
          </p:cNvSpPr>
          <p:nvPr>
            <p:ph type="sldImg"/>
          </p:nvPr>
        </p:nvSpPr>
        <p:spPr bwMode="auto">
          <a:noFill/>
          <a:ln>
            <a:solidFill>
              <a:srgbClr val="000000"/>
            </a:solidFill>
            <a:miter lim="800000"/>
            <a:headEnd/>
            <a:tailEnd/>
          </a:ln>
        </p:spPr>
      </p:sp>
      <p:sp>
        <p:nvSpPr>
          <p:cNvPr id="67587" name="Rectangle 3"/>
          <p:cNvSpPr>
            <a:spLocks noGrp="1"/>
          </p:cNvSpPr>
          <p:nvPr>
            <p:ph type="body" idx="1"/>
          </p:nvPr>
        </p:nvSpPr>
        <p:spPr bwMode="auto">
          <a:xfrm>
            <a:off x="522288" y="4826000"/>
            <a:ext cx="5545137" cy="4471988"/>
          </a:xfrm>
          <a:noFill/>
        </p:spPr>
        <p:txBody>
          <a:bodyPr wrap="square" lIns="91440" tIns="45720" rIns="91440" bIns="45720" numCol="1" anchor="t" anchorCtr="0" compatLnSpc="1">
            <a:prstTxWarp prst="textNoShape">
              <a:avLst/>
            </a:prstTxWarp>
          </a:bodyPr>
          <a:lstStyle/>
          <a:p>
            <a:endParaRPr lang="zh-CN" altLang="en-US" smtClean="0">
              <a:latin typeface="ＭＳ Ｐゴシック" charset="-128"/>
              <a:ea typeface="ＭＳ Ｐゴシック"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スライド番号プレースホルダー 6"/>
          <p:cNvSpPr>
            <a:spLocks noGrp="1"/>
          </p:cNvSpPr>
          <p:nvPr>
            <p:ph type="sldNum" sz="quarter" idx="5"/>
          </p:nvPr>
        </p:nvSpPr>
        <p:spPr bwMode="auto">
          <a:noFill/>
          <a:ln>
            <a:miter lim="800000"/>
            <a:headEnd/>
            <a:tailEnd/>
          </a:ln>
        </p:spPr>
        <p:txBody>
          <a:bodyPr/>
          <a:lstStyle/>
          <a:p>
            <a:fld id="{9CECF7BE-9964-4712-9B89-C4F280EFF563}" type="slidenum">
              <a:rPr lang="ja-JP" altLang="en-US" smtClean="0">
                <a:solidFill>
                  <a:srgbClr val="000000"/>
                </a:solidFill>
                <a:ea typeface="ＭＳ Ｐゴシック" charset="-128"/>
              </a:rPr>
              <a:pPr/>
              <a:t>23</a:t>
            </a:fld>
            <a:endParaRPr lang="en-US" altLang="ja-JP" smtClean="0">
              <a:solidFill>
                <a:srgbClr val="000000"/>
              </a:solidFill>
              <a:ea typeface="ＭＳ Ｐゴシック" charset="-128"/>
            </a:endParaRPr>
          </a:p>
        </p:txBody>
      </p:sp>
      <p:sp>
        <p:nvSpPr>
          <p:cNvPr id="69634" name="Rectangle 2"/>
          <p:cNvSpPr>
            <a:spLocks noGrp="1" noRot="1" noChangeAspect="1" noTextEdit="1"/>
          </p:cNvSpPr>
          <p:nvPr>
            <p:ph type="sldImg"/>
          </p:nvPr>
        </p:nvSpPr>
        <p:spPr bwMode="auto">
          <a:xfrm>
            <a:off x="593725" y="679450"/>
            <a:ext cx="5743575" cy="3976688"/>
          </a:xfrm>
          <a:noFill/>
          <a:ln>
            <a:solidFill>
              <a:srgbClr val="000000"/>
            </a:solidFill>
            <a:miter lim="800000"/>
            <a:headEnd/>
            <a:tailEnd/>
          </a:ln>
        </p:spPr>
      </p:sp>
      <p:sp>
        <p:nvSpPr>
          <p:cNvPr id="69635" name="Rectangle 3"/>
          <p:cNvSpPr>
            <a:spLocks noGrp="1"/>
          </p:cNvSpPr>
          <p:nvPr>
            <p:ph type="body" idx="1"/>
          </p:nvPr>
        </p:nvSpPr>
        <p:spPr bwMode="auto">
          <a:xfrm>
            <a:off x="522288" y="4721225"/>
            <a:ext cx="5667375" cy="4471988"/>
          </a:xfrm>
          <a:noFill/>
        </p:spPr>
        <p:txBody>
          <a:bodyPr wrap="square" lIns="91440" tIns="45720" rIns="91440" bIns="45720" numCol="1" anchor="t" anchorCtr="0" compatLnSpc="1">
            <a:prstTxWarp prst="textNoShape">
              <a:avLst/>
            </a:prstTxWarp>
          </a:bodyPr>
          <a:lstStyle/>
          <a:p>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狙い</a:t>
            </a:r>
            <a:r>
              <a:rPr lang="en-US" altLang="ja-JP" smtClean="0">
                <a:latin typeface="ＭＳ Ｐゴシック" charset="-128"/>
                <a:ea typeface="ＭＳ Ｐゴシック" charset="-128"/>
              </a:rPr>
              <a:t>〕</a:t>
            </a:r>
          </a:p>
          <a:p>
            <a:r>
              <a:rPr lang="ja-JP" altLang="en-US" smtClean="0">
                <a:latin typeface="ＭＳ Ｐゴシック" charset="-128"/>
                <a:ea typeface="ＭＳ Ｐゴシック" charset="-128"/>
              </a:rPr>
              <a:t>特許を中心に、知的財産の活用について理解させる。</a:t>
            </a:r>
            <a:endParaRPr lang="en-US" altLang="ja-JP" smtClean="0">
              <a:latin typeface="ＭＳ Ｐゴシック" charset="-128"/>
              <a:ea typeface="ＭＳ Ｐゴシック" charset="-128"/>
            </a:endParaRPr>
          </a:p>
          <a:p>
            <a:endParaRPr lang="en-US" altLang="zh-CN" smtClean="0">
              <a:latin typeface="ＭＳ Ｐゴシック" charset="-128"/>
              <a:ea typeface="ＭＳ Ｐゴシック" charset="-128"/>
            </a:endParaRPr>
          </a:p>
          <a:p>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説明</a:t>
            </a:r>
            <a:r>
              <a:rPr lang="en-US" altLang="ja-JP" smtClean="0">
                <a:latin typeface="ＭＳ Ｐゴシック" charset="-128"/>
                <a:ea typeface="ＭＳ Ｐゴシック" charset="-128"/>
              </a:rPr>
              <a:t>〕</a:t>
            </a:r>
          </a:p>
          <a:p>
            <a:r>
              <a:rPr lang="ja-JP" altLang="en-US" smtClean="0">
                <a:latin typeface="ＭＳ Ｐゴシック" charset="-128"/>
                <a:ea typeface="ＭＳ Ｐゴシック" charset="-128"/>
              </a:rPr>
              <a:t>　ここでは一例として、製品に関連する特許の数を指標として、活用形態を区別している。</a:t>
            </a:r>
            <a:endParaRPr lang="en-US" altLang="ja-JP" smtClean="0">
              <a:latin typeface="ＭＳ Ｐゴシック" charset="-128"/>
              <a:ea typeface="ＭＳ Ｐゴシック" charset="-128"/>
            </a:endParaRPr>
          </a:p>
          <a:p>
            <a:r>
              <a:rPr lang="ja-JP" altLang="en-US" smtClean="0">
                <a:latin typeface="ＭＳ Ｐゴシック" charset="-128"/>
                <a:ea typeface="ＭＳ Ｐゴシック" charset="-128"/>
              </a:rPr>
              <a:t>　ジャンルによって特許の活用方法に大きな違いがありうることを認識させた上で、学生の専攻する研究分野での議論を展開することが考えられる。</a:t>
            </a:r>
            <a:endParaRPr lang="en-US" altLang="ja-JP" smtClean="0">
              <a:latin typeface="ＭＳ Ｐゴシック" charset="-128"/>
              <a:ea typeface="ＭＳ Ｐゴシック" charset="-128"/>
            </a:endParaRPr>
          </a:p>
          <a:p>
            <a:endParaRPr lang="en-US" altLang="ja-JP" smtClean="0">
              <a:latin typeface="ＭＳ Ｐゴシック" charset="-128"/>
              <a:ea typeface="ＭＳ Ｐゴシック"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txBox="1">
            <a:spLocks noGrp="1" noChangeArrowheads="1"/>
          </p:cNvSpPr>
          <p:nvPr/>
        </p:nvSpPr>
        <p:spPr bwMode="auto">
          <a:xfrm>
            <a:off x="3854450" y="9440863"/>
            <a:ext cx="2949575" cy="496887"/>
          </a:xfrm>
          <a:prstGeom prst="rect">
            <a:avLst/>
          </a:prstGeom>
          <a:noFill/>
          <a:ln w="9525">
            <a:noFill/>
            <a:miter lim="800000"/>
            <a:headEnd/>
            <a:tailEnd/>
          </a:ln>
        </p:spPr>
        <p:txBody>
          <a:bodyPr anchor="b"/>
          <a:lstStyle/>
          <a:p>
            <a:pPr algn="r" defTabSz="457200"/>
            <a:fld id="{680CB3C5-0545-4F3D-9E14-D78BF9529AD0}" type="slidenum">
              <a:rPr lang="en-US" altLang="ja-JP" sz="1200">
                <a:solidFill>
                  <a:srgbClr val="000000"/>
                </a:solidFill>
                <a:latin typeface="Calibri" pitchFamily="34" charset="0"/>
                <a:ea typeface="ＭＳ Ｐゴシック" charset="-128"/>
              </a:rPr>
              <a:pPr algn="r" defTabSz="457200"/>
              <a:t>24</a:t>
            </a:fld>
            <a:endParaRPr lang="en-US" altLang="ja-JP" sz="1200">
              <a:solidFill>
                <a:srgbClr val="000000"/>
              </a:solidFill>
              <a:latin typeface="Calibri" pitchFamily="34" charset="0"/>
              <a:ea typeface="ＭＳ Ｐゴシック" charset="-128"/>
            </a:endParaRPr>
          </a:p>
        </p:txBody>
      </p:sp>
      <p:sp>
        <p:nvSpPr>
          <p:cNvPr id="71682" name="Rectangle 2"/>
          <p:cNvSpPr>
            <a:spLocks noGrp="1" noRot="1" noChangeAspect="1" noChangeArrowheads="1" noTextEdit="1"/>
          </p:cNvSpPr>
          <p:nvPr>
            <p:ph type="sldImg"/>
          </p:nvPr>
        </p:nvSpPr>
        <p:spPr bwMode="auto">
          <a:xfrm>
            <a:off x="709613" y="741363"/>
            <a:ext cx="5391150" cy="3733800"/>
          </a:xfrm>
          <a:noFill/>
          <a:ln>
            <a:solidFill>
              <a:srgbClr val="000000"/>
            </a:solidFill>
            <a:miter lim="800000"/>
            <a:headEnd/>
            <a:tailEnd/>
          </a:ln>
        </p:spPr>
      </p:sp>
      <p:sp>
        <p:nvSpPr>
          <p:cNvPr id="71683" name="Rectangle 3"/>
          <p:cNvSpPr>
            <a:spLocks noGrp="1" noChangeArrowheads="1"/>
          </p:cNvSpPr>
          <p:nvPr>
            <p:ph type="body" idx="1"/>
          </p:nvPr>
        </p:nvSpPr>
        <p:spPr bwMode="auto">
          <a:xfrm>
            <a:off x="666750" y="4721225"/>
            <a:ext cx="5545138" cy="4475163"/>
          </a:xfrm>
          <a:noFill/>
        </p:spPr>
        <p:txBody>
          <a:bodyPr wrap="square" lIns="91440" tIns="45720" rIns="91440" bIns="45720" numCol="1" anchor="t" anchorCtr="0" compatLnSpc="1">
            <a:prstTxWarp prst="textNoShape">
              <a:avLst/>
            </a:prstTxWarp>
          </a:bodyPr>
          <a:lstStyle/>
          <a:p>
            <a:pPr eaLnBrk="1" hangingPunct="1">
              <a:spcBef>
                <a:spcPct val="0"/>
              </a:spcBef>
            </a:pPr>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狙い</a:t>
            </a:r>
            <a:r>
              <a:rPr lang="en-US" altLang="ja-JP" smtClean="0">
                <a:latin typeface="ＭＳ Ｐゴシック" charset="-128"/>
                <a:ea typeface="ＭＳ Ｐゴシック" charset="-128"/>
              </a:rPr>
              <a:t>〕</a:t>
            </a:r>
          </a:p>
          <a:p>
            <a:pPr eaLnBrk="1" hangingPunct="1">
              <a:spcBef>
                <a:spcPct val="0"/>
              </a:spcBef>
            </a:pPr>
            <a:r>
              <a:rPr lang="ja-JP" altLang="en-US" smtClean="0">
                <a:latin typeface="ＭＳ Ｐゴシック" charset="-128"/>
                <a:ea typeface="ＭＳ Ｐゴシック" charset="-128"/>
              </a:rPr>
              <a:t>特許の具体的な活用方法について理解させる。</a:t>
            </a:r>
            <a:endParaRPr lang="en-US" altLang="ja-JP" smtClean="0">
              <a:latin typeface="ＭＳ Ｐゴシック" charset="-128"/>
              <a:ea typeface="ＭＳ Ｐゴシック" charset="-128"/>
            </a:endParaRPr>
          </a:p>
          <a:p>
            <a:pPr eaLnBrk="1" hangingPunct="1">
              <a:spcBef>
                <a:spcPct val="0"/>
              </a:spcBef>
            </a:pPr>
            <a:endParaRPr lang="en-US" altLang="zh-CN" smtClean="0">
              <a:latin typeface="ＭＳ Ｐゴシック" charset="-128"/>
              <a:ea typeface="ＭＳ Ｐゴシック" charset="-128"/>
            </a:endParaRPr>
          </a:p>
          <a:p>
            <a:pPr eaLnBrk="1" hangingPunct="1">
              <a:spcBef>
                <a:spcPct val="0"/>
              </a:spcBef>
            </a:pPr>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説明</a:t>
            </a:r>
            <a:r>
              <a:rPr lang="en-US" altLang="ja-JP" smtClean="0">
                <a:latin typeface="ＭＳ Ｐゴシック" charset="-128"/>
                <a:ea typeface="ＭＳ Ｐゴシック" charset="-128"/>
              </a:rPr>
              <a:t>〕</a:t>
            </a:r>
          </a:p>
          <a:p>
            <a:pPr eaLnBrk="1" hangingPunct="1">
              <a:spcBef>
                <a:spcPct val="0"/>
              </a:spcBef>
            </a:pPr>
            <a:r>
              <a:rPr lang="ja-JP" altLang="en-US" smtClean="0">
                <a:latin typeface="ＭＳ Ｐゴシック" charset="-128"/>
                <a:ea typeface="ＭＳ Ｐゴシック" charset="-128"/>
              </a:rPr>
              <a:t>　特許権は自己実施以外にも多様な活用方法が存在することを理解させる。</a:t>
            </a:r>
            <a:endParaRPr lang="en-US" altLang="ja-JP" smtClean="0">
              <a:latin typeface="ＭＳ Ｐゴシック" charset="-128"/>
              <a:ea typeface="ＭＳ Ｐゴシック" charset="-128"/>
            </a:endParaRPr>
          </a:p>
          <a:p>
            <a:pPr eaLnBrk="1" hangingPunct="1">
              <a:spcBef>
                <a:spcPct val="0"/>
              </a:spcBef>
            </a:pPr>
            <a:r>
              <a:rPr lang="ja-JP" altLang="en-US" smtClean="0">
                <a:latin typeface="ＭＳ Ｐゴシック" charset="-128"/>
                <a:ea typeface="ＭＳ Ｐゴシック" charset="-128"/>
              </a:rPr>
              <a:t>　また、このような活用が可能なのは、それ以外の者を排除する権限が認められているからであることを改めて確認しておく。</a:t>
            </a:r>
            <a:endParaRPr lang="en-US" altLang="ja-JP" smtClean="0">
              <a:latin typeface="ＭＳ Ｐゴシック" charset="-128"/>
              <a:ea typeface="ＭＳ Ｐゴシック" charset="-128"/>
            </a:endParaRPr>
          </a:p>
          <a:p>
            <a:pPr eaLnBrk="1" hangingPunct="1">
              <a:spcBef>
                <a:spcPct val="0"/>
              </a:spcBef>
            </a:pPr>
            <a:r>
              <a:rPr lang="ja-JP" altLang="en-US" smtClean="0">
                <a:latin typeface="ＭＳ Ｐゴシック" charset="-128"/>
                <a:ea typeface="ＭＳ Ｐゴシック" charset="-128"/>
              </a:rPr>
              <a:t>　学生には、実施能力のない大学が知財を保有した場合の問題を検討させることが考えられる。</a:t>
            </a:r>
            <a:endParaRPr lang="en-US" altLang="ja-JP" smtClean="0">
              <a:latin typeface="ＭＳ Ｐゴシック" charset="-128"/>
              <a:ea typeface="ＭＳ Ｐゴシック"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スライド番号プレースホルダー 6"/>
          <p:cNvSpPr>
            <a:spLocks noGrp="1"/>
          </p:cNvSpPr>
          <p:nvPr>
            <p:ph type="sldNum" sz="quarter" idx="5"/>
          </p:nvPr>
        </p:nvSpPr>
        <p:spPr bwMode="auto">
          <a:noFill/>
          <a:ln>
            <a:miter lim="800000"/>
            <a:headEnd/>
            <a:tailEnd/>
          </a:ln>
        </p:spPr>
        <p:txBody>
          <a:bodyPr/>
          <a:lstStyle/>
          <a:p>
            <a:fld id="{4ED62103-4BB4-4FC7-8750-21EDC59C57FC}" type="slidenum">
              <a:rPr lang="ja-JP" altLang="en-US" smtClean="0">
                <a:solidFill>
                  <a:srgbClr val="000000"/>
                </a:solidFill>
                <a:ea typeface="ＭＳ Ｐゴシック" charset="-128"/>
              </a:rPr>
              <a:pPr/>
              <a:t>25</a:t>
            </a:fld>
            <a:endParaRPr lang="en-US" altLang="ja-JP" smtClean="0">
              <a:solidFill>
                <a:srgbClr val="000000"/>
              </a:solidFill>
              <a:ea typeface="ＭＳ Ｐゴシック" charset="-128"/>
            </a:endParaRPr>
          </a:p>
        </p:txBody>
      </p:sp>
      <p:sp>
        <p:nvSpPr>
          <p:cNvPr id="73730" name="Rectangle 2"/>
          <p:cNvSpPr>
            <a:spLocks noGrp="1" noRot="1" noChangeAspect="1" noChangeArrowheads="1" noTextEdit="1"/>
          </p:cNvSpPr>
          <p:nvPr>
            <p:ph type="sldImg"/>
          </p:nvPr>
        </p:nvSpPr>
        <p:spPr bwMode="auto">
          <a:xfrm>
            <a:off x="709613" y="741363"/>
            <a:ext cx="5391150" cy="3733800"/>
          </a:xfrm>
          <a:noFill/>
          <a:ln>
            <a:solidFill>
              <a:srgbClr val="000000"/>
            </a:solidFill>
            <a:miter lim="800000"/>
            <a:headEnd/>
            <a:tailEnd/>
          </a:ln>
        </p:spPr>
      </p:sp>
      <p:sp>
        <p:nvSpPr>
          <p:cNvPr id="73731" name="Rectangle 3"/>
          <p:cNvSpPr>
            <a:spLocks noGrp="1" noChangeArrowheads="1"/>
          </p:cNvSpPr>
          <p:nvPr>
            <p:ph type="body" idx="1"/>
          </p:nvPr>
        </p:nvSpPr>
        <p:spPr bwMode="auto">
          <a:xfrm>
            <a:off x="522288" y="4721225"/>
            <a:ext cx="5689600" cy="4475163"/>
          </a:xfrm>
          <a:noFill/>
        </p:spPr>
        <p:txBody>
          <a:bodyPr wrap="square" lIns="91440" tIns="45720" rIns="91440" bIns="45720" numCol="1" anchor="t" anchorCtr="0" compatLnSpc="1">
            <a:prstTxWarp prst="textNoShape">
              <a:avLst/>
            </a:prstTxWarp>
          </a:bodyPr>
          <a:lstStyle/>
          <a:p>
            <a:pPr eaLnBrk="1" hangingPunct="1">
              <a:spcBef>
                <a:spcPct val="0"/>
              </a:spcBef>
            </a:pPr>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狙い</a:t>
            </a:r>
            <a:r>
              <a:rPr lang="en-US" altLang="ja-JP" smtClean="0">
                <a:latin typeface="ＭＳ Ｐゴシック" charset="-128"/>
                <a:ea typeface="ＭＳ Ｐゴシック" charset="-128"/>
              </a:rPr>
              <a:t>〕</a:t>
            </a:r>
          </a:p>
          <a:p>
            <a:pPr eaLnBrk="1" hangingPunct="1">
              <a:spcBef>
                <a:spcPct val="0"/>
              </a:spcBef>
            </a:pPr>
            <a:r>
              <a:rPr lang="ja-JP" altLang="en-US" smtClean="0">
                <a:latin typeface="ＭＳ Ｐゴシック" charset="-128"/>
                <a:ea typeface="ＭＳ Ｐゴシック" charset="-128"/>
              </a:rPr>
              <a:t>より実際的な活用方法について理解させる。</a:t>
            </a:r>
            <a:endParaRPr lang="en-US" altLang="ja-JP" smtClean="0">
              <a:latin typeface="ＭＳ Ｐゴシック" charset="-128"/>
              <a:ea typeface="ＭＳ Ｐゴシック" charset="-128"/>
            </a:endParaRPr>
          </a:p>
          <a:p>
            <a:pPr eaLnBrk="1" hangingPunct="1">
              <a:spcBef>
                <a:spcPct val="0"/>
              </a:spcBef>
            </a:pPr>
            <a:endParaRPr lang="en-US" altLang="ja-JP" smtClean="0">
              <a:latin typeface="ＭＳ Ｐゴシック" charset="-128"/>
              <a:ea typeface="ＭＳ Ｐゴシック" charset="-128"/>
            </a:endParaRPr>
          </a:p>
          <a:p>
            <a:pPr eaLnBrk="1" hangingPunct="1">
              <a:spcBef>
                <a:spcPct val="0"/>
              </a:spcBef>
            </a:pPr>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説明</a:t>
            </a:r>
            <a:r>
              <a:rPr lang="en-US" altLang="ja-JP" smtClean="0">
                <a:latin typeface="ＭＳ Ｐゴシック" charset="-128"/>
                <a:ea typeface="ＭＳ Ｐゴシック" charset="-128"/>
              </a:rPr>
              <a:t>〕</a:t>
            </a:r>
          </a:p>
          <a:p>
            <a:pPr eaLnBrk="1" hangingPunct="1">
              <a:spcBef>
                <a:spcPct val="0"/>
              </a:spcBef>
            </a:pPr>
            <a:r>
              <a:rPr lang="ja-JP" altLang="en-US" smtClean="0">
                <a:latin typeface="ＭＳ Ｐゴシック" charset="-128"/>
                <a:ea typeface="ＭＳ Ｐゴシック" charset="-128"/>
              </a:rPr>
              <a:t>具体的な方法のメリット・デメリットについても説明し、研究者の生み出した知財（特許）を企業がどのように駆使しているのかを説明する。</a:t>
            </a:r>
            <a:endParaRPr lang="en-US" altLang="ja-JP" smtClean="0">
              <a:latin typeface="ＭＳ Ｐゴシック" charset="-128"/>
              <a:ea typeface="ＭＳ Ｐゴシック" charset="-128"/>
            </a:endParaRPr>
          </a:p>
          <a:p>
            <a:pPr eaLnBrk="1" hangingPunct="1">
              <a:spcBef>
                <a:spcPct val="0"/>
              </a:spcBef>
            </a:pPr>
            <a:endParaRPr lang="en-US" altLang="ja-JP" smtClean="0">
              <a:latin typeface="ＭＳ Ｐゴシック" charset="-128"/>
              <a:ea typeface="ＭＳ Ｐゴシック" charset="-128"/>
            </a:endParaRPr>
          </a:p>
          <a:p>
            <a:pPr eaLnBrk="1" hangingPunct="1">
              <a:spcBef>
                <a:spcPct val="0"/>
              </a:spcBef>
            </a:pPr>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参考事例</a:t>
            </a:r>
            <a:endParaRPr lang="en-US" altLang="ja-JP" smtClean="0">
              <a:latin typeface="ＭＳ Ｐゴシック" charset="-128"/>
              <a:ea typeface="ＭＳ Ｐゴシック" charset="-128"/>
            </a:endParaRPr>
          </a:p>
          <a:p>
            <a:pPr eaLnBrk="1" hangingPunct="1">
              <a:spcBef>
                <a:spcPct val="0"/>
              </a:spcBef>
            </a:pPr>
            <a:r>
              <a:rPr lang="ja-JP" altLang="en-US" smtClean="0">
                <a:latin typeface="ＭＳ Ｐゴシック" charset="-128"/>
                <a:ea typeface="ＭＳ Ｐゴシック" charset="-128"/>
              </a:rPr>
              <a:t>事例：</a:t>
            </a:r>
            <a:r>
              <a:rPr lang="ja-JP" altLang="ja-JP" smtClean="0">
                <a:latin typeface="ＭＳ Ｐゴシック" charset="-128"/>
                <a:ea typeface="ＭＳ Ｐゴシック" charset="-128"/>
              </a:rPr>
              <a:t>パチンコ機製造特許プール事件</a:t>
            </a:r>
            <a:r>
              <a:rPr lang="ja-JP" altLang="en-US" smtClean="0">
                <a:latin typeface="ＭＳ Ｐゴシック" charset="-128"/>
                <a:ea typeface="ＭＳ Ｐゴシック" charset="-128"/>
              </a:rPr>
              <a:t>（</a:t>
            </a:r>
            <a:r>
              <a:rPr lang="ja-JP" altLang="ja-JP" smtClean="0">
                <a:latin typeface="ＭＳ Ｐゴシック" charset="-128"/>
                <a:ea typeface="ＭＳ Ｐゴシック" charset="-128"/>
              </a:rPr>
              <a:t>平成</a:t>
            </a:r>
            <a:r>
              <a:rPr lang="en-US" altLang="ja-JP" smtClean="0">
                <a:latin typeface="ＭＳ Ｐゴシック" charset="-128"/>
                <a:ea typeface="ＭＳ Ｐゴシック" charset="-128"/>
              </a:rPr>
              <a:t>9</a:t>
            </a:r>
            <a:r>
              <a:rPr lang="ja-JP" altLang="ja-JP" smtClean="0">
                <a:latin typeface="ＭＳ Ｐゴシック" charset="-128"/>
                <a:ea typeface="ＭＳ Ｐゴシック" charset="-128"/>
              </a:rPr>
              <a:t>年</a:t>
            </a:r>
            <a:r>
              <a:rPr lang="en-US" altLang="ja-JP" smtClean="0">
                <a:latin typeface="ＭＳ Ｐゴシック" charset="-128"/>
                <a:ea typeface="ＭＳ Ｐゴシック" charset="-128"/>
              </a:rPr>
              <a:t>8</a:t>
            </a:r>
            <a:r>
              <a:rPr lang="ja-JP" altLang="ja-JP" smtClean="0">
                <a:latin typeface="ＭＳ Ｐゴシック" charset="-128"/>
                <a:ea typeface="ＭＳ Ｐゴシック" charset="-128"/>
              </a:rPr>
              <a:t>月</a:t>
            </a:r>
            <a:r>
              <a:rPr lang="en-US" altLang="ja-JP" smtClean="0">
                <a:latin typeface="ＭＳ Ｐゴシック" charset="-128"/>
                <a:ea typeface="ＭＳ Ｐゴシック" charset="-128"/>
              </a:rPr>
              <a:t>6</a:t>
            </a:r>
            <a:r>
              <a:rPr lang="ja-JP" altLang="ja-JP" smtClean="0">
                <a:latin typeface="ＭＳ Ｐゴシック" charset="-128"/>
                <a:ea typeface="ＭＳ Ｐゴシック" charset="-128"/>
              </a:rPr>
              <a:t>日公正取引委員会勧告審決（平成</a:t>
            </a:r>
            <a:r>
              <a:rPr lang="en-US" altLang="ja-JP" smtClean="0">
                <a:latin typeface="ＭＳ Ｐゴシック" charset="-128"/>
                <a:ea typeface="ＭＳ Ｐゴシック" charset="-128"/>
              </a:rPr>
              <a:t>9</a:t>
            </a:r>
            <a:r>
              <a:rPr lang="ja-JP" altLang="ja-JP" smtClean="0">
                <a:latin typeface="ＭＳ Ｐゴシック" charset="-128"/>
                <a:ea typeface="ＭＳ Ｐゴシック" charset="-128"/>
              </a:rPr>
              <a:t>年（勧）第</a:t>
            </a:r>
            <a:r>
              <a:rPr lang="en-US" altLang="ja-JP" smtClean="0">
                <a:latin typeface="ＭＳ Ｐゴシック" charset="-128"/>
                <a:ea typeface="ＭＳ Ｐゴシック" charset="-128"/>
              </a:rPr>
              <a:t>5</a:t>
            </a:r>
            <a:r>
              <a:rPr lang="ja-JP" altLang="ja-JP" smtClean="0">
                <a:latin typeface="ＭＳ Ｐゴシック" charset="-128"/>
                <a:ea typeface="ＭＳ Ｐゴシック" charset="-128"/>
              </a:rPr>
              <a:t>号）公正取引委員会審決集</a:t>
            </a:r>
            <a:r>
              <a:rPr lang="en-US" altLang="ja-JP" smtClean="0">
                <a:latin typeface="ＭＳ Ｐゴシック" charset="-128"/>
                <a:ea typeface="ＭＳ Ｐゴシック" charset="-128"/>
              </a:rPr>
              <a:t>44</a:t>
            </a:r>
            <a:r>
              <a:rPr lang="ja-JP" altLang="ja-JP" smtClean="0">
                <a:latin typeface="ＭＳ Ｐゴシック" charset="-128"/>
                <a:ea typeface="ＭＳ Ｐゴシック" charset="-128"/>
              </a:rPr>
              <a:t>巻</a:t>
            </a:r>
            <a:r>
              <a:rPr lang="en-US" altLang="ja-JP" smtClean="0">
                <a:latin typeface="ＭＳ Ｐゴシック" charset="-128"/>
                <a:ea typeface="ＭＳ Ｐゴシック" charset="-128"/>
              </a:rPr>
              <a:t>238</a:t>
            </a:r>
            <a:r>
              <a:rPr lang="ja-JP" altLang="ja-JP" smtClean="0">
                <a:latin typeface="ＭＳ Ｐゴシック" charset="-128"/>
                <a:ea typeface="ＭＳ Ｐゴシック" charset="-128"/>
              </a:rPr>
              <a:t>頁、ジュリ</a:t>
            </a:r>
            <a:r>
              <a:rPr lang="ja-JP" altLang="en-US" smtClean="0">
                <a:latin typeface="ＭＳ Ｐゴシック" charset="-128"/>
                <a:ea typeface="ＭＳ Ｐゴシック" charset="-128"/>
              </a:rPr>
              <a:t>スト</a:t>
            </a:r>
            <a:r>
              <a:rPr lang="en-US" altLang="ja-JP" smtClean="0">
                <a:latin typeface="ＭＳ Ｐゴシック" charset="-128"/>
                <a:ea typeface="ＭＳ Ｐゴシック" charset="-128"/>
              </a:rPr>
              <a:t>1130</a:t>
            </a:r>
            <a:r>
              <a:rPr lang="ja-JP" altLang="ja-JP" smtClean="0">
                <a:latin typeface="ＭＳ Ｐゴシック" charset="-128"/>
                <a:ea typeface="ＭＳ Ｐゴシック" charset="-128"/>
              </a:rPr>
              <a:t>号</a:t>
            </a:r>
            <a:r>
              <a:rPr lang="en-US" altLang="ja-JP" smtClean="0">
                <a:latin typeface="ＭＳ Ｐゴシック" charset="-128"/>
                <a:ea typeface="ＭＳ Ｐゴシック" charset="-128"/>
              </a:rPr>
              <a:t>111</a:t>
            </a:r>
            <a:r>
              <a:rPr lang="ja-JP" altLang="ja-JP" smtClean="0">
                <a:latin typeface="ＭＳ Ｐゴシック" charset="-128"/>
                <a:ea typeface="ＭＳ Ｐゴシック" charset="-128"/>
              </a:rPr>
              <a:t>頁</a:t>
            </a:r>
            <a:r>
              <a:rPr lang="ja-JP" altLang="en-US" smtClean="0">
                <a:latin typeface="ＭＳ Ｐゴシック" charset="-128"/>
                <a:ea typeface="ＭＳ Ｐゴシック" charset="-128"/>
              </a:rPr>
              <a:t>）</a:t>
            </a:r>
            <a:endParaRPr lang="ja-JP" altLang="en-US" sz="1400" smtClean="0">
              <a:latin typeface="ＭＳ Ｐゴシック" charset="-128"/>
              <a:ea typeface="ＭＳ Ｐゴシック" charset="-128"/>
            </a:endParaRPr>
          </a:p>
          <a:p>
            <a:r>
              <a:rPr lang="ja-JP" altLang="en-US" sz="1400" smtClean="0">
                <a:latin typeface="ＭＳ Ｐゴシック" charset="-128"/>
                <a:ea typeface="ＭＳ Ｐゴシック" charset="-128"/>
              </a:rPr>
              <a:t>特許権者の実施権を付与しない行為が許されるかが問題となった。</a:t>
            </a:r>
            <a:endParaRPr lang="ja-JP" altLang="ja-JP" sz="1400" smtClean="0">
              <a:latin typeface="ＭＳ Ｐゴシック" charset="-128"/>
              <a:ea typeface="ＭＳ Ｐゴシック"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75778" name="ノート プレースホルダー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lang="en-US" altLang="ja-JP" smtClean="0">
                <a:solidFill>
                  <a:srgbClr val="000000"/>
                </a:solidFill>
                <a:latin typeface="Calibri" pitchFamily="34" charset="0"/>
                <a:ea typeface="ＭＳ Ｐゴシック" charset="-128"/>
              </a:rPr>
              <a:t>〔</a:t>
            </a:r>
            <a:r>
              <a:rPr lang="ja-JP" altLang="en-US" smtClean="0">
                <a:solidFill>
                  <a:srgbClr val="000000"/>
                </a:solidFill>
                <a:latin typeface="Calibri" pitchFamily="34" charset="0"/>
                <a:ea typeface="ＭＳ Ｐゴシック" charset="-128"/>
              </a:rPr>
              <a:t>狙い</a:t>
            </a:r>
            <a:r>
              <a:rPr lang="en-US" altLang="ja-JP" smtClean="0">
                <a:solidFill>
                  <a:srgbClr val="000000"/>
                </a:solidFill>
                <a:latin typeface="Calibri" pitchFamily="34" charset="0"/>
                <a:ea typeface="ＭＳ Ｐゴシック" charset="-128"/>
              </a:rPr>
              <a:t>〕</a:t>
            </a:r>
          </a:p>
          <a:p>
            <a:r>
              <a:rPr lang="ja-JP" altLang="en-US" smtClean="0">
                <a:solidFill>
                  <a:srgbClr val="000000"/>
                </a:solidFill>
                <a:latin typeface="ＭＳ Ｐゴシック" charset="-128"/>
                <a:ea typeface="ＭＳ Ｐゴシック" charset="-128"/>
              </a:rPr>
              <a:t>実際の事例を通じて知的財産の活用を学ぶ。</a:t>
            </a:r>
            <a:endParaRPr lang="en-US" altLang="ja-JP" smtClean="0">
              <a:solidFill>
                <a:srgbClr val="000000"/>
              </a:solidFill>
              <a:latin typeface="ＭＳ Ｐゴシック" charset="-128"/>
              <a:ea typeface="ＭＳ Ｐゴシック" charset="-128"/>
            </a:endParaRPr>
          </a:p>
          <a:p>
            <a:endParaRPr lang="en-US" altLang="ja-JP" smtClean="0">
              <a:solidFill>
                <a:srgbClr val="000000"/>
              </a:solidFill>
              <a:latin typeface="ＭＳ Ｐゴシック" charset="-128"/>
              <a:ea typeface="ＭＳ Ｐゴシック" charset="-128"/>
            </a:endParaRPr>
          </a:p>
          <a:p>
            <a:r>
              <a:rPr lang="en-US" altLang="ja-JP" smtClean="0">
                <a:solidFill>
                  <a:srgbClr val="000000"/>
                </a:solidFill>
                <a:latin typeface="Calibri" pitchFamily="34" charset="0"/>
                <a:ea typeface="ＭＳ Ｐゴシック" charset="-128"/>
              </a:rPr>
              <a:t>〔</a:t>
            </a:r>
            <a:r>
              <a:rPr lang="ja-JP" altLang="en-US" smtClean="0">
                <a:solidFill>
                  <a:srgbClr val="000000"/>
                </a:solidFill>
                <a:latin typeface="Calibri" pitchFamily="34" charset="0"/>
                <a:ea typeface="ＭＳ Ｐゴシック" charset="-128"/>
              </a:rPr>
              <a:t>説明</a:t>
            </a:r>
            <a:r>
              <a:rPr lang="en-US" altLang="ja-JP" smtClean="0">
                <a:solidFill>
                  <a:srgbClr val="000000"/>
                </a:solidFill>
                <a:latin typeface="Calibri" pitchFamily="34" charset="0"/>
                <a:ea typeface="ＭＳ Ｐゴシック" charset="-128"/>
              </a:rPr>
              <a:t>〕</a:t>
            </a:r>
          </a:p>
          <a:p>
            <a:r>
              <a:rPr lang="ja-JP" altLang="en-US" smtClean="0">
                <a:solidFill>
                  <a:srgbClr val="000000"/>
                </a:solidFill>
                <a:latin typeface="Calibri" pitchFamily="34" charset="0"/>
                <a:ea typeface="ＭＳ Ｐゴシック" charset="-128"/>
              </a:rPr>
              <a:t>　特許庁ホームページに、（頑張ろう日本！知的財産権活用企業事例集</a:t>
            </a:r>
            <a:r>
              <a:rPr lang="en-US" altLang="ja-JP" smtClean="0">
                <a:solidFill>
                  <a:srgbClr val="000000"/>
                </a:solidFill>
                <a:latin typeface="Calibri" pitchFamily="34" charset="0"/>
                <a:ea typeface="ＭＳ Ｐゴシック" charset="-128"/>
              </a:rPr>
              <a:t>2011</a:t>
            </a:r>
            <a:r>
              <a:rPr lang="ja-JP" altLang="en-US" smtClean="0">
                <a:solidFill>
                  <a:srgbClr val="000000"/>
                </a:solidFill>
                <a:latin typeface="Calibri" pitchFamily="34" charset="0"/>
                <a:ea typeface="ＭＳ Ｐゴシック" charset="-128"/>
              </a:rPr>
              <a:t>～知恵と知財でがんばる中小企業</a:t>
            </a:r>
            <a:r>
              <a:rPr lang="en-US" altLang="ja-JP" smtClean="0">
                <a:solidFill>
                  <a:srgbClr val="000000"/>
                </a:solidFill>
                <a:latin typeface="Calibri" pitchFamily="34" charset="0"/>
                <a:ea typeface="ＭＳ Ｐゴシック" charset="-128"/>
              </a:rPr>
              <a:t>50</a:t>
            </a:r>
            <a:r>
              <a:rPr lang="ja-JP" altLang="en-US" smtClean="0">
                <a:solidFill>
                  <a:srgbClr val="000000"/>
                </a:solidFill>
                <a:latin typeface="Calibri" pitchFamily="34" charset="0"/>
                <a:ea typeface="ＭＳ Ｐゴシック" charset="-128"/>
              </a:rPr>
              <a:t>の物語～ </a:t>
            </a:r>
            <a:r>
              <a:rPr lang="en-US" altLang="ja-JP" smtClean="0">
                <a:solidFill>
                  <a:srgbClr val="000000"/>
                </a:solidFill>
                <a:latin typeface="Calibri" pitchFamily="34" charset="0"/>
                <a:ea typeface="ＭＳ Ｐゴシック" charset="-128"/>
              </a:rPr>
              <a:t>《</a:t>
            </a:r>
            <a:r>
              <a:rPr lang="ja-JP" altLang="en-US" smtClean="0">
                <a:solidFill>
                  <a:srgbClr val="000000"/>
                </a:solidFill>
                <a:latin typeface="Calibri" pitchFamily="34" charset="0"/>
                <a:ea typeface="ＭＳ Ｐゴシック" charset="-128"/>
              </a:rPr>
              <a:t>第</a:t>
            </a:r>
            <a:r>
              <a:rPr lang="en-US" altLang="ja-JP" smtClean="0">
                <a:solidFill>
                  <a:srgbClr val="000000"/>
                </a:solidFill>
                <a:latin typeface="Calibri" pitchFamily="34" charset="0"/>
                <a:ea typeface="ＭＳ Ｐゴシック" charset="-128"/>
              </a:rPr>
              <a:t>1</a:t>
            </a:r>
            <a:r>
              <a:rPr lang="ja-JP" altLang="en-US" smtClean="0">
                <a:solidFill>
                  <a:srgbClr val="000000"/>
                </a:solidFill>
                <a:latin typeface="Calibri" pitchFamily="34" charset="0"/>
                <a:ea typeface="ＭＳ Ｐゴシック" charset="-128"/>
              </a:rPr>
              <a:t>弾</a:t>
            </a:r>
            <a:r>
              <a:rPr lang="en-US" altLang="ja-JP" smtClean="0">
                <a:solidFill>
                  <a:srgbClr val="000000"/>
                </a:solidFill>
                <a:latin typeface="Calibri" pitchFamily="34" charset="0"/>
                <a:ea typeface="ＭＳ Ｐゴシック" charset="-128"/>
              </a:rPr>
              <a:t>》</a:t>
            </a:r>
            <a:r>
              <a:rPr lang="ja-JP" altLang="en-US" smtClean="0">
                <a:solidFill>
                  <a:srgbClr val="000000"/>
                </a:solidFill>
                <a:latin typeface="Calibri" pitchFamily="34" charset="0"/>
                <a:ea typeface="ＭＳ Ｐゴシック" charset="-128"/>
              </a:rPr>
              <a:t>）を参照しながら説明する。</a:t>
            </a:r>
            <a:endParaRPr lang="en-US" altLang="ja-JP" smtClean="0">
              <a:solidFill>
                <a:srgbClr val="000000"/>
              </a:solidFill>
              <a:latin typeface="Calibri" pitchFamily="34" charset="0"/>
              <a:ea typeface="ＭＳ Ｐゴシック" charset="-128"/>
            </a:endParaRPr>
          </a:p>
          <a:p>
            <a:endParaRPr lang="en-US" altLang="ja-JP" sz="1200" smtClean="0">
              <a:solidFill>
                <a:srgbClr val="000000"/>
              </a:solidFill>
              <a:latin typeface="Calibri" pitchFamily="34" charset="0"/>
              <a:ea typeface="ＭＳ Ｐゴシック" charset="-128"/>
            </a:endParaRPr>
          </a:p>
          <a:p>
            <a:r>
              <a:rPr lang="ja-JP" altLang="en-US" smtClean="0">
                <a:solidFill>
                  <a:srgbClr val="000000"/>
                </a:solidFill>
                <a:latin typeface="ＭＳ Ｐゴシック" charset="-128"/>
                <a:ea typeface="ＭＳ Ｐゴシック" charset="-128"/>
              </a:rPr>
              <a:t>参考：</a:t>
            </a:r>
            <a:endParaRPr lang="en-US" altLang="ja-JP" smtClean="0">
              <a:solidFill>
                <a:srgbClr val="000000"/>
              </a:solidFill>
              <a:latin typeface="ＭＳ Ｐゴシック" charset="-128"/>
              <a:ea typeface="ＭＳ Ｐゴシック" charset="-128"/>
            </a:endParaRPr>
          </a:p>
          <a:p>
            <a:r>
              <a:rPr kumimoji="1" lang="en-US" altLang="ja-JP" smtClean="0">
                <a:latin typeface="ＭＳ Ｐゴシック" charset="-128"/>
                <a:ea typeface="ＭＳ Ｐゴシック" charset="-128"/>
              </a:rPr>
              <a:t>http://www.jpo.go.jp/cgi/link.cgi?url=/torikumi/chushou/kigyou_jireii2011.htm</a:t>
            </a:r>
          </a:p>
          <a:p>
            <a:endParaRPr kumimoji="1" lang="ja-JP" altLang="en-US" smtClean="0">
              <a:latin typeface="ＭＳ Ｐゴシック" charset="-128"/>
              <a:ea typeface="ＭＳ Ｐゴシック" charset="-128"/>
            </a:endParaRPr>
          </a:p>
        </p:txBody>
      </p:sp>
      <p:sp>
        <p:nvSpPr>
          <p:cNvPr id="75779" name="スライド番号プレースホルダー 3"/>
          <p:cNvSpPr>
            <a:spLocks noGrp="1"/>
          </p:cNvSpPr>
          <p:nvPr>
            <p:ph type="sldNum" sz="quarter" idx="5"/>
          </p:nvPr>
        </p:nvSpPr>
        <p:spPr bwMode="auto">
          <a:noFill/>
          <a:ln>
            <a:miter lim="800000"/>
            <a:headEnd/>
            <a:tailEnd/>
          </a:ln>
        </p:spPr>
        <p:txBody>
          <a:bodyPr/>
          <a:lstStyle/>
          <a:p>
            <a:fld id="{1EB62526-FDD2-443D-BBDF-6FC191655073}" type="slidenum">
              <a:rPr lang="en-US" altLang="ja-JP" smtClean="0">
                <a:ea typeface="ＭＳ Ｐゴシック" charset="-128"/>
              </a:rPr>
              <a:pPr/>
              <a:t>26</a:t>
            </a:fld>
            <a:endParaRPr lang="en-US" altLang="ja-JP" smtClean="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Number Placeholder 6"/>
          <p:cNvSpPr>
            <a:spLocks noGrp="1"/>
          </p:cNvSpPr>
          <p:nvPr>
            <p:ph type="sldNum" sz="quarter" idx="5"/>
          </p:nvPr>
        </p:nvSpPr>
        <p:spPr bwMode="auto">
          <a:noFill/>
          <a:ln>
            <a:miter lim="800000"/>
            <a:headEnd/>
            <a:tailEnd/>
          </a:ln>
        </p:spPr>
        <p:txBody>
          <a:bodyPr/>
          <a:lstStyle/>
          <a:p>
            <a:fld id="{111F0C18-E74A-4C4B-96CA-E3EC5EDA321D}" type="slidenum">
              <a:rPr lang="en-US" altLang="ja-JP" smtClean="0">
                <a:ea typeface="ＭＳ Ｐゴシック" charset="-128"/>
              </a:rPr>
              <a:pPr/>
              <a:t>3</a:t>
            </a:fld>
            <a:endParaRPr lang="en-US" altLang="ja-JP" smtClean="0">
              <a:ea typeface="ＭＳ Ｐゴシック" charset="-128"/>
            </a:endParaRPr>
          </a:p>
        </p:txBody>
      </p:sp>
      <p:sp>
        <p:nvSpPr>
          <p:cNvPr id="28674" name="Rectangle 2"/>
          <p:cNvSpPr>
            <a:spLocks noGrp="1" noRot="1" noChangeAspect="1" noTextEdit="1"/>
          </p:cNvSpPr>
          <p:nvPr>
            <p:ph type="sldImg"/>
          </p:nvPr>
        </p:nvSpPr>
        <p:spPr bwMode="auto">
          <a:noFill/>
          <a:ln>
            <a:solidFill>
              <a:srgbClr val="000000"/>
            </a:solidFill>
            <a:miter lim="800000"/>
            <a:headEnd/>
            <a:tailEnd/>
          </a:ln>
        </p:spPr>
      </p:sp>
      <p:sp>
        <p:nvSpPr>
          <p:cNvPr id="28675" name="Rectangle 3"/>
          <p:cNvSpPr>
            <a:spLocks noGrp="1"/>
          </p:cNvSpPr>
          <p:nvPr>
            <p:ph type="body" idx="1"/>
          </p:nvPr>
        </p:nvSpPr>
        <p:spPr bwMode="auto">
          <a:xfrm>
            <a:off x="522288" y="4826000"/>
            <a:ext cx="5545137" cy="4471988"/>
          </a:xfrm>
          <a:noFill/>
        </p:spPr>
        <p:txBody>
          <a:bodyPr wrap="square" lIns="91440" tIns="45720" rIns="91440" bIns="45720" numCol="1" anchor="t" anchorCtr="0" compatLnSpc="1">
            <a:prstTxWarp prst="textNoShape">
              <a:avLst/>
            </a:prstTxWarp>
          </a:bodyPr>
          <a:lstStyle/>
          <a:p>
            <a:endParaRPr lang="zh-CN" altLang="en-US" smtClean="0">
              <a:latin typeface="ＭＳ Ｐゴシック" charset="-128"/>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6"/>
          <p:cNvSpPr>
            <a:spLocks noGrp="1"/>
          </p:cNvSpPr>
          <p:nvPr>
            <p:ph type="sldNum" sz="quarter" idx="5"/>
          </p:nvPr>
        </p:nvSpPr>
        <p:spPr bwMode="auto">
          <a:noFill/>
          <a:ln>
            <a:miter lim="800000"/>
            <a:headEnd/>
            <a:tailEnd/>
          </a:ln>
        </p:spPr>
        <p:txBody>
          <a:bodyPr/>
          <a:lstStyle/>
          <a:p>
            <a:fld id="{320F6FFE-9796-4580-B232-BA15B1191C7F}" type="slidenum">
              <a:rPr lang="en-US" altLang="ja-JP" smtClean="0">
                <a:ea typeface="ＭＳ Ｐゴシック" charset="-128"/>
              </a:rPr>
              <a:pPr/>
              <a:t>4</a:t>
            </a:fld>
            <a:endParaRPr lang="en-US" altLang="ja-JP" smtClean="0">
              <a:ea typeface="ＭＳ Ｐゴシック" charset="-128"/>
            </a:endParaRPr>
          </a:p>
        </p:txBody>
      </p:sp>
      <p:sp>
        <p:nvSpPr>
          <p:cNvPr id="30722" name="Rectangle 2"/>
          <p:cNvSpPr>
            <a:spLocks noGrp="1" noRot="1" noChangeAspect="1" noTextEdit="1"/>
          </p:cNvSpPr>
          <p:nvPr>
            <p:ph type="sldImg"/>
          </p:nvPr>
        </p:nvSpPr>
        <p:spPr bwMode="auto">
          <a:noFill/>
          <a:ln>
            <a:solidFill>
              <a:srgbClr val="000000"/>
            </a:solidFill>
            <a:miter lim="800000"/>
            <a:headEnd/>
            <a:tailEnd/>
          </a:ln>
        </p:spPr>
      </p:sp>
      <p:sp>
        <p:nvSpPr>
          <p:cNvPr id="30723" name="Rectangle 3"/>
          <p:cNvSpPr>
            <a:spLocks noGrp="1"/>
          </p:cNvSpPr>
          <p:nvPr>
            <p:ph type="body" idx="1"/>
          </p:nvPr>
        </p:nvSpPr>
        <p:spPr bwMode="auto">
          <a:xfrm>
            <a:off x="377825" y="4721225"/>
            <a:ext cx="5954713" cy="4471988"/>
          </a:xfrm>
          <a:noFill/>
        </p:spPr>
        <p:txBody>
          <a:bodyPr wrap="square" lIns="91440" tIns="45720" rIns="91440" bIns="45720" numCol="1" anchor="t" anchorCtr="0" compatLnSpc="1">
            <a:prstTxWarp prst="textNoShape">
              <a:avLst/>
            </a:prstTxWarp>
          </a:bodyPr>
          <a:lstStyle/>
          <a:p>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狙い</a:t>
            </a:r>
            <a:r>
              <a:rPr lang="en-US" altLang="ja-JP" smtClean="0">
                <a:latin typeface="ＭＳ Ｐゴシック" charset="-128"/>
                <a:ea typeface="ＭＳ Ｐゴシック" charset="-128"/>
              </a:rPr>
              <a:t>〕</a:t>
            </a:r>
            <a:endParaRPr lang="ja-JP" altLang="en-US" smtClean="0">
              <a:latin typeface="ＭＳ Ｐゴシック" charset="-128"/>
              <a:ea typeface="ＭＳ Ｐゴシック" charset="-128"/>
            </a:endParaRPr>
          </a:p>
          <a:p>
            <a:r>
              <a:rPr lang="ja-JP" altLang="en-US" smtClean="0">
                <a:latin typeface="ＭＳ Ｐゴシック" charset="-128"/>
                <a:ea typeface="ＭＳ Ｐゴシック" charset="-128"/>
              </a:rPr>
              <a:t>研究活動の中で他人の知的財産を利用する場面について理解させる。</a:t>
            </a:r>
          </a:p>
          <a:p>
            <a:endParaRPr lang="en-US" altLang="ja-JP" smtClean="0">
              <a:latin typeface="ＭＳ Ｐゴシック" charset="-128"/>
              <a:ea typeface="ＭＳ Ｐゴシック" charset="-128"/>
            </a:endParaRPr>
          </a:p>
          <a:p>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説明</a:t>
            </a:r>
            <a:r>
              <a:rPr lang="en-US" altLang="ja-JP" smtClean="0">
                <a:latin typeface="ＭＳ Ｐゴシック" charset="-128"/>
                <a:ea typeface="ＭＳ Ｐゴシック" charset="-128"/>
              </a:rPr>
              <a:t>〕</a:t>
            </a:r>
          </a:p>
          <a:p>
            <a:r>
              <a:rPr lang="ja-JP" altLang="en-US" smtClean="0">
                <a:latin typeface="ＭＳ Ｐゴシック" charset="-128"/>
                <a:ea typeface="ＭＳ Ｐゴシック" charset="-128"/>
              </a:rPr>
              <a:t>　具体例にあるような経験を学生に具体的に想起させ、自分たちの研究においては、他人の知的財産が不可欠であることを理解させる。</a:t>
            </a:r>
            <a:endParaRPr lang="en-US" altLang="ja-JP" smtClean="0">
              <a:latin typeface="ＭＳ Ｐゴシック" charset="-128"/>
              <a:ea typeface="ＭＳ Ｐゴシック" charset="-128"/>
            </a:endParaRPr>
          </a:p>
          <a:p>
            <a:r>
              <a:rPr lang="ja-JP" altLang="en-US" smtClean="0">
                <a:latin typeface="ＭＳ Ｐゴシック" charset="-128"/>
                <a:ea typeface="ＭＳ Ｐゴシック" charset="-128"/>
              </a:rPr>
              <a:t>　ここでは、特に、研究活動において他人の知的財産を利用する場面を想起させるために、具体例としては、研究活動において、他人の特許発明を利用する場合をあげて、試験研究の例外（６９条）との関係や、他人の発明との利用関係（７２条）などにつながる事例をあげるとともに、研究活動に密接に関連する論文発表などにおける他人の論文の引用という著作権法上の問題を具体例として取り上げた。</a:t>
            </a:r>
            <a:endParaRPr lang="en-US" altLang="ja-JP" smtClean="0">
              <a:latin typeface="ＭＳ Ｐゴシック" charset="-128"/>
              <a:ea typeface="ＭＳ Ｐゴシック" charset="-128"/>
            </a:endParaRPr>
          </a:p>
          <a:p>
            <a:r>
              <a:rPr lang="ja-JP" altLang="en-US" smtClean="0">
                <a:latin typeface="ＭＳ Ｐゴシック" charset="-128"/>
                <a:ea typeface="ＭＳ Ｐゴシック" charset="-128"/>
              </a:rPr>
              <a:t>　実験装置の使用や実施（特許法２条３項）の概念に注意する。</a:t>
            </a:r>
            <a:endParaRPr lang="en-US" altLang="ja-JP" smtClean="0">
              <a:latin typeface="ＭＳ Ｐゴシック" charset="-128"/>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2770" name="スライド番号プレースホルダ 3"/>
          <p:cNvSpPr txBox="1">
            <a:spLocks noGrp="1"/>
          </p:cNvSpPr>
          <p:nvPr/>
        </p:nvSpPr>
        <p:spPr bwMode="auto">
          <a:xfrm>
            <a:off x="3854450" y="9440863"/>
            <a:ext cx="2949575" cy="496887"/>
          </a:xfrm>
          <a:prstGeom prst="rect">
            <a:avLst/>
          </a:prstGeom>
          <a:noFill/>
          <a:ln w="9525">
            <a:noFill/>
            <a:miter lim="800000"/>
            <a:headEnd/>
            <a:tailEnd/>
          </a:ln>
        </p:spPr>
        <p:txBody>
          <a:bodyPr anchor="b"/>
          <a:lstStyle/>
          <a:p>
            <a:pPr algn="r" defTabSz="457200"/>
            <a:fld id="{DF7E7C0D-943C-4051-81BC-228F25E1B93C}" type="slidenum">
              <a:rPr lang="ja-JP" altLang="en-US" sz="1200">
                <a:solidFill>
                  <a:srgbClr val="000000"/>
                </a:solidFill>
                <a:latin typeface="Calibri" pitchFamily="34" charset="0"/>
                <a:ea typeface="ＭＳ Ｐゴシック" charset="-128"/>
              </a:rPr>
              <a:pPr algn="r" defTabSz="457200"/>
              <a:t>5</a:t>
            </a:fld>
            <a:endParaRPr lang="en-US" altLang="ja-JP" sz="1200">
              <a:solidFill>
                <a:srgbClr val="000000"/>
              </a:solidFill>
              <a:latin typeface="Calibri" pitchFamily="34" charset="0"/>
              <a:ea typeface="ＭＳ Ｐゴシック" charset="-128"/>
            </a:endParaRPr>
          </a:p>
        </p:txBody>
      </p:sp>
      <p:sp>
        <p:nvSpPr>
          <p:cNvPr id="32771" name="ノート プレースホルダ 4"/>
          <p:cNvSpPr>
            <a:spLocks noGrp="1"/>
          </p:cNvSpPr>
          <p:nvPr>
            <p:ph type="body" idx="1"/>
          </p:nvPr>
        </p:nvSpPr>
        <p:spPr bwMode="auto">
          <a:xfrm>
            <a:off x="522288" y="4721225"/>
            <a:ext cx="5602287" cy="4471988"/>
          </a:xfrm>
          <a:noFill/>
        </p:spPr>
        <p:txBody>
          <a:bodyPr wrap="square" lIns="91440" tIns="45720" rIns="91440" bIns="45720" numCol="1" anchor="t" anchorCtr="0" compatLnSpc="1">
            <a:prstTxWarp prst="textNoShape">
              <a:avLst/>
            </a:prstTxWarp>
          </a:bodyPr>
          <a:lstStyle/>
          <a:p>
            <a:pPr>
              <a:spcBef>
                <a:spcPct val="0"/>
              </a:spcBef>
            </a:pPr>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狙い</a:t>
            </a:r>
            <a:r>
              <a:rPr lang="en-US" altLang="ja-JP" smtClean="0">
                <a:latin typeface="ＭＳ Ｐゴシック" charset="-128"/>
                <a:ea typeface="ＭＳ Ｐゴシック" charset="-128"/>
              </a:rPr>
              <a:t>〕</a:t>
            </a:r>
          </a:p>
          <a:p>
            <a:pPr>
              <a:spcBef>
                <a:spcPct val="0"/>
              </a:spcBef>
            </a:pPr>
            <a:r>
              <a:rPr lang="ja-JP" altLang="en-US" smtClean="0">
                <a:latin typeface="ＭＳ Ｐゴシック" charset="-128"/>
                <a:ea typeface="ＭＳ Ｐゴシック" charset="-128"/>
              </a:rPr>
              <a:t>他人の権利の利用について説明する前提として、他人の知的財産権をなぜ尊重することが必要であるのかについて説明する。</a:t>
            </a:r>
            <a:endParaRPr lang="en-US" altLang="ja-JP" smtClean="0">
              <a:latin typeface="ＭＳ Ｐゴシック" charset="-128"/>
              <a:ea typeface="ＭＳ Ｐゴシック" charset="-128"/>
            </a:endParaRPr>
          </a:p>
          <a:p>
            <a:pPr>
              <a:spcBef>
                <a:spcPct val="0"/>
              </a:spcBef>
            </a:pPr>
            <a:endParaRPr lang="en-US" altLang="ja-JP" smtClean="0">
              <a:latin typeface="ＭＳ Ｐゴシック" charset="-128"/>
              <a:ea typeface="ＭＳ Ｐゴシック" charset="-128"/>
            </a:endParaRPr>
          </a:p>
          <a:p>
            <a:pPr>
              <a:spcBef>
                <a:spcPct val="0"/>
              </a:spcBef>
            </a:pPr>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説明</a:t>
            </a:r>
            <a:r>
              <a:rPr lang="en-US" altLang="ja-JP" smtClean="0">
                <a:latin typeface="ＭＳ Ｐゴシック" charset="-128"/>
                <a:ea typeface="ＭＳ Ｐゴシック" charset="-128"/>
              </a:rPr>
              <a:t>〕</a:t>
            </a:r>
          </a:p>
          <a:p>
            <a:pPr>
              <a:spcBef>
                <a:spcPct val="0"/>
              </a:spcBef>
            </a:pPr>
            <a:r>
              <a:rPr lang="ja-JP" altLang="en-US" smtClean="0">
                <a:latin typeface="ＭＳ Ｐゴシック" charset="-128"/>
                <a:ea typeface="ＭＳ Ｐゴシック" charset="-128"/>
              </a:rPr>
              <a:t>知的財産権制度が目指す社会を実現するためには、制度による保護のみならず、他人の権利を尊重するという個人個人のモラル、姿勢が必要であることを説明し、他人の権利を尊重するためには、他人の権利を適法に利用する方法について学ぶことが重要であることを説明する。</a:t>
            </a:r>
            <a:endParaRPr lang="en-US" altLang="ja-JP" smtClean="0">
              <a:latin typeface="ＭＳ Ｐゴシック" charset="-128"/>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6"/>
          <p:cNvSpPr>
            <a:spLocks noGrp="1"/>
          </p:cNvSpPr>
          <p:nvPr>
            <p:ph type="sldNum" sz="quarter" idx="5"/>
          </p:nvPr>
        </p:nvSpPr>
        <p:spPr bwMode="auto">
          <a:noFill/>
          <a:ln>
            <a:miter lim="800000"/>
            <a:headEnd/>
            <a:tailEnd/>
          </a:ln>
        </p:spPr>
        <p:txBody>
          <a:bodyPr/>
          <a:lstStyle/>
          <a:p>
            <a:fld id="{B500F741-D6FB-4E77-B39E-5F128541C40C}" type="slidenum">
              <a:rPr lang="en-US" altLang="ja-JP" smtClean="0">
                <a:ea typeface="ＭＳ Ｐゴシック" charset="-128"/>
              </a:rPr>
              <a:pPr/>
              <a:t>6</a:t>
            </a:fld>
            <a:endParaRPr lang="en-US" altLang="ja-JP" smtClean="0">
              <a:ea typeface="ＭＳ Ｐゴシック" charset="-128"/>
            </a:endParaRPr>
          </a:p>
        </p:txBody>
      </p:sp>
      <p:sp>
        <p:nvSpPr>
          <p:cNvPr id="34818" name="Rectangle 2"/>
          <p:cNvSpPr>
            <a:spLocks noGrp="1" noRot="1" noChangeAspect="1" noTextEdit="1"/>
          </p:cNvSpPr>
          <p:nvPr>
            <p:ph type="sldImg"/>
          </p:nvPr>
        </p:nvSpPr>
        <p:spPr bwMode="auto">
          <a:noFill/>
          <a:ln>
            <a:solidFill>
              <a:srgbClr val="000000"/>
            </a:solidFill>
            <a:miter lim="800000"/>
            <a:headEnd/>
            <a:tailEnd/>
          </a:ln>
        </p:spPr>
      </p:sp>
      <p:sp>
        <p:nvSpPr>
          <p:cNvPr id="34819" name="Rectangle 3"/>
          <p:cNvSpPr>
            <a:spLocks noGrp="1"/>
          </p:cNvSpPr>
          <p:nvPr>
            <p:ph type="body" idx="1"/>
          </p:nvPr>
        </p:nvSpPr>
        <p:spPr bwMode="auto">
          <a:xfrm>
            <a:off x="450850" y="4735513"/>
            <a:ext cx="5903913" cy="4471987"/>
          </a:xfrm>
          <a:noFill/>
        </p:spPr>
        <p:txBody>
          <a:bodyPr wrap="square" lIns="91440" tIns="45720" rIns="91440" bIns="45720" numCol="1" anchor="t" anchorCtr="0" compatLnSpc="1">
            <a:prstTxWarp prst="textNoShape">
              <a:avLst/>
            </a:prstTxWarp>
          </a:bodyPr>
          <a:lstStyle/>
          <a:p>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狙い</a:t>
            </a:r>
            <a:r>
              <a:rPr lang="en-US" altLang="ja-JP" smtClean="0">
                <a:latin typeface="ＭＳ Ｐゴシック" charset="-128"/>
                <a:ea typeface="ＭＳ Ｐゴシック" charset="-128"/>
              </a:rPr>
              <a:t>〕</a:t>
            </a:r>
          </a:p>
          <a:p>
            <a:r>
              <a:rPr lang="ja-JP" altLang="en-US" smtClean="0">
                <a:latin typeface="ＭＳ Ｐゴシック" charset="-128"/>
                <a:ea typeface="ＭＳ Ｐゴシック" charset="-128"/>
              </a:rPr>
              <a:t>２－５特許権の効力でもふれたように、発明を利用する場合に特許権者であっても自分の発明を利用できない場合があったり、特許権がおよばない場合があることを説明する。また、他人の権利を利用する場合には、実施権を得ればよいことを理解させる。</a:t>
            </a:r>
            <a:endParaRPr lang="en-US" altLang="ja-JP" smtClean="0">
              <a:latin typeface="ＭＳ Ｐゴシック" charset="-128"/>
              <a:ea typeface="ＭＳ Ｐゴシック" charset="-128"/>
            </a:endParaRPr>
          </a:p>
          <a:p>
            <a:endParaRPr lang="ja-JP" altLang="en-US" smtClean="0">
              <a:latin typeface="ＭＳ Ｐゴシック" charset="-128"/>
              <a:ea typeface="ＭＳ Ｐゴシック" charset="-128"/>
            </a:endParaRPr>
          </a:p>
          <a:p>
            <a:r>
              <a:rPr lang="en-US" altLang="ja-JP" smtClean="0">
                <a:latin typeface="ＭＳ Ｐゴシック" charset="-128"/>
                <a:ea typeface="ＭＳ Ｐゴシック" charset="-128"/>
              </a:rPr>
              <a:t>〔</a:t>
            </a:r>
            <a:r>
              <a:rPr lang="ja-JP" altLang="en-US" smtClean="0">
                <a:latin typeface="ＭＳ Ｐゴシック" charset="-128"/>
                <a:ea typeface="ＭＳ Ｐゴシック" charset="-128"/>
              </a:rPr>
              <a:t>説明</a:t>
            </a:r>
            <a:r>
              <a:rPr lang="en-US" altLang="ja-JP" smtClean="0">
                <a:latin typeface="ＭＳ Ｐゴシック" charset="-128"/>
                <a:ea typeface="ＭＳ Ｐゴシック" charset="-128"/>
              </a:rPr>
              <a:t>〕</a:t>
            </a:r>
          </a:p>
          <a:p>
            <a:r>
              <a:rPr lang="ja-JP" altLang="en-US" smtClean="0">
                <a:latin typeface="ＭＳ Ｐゴシック" charset="-128"/>
                <a:ea typeface="ＭＳ Ｐゴシック" charset="-128"/>
              </a:rPr>
              <a:t>　スライド上部で、特許を取得しさえすれば、権利者は自由に実施できるという誤解を防ぐ。特に利用関係（</a:t>
            </a:r>
            <a:r>
              <a:rPr lang="en-US" altLang="ja-JP" smtClean="0">
                <a:latin typeface="ＭＳ Ｐゴシック" charset="-128"/>
                <a:ea typeface="ＭＳ Ｐゴシック" charset="-128"/>
              </a:rPr>
              <a:t>72</a:t>
            </a:r>
            <a:r>
              <a:rPr lang="ja-JP" altLang="en-US" smtClean="0">
                <a:latin typeface="ＭＳ Ｐゴシック" charset="-128"/>
                <a:ea typeface="ＭＳ Ｐゴシック" charset="-128"/>
              </a:rPr>
              <a:t>条）。</a:t>
            </a:r>
            <a:endParaRPr lang="en-US" altLang="ja-JP" smtClean="0">
              <a:latin typeface="ＭＳ Ｐゴシック" charset="-128"/>
              <a:ea typeface="ＭＳ Ｐゴシック" charset="-128"/>
            </a:endParaRPr>
          </a:p>
          <a:p>
            <a:r>
              <a:rPr lang="ja-JP" altLang="en-US" smtClean="0">
                <a:latin typeface="ＭＳ Ｐゴシック" charset="-128"/>
                <a:ea typeface="ＭＳ Ｐゴシック" charset="-128"/>
              </a:rPr>
              <a:t>　他方、スライド下部で、他人の特許の存する発明であっても、一定の場合には使用できることを説明する。</a:t>
            </a:r>
            <a:endParaRPr lang="en-US" altLang="ja-JP" smtClean="0">
              <a:latin typeface="ＭＳ Ｐゴシック" charset="-128"/>
              <a:ea typeface="ＭＳ Ｐゴシック" charset="-128"/>
            </a:endParaRPr>
          </a:p>
          <a:p>
            <a:r>
              <a:rPr lang="ja-JP" altLang="en-US" smtClean="0">
                <a:latin typeface="ＭＳ Ｐゴシック" charset="-128"/>
                <a:ea typeface="ＭＳ Ｐゴシック" charset="-128"/>
              </a:rPr>
              <a:t>　試験研究については後に触れるため、ここでは主に実施権（ライセンス）について説明する。</a:t>
            </a:r>
            <a:endParaRPr lang="en-US" altLang="ja-JP" smtClean="0">
              <a:latin typeface="ＭＳ Ｐゴシック" charset="-128"/>
              <a:ea typeface="ＭＳ Ｐゴシック" charset="-128"/>
            </a:endParaRPr>
          </a:p>
          <a:p>
            <a:r>
              <a:rPr lang="ja-JP" altLang="en-US" smtClean="0">
                <a:latin typeface="ＭＳ Ｐゴシック" charset="-128"/>
                <a:ea typeface="ＭＳ Ｐゴシック" charset="-128"/>
              </a:rPr>
              <a:t>　その具体的な活用については、特許の活用にて言及する。</a:t>
            </a:r>
            <a:endParaRPr lang="en-US" altLang="ja-JP" smtClean="0">
              <a:latin typeface="ＭＳ Ｐゴシック" charset="-128"/>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 name="ノート プレースホルダー 2"/>
          <p:cNvSpPr>
            <a:spLocks noGrp="1"/>
          </p:cNvSpPr>
          <p:nvPr>
            <p:ph type="body" idx="1"/>
          </p:nvPr>
        </p:nvSpPr>
        <p:spPr>
          <a:xfrm>
            <a:off x="377825" y="4721225"/>
            <a:ext cx="5976938" cy="4471988"/>
          </a:xfrm>
        </p:spPr>
        <p:txBody>
          <a:bodyPr/>
          <a:lstStyle/>
          <a:p>
            <a:pPr>
              <a:defRPr/>
            </a:pPr>
            <a:r>
              <a:rPr lang="en-US" altLang="ja-JP" dirty="0" smtClean="0">
                <a:latin typeface="+mn-ea"/>
              </a:rPr>
              <a:t>〔</a:t>
            </a:r>
            <a:r>
              <a:rPr lang="ja-JP" altLang="en-US" dirty="0" smtClean="0">
                <a:latin typeface="+mn-ea"/>
              </a:rPr>
              <a:t>狙い</a:t>
            </a:r>
            <a:r>
              <a:rPr lang="en-US" altLang="ja-JP" dirty="0" smtClean="0">
                <a:latin typeface="+mn-ea"/>
              </a:rPr>
              <a:t>〕</a:t>
            </a:r>
          </a:p>
          <a:p>
            <a:pPr>
              <a:defRPr/>
            </a:pPr>
            <a:r>
              <a:rPr lang="ja-JP" altLang="en-US" dirty="0" smtClean="0">
                <a:latin typeface="+mn-ea"/>
              </a:rPr>
              <a:t>利用発明について理解させる。</a:t>
            </a:r>
            <a:endParaRPr lang="en-US" altLang="ja-JP" dirty="0" smtClean="0">
              <a:latin typeface="+mn-ea"/>
            </a:endParaRPr>
          </a:p>
          <a:p>
            <a:pPr>
              <a:defRPr/>
            </a:pPr>
            <a:endParaRPr lang="en-US" altLang="ja-JP" dirty="0" smtClean="0">
              <a:latin typeface="+mn-ea"/>
            </a:endParaRPr>
          </a:p>
          <a:p>
            <a:pPr>
              <a:defRPr/>
            </a:pPr>
            <a:r>
              <a:rPr lang="en-US" altLang="ja-JP" dirty="0" smtClean="0">
                <a:latin typeface="+mn-ea"/>
              </a:rPr>
              <a:t>〔</a:t>
            </a:r>
            <a:r>
              <a:rPr lang="ja-JP" altLang="en-US" dirty="0" smtClean="0">
                <a:latin typeface="+mn-ea"/>
              </a:rPr>
              <a:t>説明</a:t>
            </a:r>
            <a:r>
              <a:rPr lang="en-US" altLang="ja-JP" dirty="0" smtClean="0">
                <a:latin typeface="+mn-ea"/>
              </a:rPr>
              <a:t>〕</a:t>
            </a:r>
          </a:p>
          <a:p>
            <a:pPr>
              <a:defRPr/>
            </a:pPr>
            <a:r>
              <a:rPr lang="ja-JP" altLang="en-US" dirty="0" smtClean="0">
                <a:latin typeface="+mn-ea"/>
              </a:rPr>
              <a:t>　他人の特許発明を利用した発明について、事例をもとに説明する。</a:t>
            </a:r>
            <a:endParaRPr lang="en-US" altLang="ja-JP" dirty="0" smtClean="0">
              <a:latin typeface="+mn-ea"/>
            </a:endParaRPr>
          </a:p>
          <a:p>
            <a:pPr>
              <a:defRPr/>
            </a:pPr>
            <a:r>
              <a:rPr lang="ja-JP" altLang="en-US" dirty="0" smtClean="0"/>
              <a:t>　特許権を得ても、それが利用発明についての特許権である場合、実施するためには、先願に係る特許権者から実施許諾を得る必要があることについて説明する。</a:t>
            </a:r>
            <a:endParaRPr lang="en-US" altLang="ja-JP" dirty="0" smtClean="0">
              <a:latin typeface="+mn-ea"/>
            </a:endParaRPr>
          </a:p>
          <a:p>
            <a:pPr>
              <a:defRPr/>
            </a:pPr>
            <a:endParaRPr lang="en-US" altLang="ja-JP" dirty="0" smtClean="0">
              <a:latin typeface="+mn-ea"/>
            </a:endParaRPr>
          </a:p>
        </p:txBody>
      </p:sp>
      <p:sp>
        <p:nvSpPr>
          <p:cNvPr id="36867" name="スライド番号プレースホルダー 3"/>
          <p:cNvSpPr>
            <a:spLocks noGrp="1"/>
          </p:cNvSpPr>
          <p:nvPr>
            <p:ph type="sldNum" sz="quarter" idx="5"/>
          </p:nvPr>
        </p:nvSpPr>
        <p:spPr bwMode="auto">
          <a:noFill/>
          <a:ln>
            <a:miter lim="800000"/>
            <a:headEnd/>
            <a:tailEnd/>
          </a:ln>
        </p:spPr>
        <p:txBody>
          <a:bodyPr/>
          <a:lstStyle/>
          <a:p>
            <a:fld id="{716F77F3-78BD-4663-A97E-587A04FEA17D}" type="slidenum">
              <a:rPr lang="en-US" altLang="ja-JP" smtClean="0">
                <a:ea typeface="ＭＳ Ｐゴシック" charset="-128"/>
              </a:rPr>
              <a:pPr/>
              <a:t>7</a:t>
            </a:fld>
            <a:endParaRPr lang="en-US" altLang="ja-JP" smtClean="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 name="ノート プレースホルダー 2"/>
          <p:cNvSpPr>
            <a:spLocks noGrp="1"/>
          </p:cNvSpPr>
          <p:nvPr>
            <p:ph type="body" idx="1"/>
          </p:nvPr>
        </p:nvSpPr>
        <p:spPr>
          <a:xfrm>
            <a:off x="450850" y="4721225"/>
            <a:ext cx="5903913" cy="4471988"/>
          </a:xfrm>
        </p:spPr>
        <p:txBody>
          <a:bodyPr>
            <a:noAutofit/>
          </a:bodyPr>
          <a:lstStyle/>
          <a:p>
            <a:pPr>
              <a:defRPr/>
            </a:pPr>
            <a:r>
              <a:rPr lang="en-US" altLang="ja-JP" dirty="0" smtClean="0">
                <a:latin typeface="+mn-ea"/>
              </a:rPr>
              <a:t>〔</a:t>
            </a:r>
            <a:r>
              <a:rPr lang="ja-JP" altLang="en-US" dirty="0" smtClean="0">
                <a:latin typeface="+mn-ea"/>
              </a:rPr>
              <a:t>狙い</a:t>
            </a:r>
            <a:r>
              <a:rPr lang="en-US" altLang="ja-JP" dirty="0" smtClean="0">
                <a:latin typeface="+mn-ea"/>
              </a:rPr>
              <a:t>〕</a:t>
            </a:r>
          </a:p>
          <a:p>
            <a:pPr>
              <a:defRPr/>
            </a:pPr>
            <a:r>
              <a:rPr lang="ja-JP" altLang="en-US" dirty="0" smtClean="0">
                <a:latin typeface="+mn-ea"/>
              </a:rPr>
              <a:t>試験研究のための実施について理解させる。</a:t>
            </a:r>
            <a:endParaRPr lang="en-US" altLang="ja-JP" dirty="0" smtClean="0">
              <a:latin typeface="+mn-ea"/>
            </a:endParaRPr>
          </a:p>
          <a:p>
            <a:pPr>
              <a:defRPr/>
            </a:pPr>
            <a:endParaRPr lang="en-US" altLang="ja-JP" dirty="0" smtClean="0">
              <a:latin typeface="+mn-ea"/>
            </a:endParaRPr>
          </a:p>
          <a:p>
            <a:pPr>
              <a:defRPr/>
            </a:pPr>
            <a:r>
              <a:rPr lang="en-US" altLang="ja-JP" dirty="0" smtClean="0">
                <a:latin typeface="+mn-ea"/>
              </a:rPr>
              <a:t>〔</a:t>
            </a:r>
            <a:r>
              <a:rPr lang="ja-JP" altLang="en-US" dirty="0" smtClean="0">
                <a:latin typeface="+mn-ea"/>
              </a:rPr>
              <a:t>説明</a:t>
            </a:r>
            <a:r>
              <a:rPr lang="en-US" altLang="ja-JP" dirty="0" smtClean="0">
                <a:latin typeface="+mn-ea"/>
              </a:rPr>
              <a:t>〕</a:t>
            </a:r>
          </a:p>
          <a:p>
            <a:pPr>
              <a:defRPr/>
            </a:pPr>
            <a:r>
              <a:rPr lang="ja-JP" altLang="en-US" dirty="0" smtClean="0">
                <a:latin typeface="+mn-ea"/>
              </a:rPr>
              <a:t>「試験研究」という表現から連想される自由な実施を、具体例とともに検証する。試験研究であれば自由に実施して良いというわけではないことを理解させる。更に、リサーチツールや実験装置に特許が存する場合の問題点についても、議論させることが考えられる。</a:t>
            </a:r>
            <a:endParaRPr lang="en-US" altLang="ja-JP" dirty="0" smtClean="0">
              <a:latin typeface="+mn-ea"/>
            </a:endParaRPr>
          </a:p>
          <a:p>
            <a:pPr>
              <a:defRPr/>
            </a:pPr>
            <a:endParaRPr lang="en-US" altLang="ja-JP" dirty="0" smtClean="0">
              <a:latin typeface="+mn-ea"/>
            </a:endParaRPr>
          </a:p>
          <a:p>
            <a:pPr>
              <a:defRPr/>
            </a:pPr>
            <a:r>
              <a:rPr lang="en-US" altLang="ja-JP" sz="1400" dirty="0" smtClean="0">
                <a:latin typeface="+mn-ea"/>
              </a:rPr>
              <a:t>※</a:t>
            </a:r>
            <a:r>
              <a:rPr lang="ja-JP" altLang="en-US" sz="1400" dirty="0" smtClean="0">
                <a:latin typeface="+mn-ea"/>
              </a:rPr>
              <a:t>参考事例</a:t>
            </a:r>
            <a:endParaRPr lang="en-US" altLang="ja-JP" sz="1400" dirty="0" smtClean="0">
              <a:latin typeface="+mn-ea"/>
            </a:endParaRPr>
          </a:p>
          <a:p>
            <a:pPr>
              <a:defRPr/>
            </a:pPr>
            <a:r>
              <a:rPr lang="ja-JP" altLang="en-US" sz="1400" dirty="0" smtClean="0">
                <a:latin typeface="+mn-ea"/>
              </a:rPr>
              <a:t>事例：</a:t>
            </a:r>
            <a:r>
              <a:rPr lang="ja-JP" altLang="ja-JP" dirty="0" smtClean="0"/>
              <a:t>ガン転移モデルマウス事件</a:t>
            </a:r>
            <a:r>
              <a:rPr lang="ja-JP" altLang="en-US" dirty="0" smtClean="0"/>
              <a:t>（東京地判</a:t>
            </a:r>
            <a:r>
              <a:rPr lang="ja-JP" altLang="ja-JP" dirty="0" smtClean="0"/>
              <a:t>平成</a:t>
            </a:r>
            <a:r>
              <a:rPr lang="en-US" altLang="ja-JP" dirty="0" smtClean="0"/>
              <a:t>13</a:t>
            </a:r>
            <a:r>
              <a:rPr lang="ja-JP" altLang="ja-JP" dirty="0" smtClean="0"/>
              <a:t>年</a:t>
            </a:r>
            <a:r>
              <a:rPr lang="en-US" altLang="ja-JP" dirty="0" smtClean="0"/>
              <a:t>12</a:t>
            </a:r>
            <a:r>
              <a:rPr lang="ja-JP" altLang="ja-JP" dirty="0" smtClean="0"/>
              <a:t>月</a:t>
            </a:r>
            <a:r>
              <a:rPr lang="en-US" altLang="ja-JP" dirty="0" smtClean="0"/>
              <a:t>20</a:t>
            </a:r>
            <a:r>
              <a:rPr lang="ja-JP" altLang="ja-JP" dirty="0" smtClean="0"/>
              <a:t>日判時</a:t>
            </a:r>
            <a:r>
              <a:rPr lang="en-US" altLang="ja-JP" dirty="0" smtClean="0"/>
              <a:t>1787</a:t>
            </a:r>
            <a:r>
              <a:rPr lang="ja-JP" altLang="ja-JP" dirty="0" smtClean="0"/>
              <a:t>号</a:t>
            </a:r>
            <a:r>
              <a:rPr lang="en-US" altLang="ja-JP" dirty="0" smtClean="0"/>
              <a:t>145</a:t>
            </a:r>
            <a:r>
              <a:rPr lang="ja-JP" altLang="ja-JP" dirty="0" smtClean="0"/>
              <a:t>頁</a:t>
            </a:r>
            <a:r>
              <a:rPr lang="ja-JP" altLang="en-US" dirty="0" smtClean="0"/>
              <a:t>）</a:t>
            </a:r>
            <a:endParaRPr lang="ja-JP" altLang="en-US" sz="1400" dirty="0" smtClean="0">
              <a:latin typeface="+mn-ea"/>
            </a:endParaRPr>
          </a:p>
        </p:txBody>
      </p:sp>
      <p:sp>
        <p:nvSpPr>
          <p:cNvPr id="38915" name="スライド番号プレースホルダー 3"/>
          <p:cNvSpPr>
            <a:spLocks noGrp="1"/>
          </p:cNvSpPr>
          <p:nvPr>
            <p:ph type="sldNum" sz="quarter" idx="5"/>
          </p:nvPr>
        </p:nvSpPr>
        <p:spPr bwMode="auto">
          <a:noFill/>
          <a:ln>
            <a:miter lim="800000"/>
            <a:headEnd/>
            <a:tailEnd/>
          </a:ln>
        </p:spPr>
        <p:txBody>
          <a:bodyPr/>
          <a:lstStyle/>
          <a:p>
            <a:fld id="{C8C29DBC-1CE6-4D16-AAC1-6ADC7A988718}" type="slidenum">
              <a:rPr lang="en-US" altLang="ja-JP" smtClean="0">
                <a:ea typeface="ＭＳ Ｐゴシック" charset="-128"/>
              </a:rPr>
              <a:pPr/>
              <a:t>8</a:t>
            </a:fld>
            <a:endParaRPr lang="en-US" altLang="ja-JP" smtClean="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0962" name="ノート プレースホルダー 2"/>
          <p:cNvSpPr>
            <a:spLocks noGrp="1"/>
          </p:cNvSpPr>
          <p:nvPr>
            <p:ph type="body" idx="1"/>
          </p:nvPr>
        </p:nvSpPr>
        <p:spPr bwMode="auto">
          <a:xfrm>
            <a:off x="450850" y="4752975"/>
            <a:ext cx="5818188" cy="4473575"/>
          </a:xfrm>
          <a:noFill/>
        </p:spPr>
        <p:txBody>
          <a:bodyPr wrap="square" lIns="91440" tIns="45720" rIns="91440" bIns="45720" numCol="1" anchor="t" anchorCtr="0" compatLnSpc="1">
            <a:prstTxWarp prst="textNoShape">
              <a:avLst/>
            </a:prstTxWarp>
          </a:bodyPr>
          <a:lstStyle/>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狙い</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試験・研究に際して、リサーチツールを用いる場合は、リサーチツール自体の改良を目的とするものではないから、特許権侵害になることの問題点を理解させるための前提として、リサーチツールがどのようなものかについて理解を深める。</a:t>
            </a:r>
            <a:endParaRPr kumimoji="1" lang="en-US" altLang="ja-JP" smtClean="0">
              <a:latin typeface="ＭＳ Ｐゴシック" charset="-128"/>
              <a:ea typeface="ＭＳ Ｐゴシック" charset="-128"/>
            </a:endParaRPr>
          </a:p>
          <a:p>
            <a:endParaRPr kumimoji="1" lang="en-US" altLang="ja-JP" smtClean="0">
              <a:latin typeface="ＭＳ Ｐゴシック" charset="-128"/>
              <a:ea typeface="ＭＳ Ｐゴシック" charset="-128"/>
            </a:endParaRPr>
          </a:p>
          <a:p>
            <a:r>
              <a:rPr kumimoji="1" lang="en-US" altLang="ja-JP" smtClean="0">
                <a:latin typeface="ＭＳ Ｐゴシック" charset="-128"/>
                <a:ea typeface="ＭＳ Ｐゴシック" charset="-128"/>
              </a:rPr>
              <a:t>〔</a:t>
            </a:r>
            <a:r>
              <a:rPr kumimoji="1" lang="ja-JP" altLang="en-US" smtClean="0">
                <a:latin typeface="ＭＳ Ｐゴシック" charset="-128"/>
                <a:ea typeface="ＭＳ Ｐゴシック" charset="-128"/>
              </a:rPr>
              <a:t>説明</a:t>
            </a:r>
            <a:r>
              <a:rPr kumimoji="1" lang="en-US" altLang="ja-JP" smtClean="0">
                <a:latin typeface="ＭＳ Ｐゴシック" charset="-128"/>
                <a:ea typeface="ＭＳ Ｐゴシック" charset="-128"/>
              </a:rPr>
              <a:t>〕</a:t>
            </a:r>
          </a:p>
          <a:p>
            <a:r>
              <a:rPr kumimoji="1" lang="ja-JP" altLang="en-US" smtClean="0">
                <a:latin typeface="ＭＳ Ｐゴシック" charset="-128"/>
                <a:ea typeface="ＭＳ Ｐゴシック" charset="-128"/>
              </a:rPr>
              <a:t>ゲノム創薬の研究においては、リサーチツールが、通常の実験装置などと異なり、代替性がないものであることから、リサーチツールを用いることなしに、ゲノム創薬などにおいて、最終製品を得ることが不可能であることを説明する。</a:t>
            </a:r>
          </a:p>
        </p:txBody>
      </p:sp>
      <p:sp>
        <p:nvSpPr>
          <p:cNvPr id="40963" name="スライド番号プレースホルダー 3"/>
          <p:cNvSpPr>
            <a:spLocks noGrp="1"/>
          </p:cNvSpPr>
          <p:nvPr>
            <p:ph type="sldNum" sz="quarter" idx="5"/>
          </p:nvPr>
        </p:nvSpPr>
        <p:spPr bwMode="auto">
          <a:noFill/>
          <a:ln>
            <a:miter lim="800000"/>
            <a:headEnd/>
            <a:tailEnd/>
          </a:ln>
        </p:spPr>
        <p:txBody>
          <a:bodyPr/>
          <a:lstStyle/>
          <a:p>
            <a:fld id="{71CA42C9-8B2F-4570-961F-CC849980A14E}" type="slidenum">
              <a:rPr lang="en-US" altLang="ja-JP" smtClean="0">
                <a:ea typeface="ＭＳ Ｐゴシック" charset="-128"/>
              </a:rPr>
              <a:pPr/>
              <a:t>9</a:t>
            </a:fld>
            <a:endParaRPr lang="en-US" altLang="ja-JP"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6"/>
          <p:cNvSpPr/>
          <p:nvPr/>
        </p:nvSpPr>
        <p:spPr bwMode="white">
          <a:xfrm>
            <a:off x="0" y="5970588"/>
            <a:ext cx="9906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5" name="Rectangle 9"/>
          <p:cNvSpPr/>
          <p:nvPr/>
        </p:nvSpPr>
        <p:spPr>
          <a:xfrm>
            <a:off x="-9525" y="6053138"/>
            <a:ext cx="2436813"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6" name="Rectangle 10"/>
          <p:cNvSpPr/>
          <p:nvPr/>
        </p:nvSpPr>
        <p:spPr>
          <a:xfrm>
            <a:off x="2555875" y="6043613"/>
            <a:ext cx="735012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8" name="Title 7"/>
          <p:cNvSpPr>
            <a:spLocks noGrp="1"/>
          </p:cNvSpPr>
          <p:nvPr>
            <p:ph type="ctrTitle"/>
          </p:nvPr>
        </p:nvSpPr>
        <p:spPr>
          <a:xfrm>
            <a:off x="2559050" y="4038600"/>
            <a:ext cx="7016750" cy="1828800"/>
          </a:xfrm>
        </p:spPr>
        <p:txBody>
          <a:bodyPr anchor="b"/>
          <a:lstStyle>
            <a:lvl1pPr>
              <a:defRPr sz="3600" cap="all" baseline="0">
                <a:solidFill>
                  <a:schemeClr val="tx1"/>
                </a:solidFill>
                <a:latin typeface="ＭＳ Ｐゴシック" pitchFamily="50" charset="-128"/>
                <a:ea typeface="ＭＳ Ｐゴシック" pitchFamily="50" charset="-128"/>
              </a:defRPr>
            </a:lvl1pPr>
          </a:lstStyle>
          <a:p>
            <a:r>
              <a:rPr lang="ja-JP" altLang="en-US" smtClean="0"/>
              <a:t>マスター タイトルの書式設定</a:t>
            </a:r>
            <a:endParaRPr lang="en-US" dirty="0"/>
          </a:p>
        </p:txBody>
      </p:sp>
      <p:sp>
        <p:nvSpPr>
          <p:cNvPr id="9" name="Subtitle 8"/>
          <p:cNvSpPr>
            <a:spLocks noGrp="1"/>
          </p:cNvSpPr>
          <p:nvPr>
            <p:ph type="subTitle" idx="1"/>
          </p:nvPr>
        </p:nvSpPr>
        <p:spPr>
          <a:xfrm>
            <a:off x="2559050" y="6050037"/>
            <a:ext cx="72644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マスター サブタイトルの書式設定</a:t>
            </a:r>
            <a:endParaRPr lang="en-US" dirty="0"/>
          </a:p>
        </p:txBody>
      </p:sp>
      <p:sp>
        <p:nvSpPr>
          <p:cNvPr id="7" name="Date Placeholder 27"/>
          <p:cNvSpPr>
            <a:spLocks noGrp="1"/>
          </p:cNvSpPr>
          <p:nvPr>
            <p:ph type="dt" sz="half" idx="10"/>
          </p:nvPr>
        </p:nvSpPr>
        <p:spPr>
          <a:xfrm>
            <a:off x="82550" y="6069013"/>
            <a:ext cx="2228850" cy="685800"/>
          </a:xfrm>
        </p:spPr>
        <p:txBody>
          <a:bodyPr>
            <a:noAutofit/>
          </a:bodyPr>
          <a:lstStyle>
            <a:lvl1pPr algn="ctr">
              <a:defRPr sz="2000">
                <a:solidFill>
                  <a:srgbClr val="FFFFFF"/>
                </a:solidFill>
              </a:defRPr>
            </a:lvl1pPr>
          </a:lstStyle>
          <a:p>
            <a:pPr>
              <a:defRPr/>
            </a:pPr>
            <a:endParaRPr lang="en-US" altLang="ja-JP"/>
          </a:p>
        </p:txBody>
      </p:sp>
      <p:sp>
        <p:nvSpPr>
          <p:cNvPr id="10" name="Footer Placeholder 16"/>
          <p:cNvSpPr>
            <a:spLocks noGrp="1"/>
          </p:cNvSpPr>
          <p:nvPr>
            <p:ph type="ftr" sz="quarter" idx="11"/>
          </p:nvPr>
        </p:nvSpPr>
        <p:spPr>
          <a:xfrm>
            <a:off x="2259013" y="236538"/>
            <a:ext cx="6356350" cy="365125"/>
          </a:xfrm>
        </p:spPr>
        <p:txBody>
          <a:bodyPr/>
          <a:lstStyle>
            <a:lvl1pPr>
              <a:defRPr/>
            </a:lvl1pPr>
          </a:lstStyle>
          <a:p>
            <a:pPr>
              <a:defRPr/>
            </a:pPr>
            <a:endParaRPr lang="en-US" altLang="ja-JP"/>
          </a:p>
        </p:txBody>
      </p:sp>
      <p:sp>
        <p:nvSpPr>
          <p:cNvPr id="11" name="Slide Number Placeholder 28"/>
          <p:cNvSpPr>
            <a:spLocks noGrp="1"/>
          </p:cNvSpPr>
          <p:nvPr>
            <p:ph type="sldNum" sz="quarter" idx="12"/>
          </p:nvPr>
        </p:nvSpPr>
        <p:spPr>
          <a:xfrm>
            <a:off x="8961438" y="6353175"/>
            <a:ext cx="908050" cy="381000"/>
          </a:xfrm>
        </p:spPr>
        <p:txBody>
          <a:bodyPr/>
          <a:lstStyle>
            <a:lvl1pPr>
              <a:defRPr sz="1400" smtClean="0">
                <a:solidFill>
                  <a:schemeClr val="tx1"/>
                </a:solidFill>
              </a:defRPr>
            </a:lvl1pPr>
          </a:lstStyle>
          <a:p>
            <a:pPr>
              <a:defRPr/>
            </a:pPr>
            <a:fld id="{EB782474-AD03-423C-ACC4-9EDBF4FED403}" type="slidenum">
              <a:rPr lang="en-US" altLang="ja-JP"/>
              <a:pPr>
                <a:defRPr/>
              </a:pPr>
              <a:t>&lt;#&gt;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13"/>
          <p:cNvSpPr>
            <a:spLocks noGrp="1"/>
          </p:cNvSpPr>
          <p:nvPr>
            <p:ph type="dt" sz="half" idx="10"/>
          </p:nvPr>
        </p:nvSpPr>
        <p:spPr/>
        <p:txBody>
          <a:bodyPr/>
          <a:lstStyle>
            <a:lvl1pPr>
              <a:defRPr/>
            </a:lvl1pPr>
          </a:lstStyle>
          <a:p>
            <a:pPr>
              <a:defRPr/>
            </a:pPr>
            <a:endParaRPr lang="en-US" altLang="ja-JP"/>
          </a:p>
        </p:txBody>
      </p:sp>
      <p:sp>
        <p:nvSpPr>
          <p:cNvPr id="5" name="Footer Placeholder 2"/>
          <p:cNvSpPr>
            <a:spLocks noGrp="1"/>
          </p:cNvSpPr>
          <p:nvPr>
            <p:ph type="ftr" sz="quarter" idx="11"/>
          </p:nvPr>
        </p:nvSpPr>
        <p:spPr/>
        <p:txBody>
          <a:bodyPr/>
          <a:lstStyle>
            <a:lvl1pPr>
              <a:defRPr/>
            </a:lvl1pPr>
          </a:lstStyle>
          <a:p>
            <a:pPr>
              <a:defRPr/>
            </a:pPr>
            <a:endParaRPr lang="en-US" altLang="ja-JP"/>
          </a:p>
        </p:txBody>
      </p:sp>
      <p:sp>
        <p:nvSpPr>
          <p:cNvPr id="6" name="Slide Number Placeholder 22"/>
          <p:cNvSpPr>
            <a:spLocks noGrp="1"/>
          </p:cNvSpPr>
          <p:nvPr>
            <p:ph type="sldNum" sz="quarter" idx="12"/>
          </p:nvPr>
        </p:nvSpPr>
        <p:spPr/>
        <p:txBody>
          <a:bodyPr/>
          <a:lstStyle>
            <a:lvl1pPr>
              <a:defRPr/>
            </a:lvl1pPr>
          </a:lstStyle>
          <a:p>
            <a:pPr>
              <a:defRPr/>
            </a:pPr>
            <a:fld id="{5B8923C4-D8CF-4FC3-AFAB-FA3ADC5F6126}" type="slidenum">
              <a:rPr lang="en-US" altLang="ja-JP"/>
              <a:pPr>
                <a:defRPr/>
              </a:pPr>
              <a:t>&lt;#&gt;</a:t>
            </a:fld>
            <a:endParaRPr lang="en-US" altLang="ja-JP" sz="140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bwMode="white">
          <a:xfrm>
            <a:off x="6604000" y="0"/>
            <a:ext cx="347663"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5" name="Rectangle 7"/>
          <p:cNvSpPr/>
          <p:nvPr/>
        </p:nvSpPr>
        <p:spPr>
          <a:xfrm>
            <a:off x="6653213" y="609600"/>
            <a:ext cx="24765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6" name="Rectangle 8"/>
          <p:cNvSpPr/>
          <p:nvPr/>
        </p:nvSpPr>
        <p:spPr>
          <a:xfrm>
            <a:off x="6653213" y="0"/>
            <a:ext cx="24765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2" name="Vertical Title 1"/>
          <p:cNvSpPr>
            <a:spLocks noGrp="1"/>
          </p:cNvSpPr>
          <p:nvPr>
            <p:ph type="title" orient="vert"/>
          </p:nvPr>
        </p:nvSpPr>
        <p:spPr>
          <a:xfrm>
            <a:off x="7099300" y="609607"/>
            <a:ext cx="2228850" cy="551656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5300" y="609600"/>
            <a:ext cx="6026150" cy="55165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7099300" y="6248400"/>
            <a:ext cx="2393950" cy="365125"/>
          </a:xfrm>
        </p:spPr>
        <p:txBody>
          <a:bodyPr/>
          <a:lstStyle>
            <a:lvl1pPr>
              <a:defRPr/>
            </a:lvl1pPr>
          </a:lstStyle>
          <a:p>
            <a:pPr>
              <a:defRPr/>
            </a:pPr>
            <a:endParaRPr lang="en-US" altLang="ja-JP"/>
          </a:p>
        </p:txBody>
      </p:sp>
      <p:sp>
        <p:nvSpPr>
          <p:cNvPr id="8" name="Footer Placeholder 4"/>
          <p:cNvSpPr>
            <a:spLocks noGrp="1"/>
          </p:cNvSpPr>
          <p:nvPr>
            <p:ph type="ftr" sz="quarter" idx="11"/>
          </p:nvPr>
        </p:nvSpPr>
        <p:spPr>
          <a:xfrm>
            <a:off x="495300" y="6248400"/>
            <a:ext cx="6037263" cy="365125"/>
          </a:xfrm>
        </p:spPr>
        <p:txBody>
          <a:bodyPr/>
          <a:lstStyle>
            <a:lvl1pPr>
              <a:defRPr/>
            </a:lvl1pPr>
          </a:lstStyle>
          <a:p>
            <a:pPr>
              <a:defRPr/>
            </a:pPr>
            <a:endParaRPr lang="en-US" altLang="ja-JP"/>
          </a:p>
        </p:txBody>
      </p:sp>
      <p:sp>
        <p:nvSpPr>
          <p:cNvPr id="9" name="Slide Number Placeholder 5"/>
          <p:cNvSpPr>
            <a:spLocks noGrp="1"/>
          </p:cNvSpPr>
          <p:nvPr>
            <p:ph type="sldNum" sz="quarter" idx="12"/>
          </p:nvPr>
        </p:nvSpPr>
        <p:spPr>
          <a:xfrm rot="5400000">
            <a:off x="6511132" y="134143"/>
            <a:ext cx="533400" cy="265113"/>
          </a:xfrm>
        </p:spPr>
        <p:txBody>
          <a:bodyPr/>
          <a:lstStyle>
            <a:lvl1pPr>
              <a:defRPr/>
            </a:lvl1pPr>
          </a:lstStyle>
          <a:p>
            <a:pPr>
              <a:defRPr/>
            </a:pPr>
            <a:fld id="{1BC66999-94E5-4F97-9CBC-31EC75F60750}" type="slidenum">
              <a:rPr lang="en-US" altLang="ja-JP"/>
              <a:pPr>
                <a:defRPr/>
              </a:pPr>
              <a:t>&lt;#&gt;</a:t>
            </a:fld>
            <a:endParaRPr lang="en-US" altLang="ja-JP" sz="1400">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4" name="Rectangle 6"/>
          <p:cNvSpPr/>
          <p:nvPr/>
        </p:nvSpPr>
        <p:spPr bwMode="white">
          <a:xfrm>
            <a:off x="0" y="1268413"/>
            <a:ext cx="9906000" cy="319087"/>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5" name="Rectangle 7"/>
          <p:cNvSpPr/>
          <p:nvPr/>
        </p:nvSpPr>
        <p:spPr>
          <a:xfrm>
            <a:off x="0" y="968375"/>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6" name="Rectangle 8"/>
          <p:cNvSpPr/>
          <p:nvPr/>
        </p:nvSpPr>
        <p:spPr>
          <a:xfrm>
            <a:off x="639763" y="968375"/>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2" name="Title 1"/>
          <p:cNvSpPr>
            <a:spLocks noGrp="1"/>
          </p:cNvSpPr>
          <p:nvPr>
            <p:ph type="title"/>
          </p:nvPr>
        </p:nvSpPr>
        <p:spPr>
          <a:xfrm>
            <a:off x="657938" y="3175"/>
            <a:ext cx="8832850" cy="990600"/>
          </a:xfrm>
        </p:spPr>
        <p:txBody>
          <a:bodyPr/>
          <a:lstStyle/>
          <a:p>
            <a:r>
              <a:rPr lang="ja-JP" altLang="en-US" dirty="0" smtClean="0"/>
              <a:t>マスター タイトルの書式設定</a:t>
            </a:r>
            <a:endParaRPr lang="en-US" dirty="0"/>
          </a:p>
        </p:txBody>
      </p:sp>
      <p:sp>
        <p:nvSpPr>
          <p:cNvPr id="8" name="Content Placeholder 7"/>
          <p:cNvSpPr>
            <a:spLocks noGrp="1"/>
          </p:cNvSpPr>
          <p:nvPr>
            <p:ph sz="quarter" idx="1"/>
          </p:nvPr>
        </p:nvSpPr>
        <p:spPr>
          <a:xfrm>
            <a:off x="663702" y="1600200"/>
            <a:ext cx="8832850" cy="4495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ltLang="ja-JP"/>
          </a:p>
        </p:txBody>
      </p:sp>
      <p:sp>
        <p:nvSpPr>
          <p:cNvPr id="9" name="Footer Placeholder 4"/>
          <p:cNvSpPr>
            <a:spLocks noGrp="1"/>
          </p:cNvSpPr>
          <p:nvPr>
            <p:ph type="ftr" sz="quarter" idx="11"/>
          </p:nvPr>
        </p:nvSpPr>
        <p:spPr/>
        <p:txBody>
          <a:bodyPr/>
          <a:lstStyle>
            <a:lvl1pPr>
              <a:defRPr/>
            </a:lvl1pPr>
          </a:lstStyle>
          <a:p>
            <a:pPr>
              <a:defRPr/>
            </a:pPr>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4" name="Rectangle 6"/>
          <p:cNvSpPr/>
          <p:nvPr/>
        </p:nvSpPr>
        <p:spPr bwMode="white">
          <a:xfrm>
            <a:off x="0" y="1524000"/>
            <a:ext cx="9906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5" name="Rectangle 7"/>
          <p:cNvSpPr/>
          <p:nvPr/>
        </p:nvSpPr>
        <p:spPr>
          <a:xfrm>
            <a:off x="0" y="1600200"/>
            <a:ext cx="140335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6" name="Rectangle 8"/>
          <p:cNvSpPr/>
          <p:nvPr/>
        </p:nvSpPr>
        <p:spPr>
          <a:xfrm>
            <a:off x="1485900" y="1600200"/>
            <a:ext cx="84201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3" name="Text Placeholder 2"/>
          <p:cNvSpPr>
            <a:spLocks noGrp="1"/>
          </p:cNvSpPr>
          <p:nvPr>
            <p:ph type="body" idx="1"/>
          </p:nvPr>
        </p:nvSpPr>
        <p:spPr>
          <a:xfrm>
            <a:off x="1485900" y="2743200"/>
            <a:ext cx="7716706" cy="1673225"/>
          </a:xfrm>
        </p:spPr>
        <p:txBody>
          <a:bodyPr/>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2" name="Title 1"/>
          <p:cNvSpPr>
            <a:spLocks noGrp="1"/>
          </p:cNvSpPr>
          <p:nvPr>
            <p:ph type="title"/>
          </p:nvPr>
        </p:nvSpPr>
        <p:spPr>
          <a:xfrm>
            <a:off x="1485900" y="1600200"/>
            <a:ext cx="8255000" cy="990600"/>
          </a:xfrm>
        </p:spPr>
        <p:txBody>
          <a:bodyPr/>
          <a:lstStyle>
            <a:lvl1pPr algn="l">
              <a:buNone/>
              <a:defRPr sz="4400" b="0" cap="none">
                <a:solidFill>
                  <a:srgbClr val="FFFFFF"/>
                </a:solidFill>
              </a:defRPr>
            </a:lvl1pPr>
          </a:lstStyle>
          <a:p>
            <a:r>
              <a:rPr lang="ja-JP" altLang="en-US" smtClean="0"/>
              <a:t>マスター タイトルの書式設定</a:t>
            </a:r>
            <a:endParaRPr lang="en-US" dirty="0"/>
          </a:p>
        </p:txBody>
      </p:sp>
      <p:sp>
        <p:nvSpPr>
          <p:cNvPr id="7" name="Date Placeholder 11"/>
          <p:cNvSpPr>
            <a:spLocks noGrp="1"/>
          </p:cNvSpPr>
          <p:nvPr>
            <p:ph type="dt" sz="half" idx="10"/>
          </p:nvPr>
        </p:nvSpPr>
        <p:spPr/>
        <p:txBody>
          <a:bodyPr/>
          <a:lstStyle>
            <a:lvl1pPr>
              <a:defRPr/>
            </a:lvl1pPr>
          </a:lstStyle>
          <a:p>
            <a:pPr>
              <a:defRPr/>
            </a:pPr>
            <a:endParaRPr lang="en-US" altLang="ja-JP"/>
          </a:p>
        </p:txBody>
      </p:sp>
      <p:sp>
        <p:nvSpPr>
          <p:cNvPr id="8" name="Slide Number Placeholder 12"/>
          <p:cNvSpPr>
            <a:spLocks noGrp="1"/>
          </p:cNvSpPr>
          <p:nvPr>
            <p:ph type="sldNum" sz="quarter" idx="11"/>
          </p:nvPr>
        </p:nvSpPr>
        <p:spPr>
          <a:xfrm>
            <a:off x="0" y="1752600"/>
            <a:ext cx="1403350" cy="701675"/>
          </a:xfrm>
        </p:spPr>
        <p:txBody>
          <a:bodyPr>
            <a:noAutofit/>
          </a:bodyPr>
          <a:lstStyle>
            <a:lvl1pPr>
              <a:defRPr sz="2400">
                <a:solidFill>
                  <a:srgbClr val="FFFFFF"/>
                </a:solidFill>
              </a:defRPr>
            </a:lvl1pPr>
          </a:lstStyle>
          <a:p>
            <a:pPr>
              <a:defRPr/>
            </a:pPr>
            <a:fld id="{E1D35B95-06C9-4FDF-9486-25D953532C04}" type="slidenum">
              <a:rPr lang="en-US" altLang="ja-JP"/>
              <a:pPr>
                <a:defRPr/>
              </a:pPr>
              <a:t>&lt;#&gt;</a:t>
            </a:fld>
            <a:endParaRPr lang="en-US" altLang="ja-JP"/>
          </a:p>
        </p:txBody>
      </p:sp>
      <p:sp>
        <p:nvSpPr>
          <p:cNvPr id="9" name="Footer Placeholder 13"/>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77850" y="273050"/>
            <a:ext cx="8832850" cy="869950"/>
          </a:xfrm>
        </p:spPr>
        <p:txBody>
          <a:bodyPr/>
          <a:lstStyle>
            <a:lvl1pPr>
              <a:defRPr/>
            </a:lvl1pPr>
          </a:lstStyle>
          <a:p>
            <a:r>
              <a:rPr lang="ja-JP" altLang="en-US" smtClean="0"/>
              <a:t>マスター タイトルの書式設定</a:t>
            </a:r>
            <a:endParaRPr lang="en-US" dirty="0"/>
          </a:p>
        </p:txBody>
      </p:sp>
      <p:sp>
        <p:nvSpPr>
          <p:cNvPr id="11" name="Content Placeholder 10"/>
          <p:cNvSpPr>
            <a:spLocks noGrp="1"/>
          </p:cNvSpPr>
          <p:nvPr>
            <p:ph sz="quarter" idx="2"/>
          </p:nvPr>
        </p:nvSpPr>
        <p:spPr>
          <a:xfrm>
            <a:off x="660400" y="2438400"/>
            <a:ext cx="421005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4"/>
          </p:nvPr>
        </p:nvSpPr>
        <p:spPr>
          <a:xfrm>
            <a:off x="5200650" y="2438400"/>
            <a:ext cx="421005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6" name="Text Placeholder 15"/>
          <p:cNvSpPr>
            <a:spLocks noGrp="1"/>
          </p:cNvSpPr>
          <p:nvPr>
            <p:ph type="body" sz="quarter" idx="1"/>
          </p:nvPr>
        </p:nvSpPr>
        <p:spPr>
          <a:xfrm>
            <a:off x="660400" y="1752600"/>
            <a:ext cx="4210050" cy="640080"/>
          </a:xfrm>
          <a:solidFill>
            <a:schemeClr val="accent2"/>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15" name="Text Placeholder 14"/>
          <p:cNvSpPr>
            <a:spLocks noGrp="1"/>
          </p:cNvSpPr>
          <p:nvPr>
            <p:ph type="body" sz="quarter" idx="3"/>
          </p:nvPr>
        </p:nvSpPr>
        <p:spPr>
          <a:xfrm>
            <a:off x="5200650" y="1752600"/>
            <a:ext cx="4210050" cy="640080"/>
          </a:xfrm>
          <a:solidFill>
            <a:schemeClr val="accent4"/>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7" name="Date Placeholder 9"/>
          <p:cNvSpPr>
            <a:spLocks noGrp="1"/>
          </p:cNvSpPr>
          <p:nvPr>
            <p:ph type="dt" sz="half" idx="10"/>
          </p:nvPr>
        </p:nvSpPr>
        <p:spPr/>
        <p:txBody>
          <a:bodyPr/>
          <a:lstStyle>
            <a:lvl1pPr>
              <a:defRPr/>
            </a:lvl1pPr>
          </a:lstStyle>
          <a:p>
            <a:pPr>
              <a:defRPr/>
            </a:pPr>
            <a:endParaRPr lang="en-US" altLang="ja-JP"/>
          </a:p>
        </p:txBody>
      </p:sp>
      <p:sp>
        <p:nvSpPr>
          <p:cNvPr id="8" name="Slide Number Placeholder 11"/>
          <p:cNvSpPr>
            <a:spLocks noGrp="1"/>
          </p:cNvSpPr>
          <p:nvPr>
            <p:ph type="sldNum" sz="quarter" idx="11"/>
          </p:nvPr>
        </p:nvSpPr>
        <p:spPr/>
        <p:txBody>
          <a:bodyPr/>
          <a:lstStyle>
            <a:lvl1pPr>
              <a:defRPr sz="1400">
                <a:solidFill>
                  <a:srgbClr val="FFFFFF"/>
                </a:solidFill>
              </a:defRPr>
            </a:lvl1pPr>
          </a:lstStyle>
          <a:p>
            <a:pPr>
              <a:defRPr/>
            </a:pPr>
            <a:fld id="{08B4239D-F164-4F3C-90E3-1840CE28508B}" type="slidenum">
              <a:rPr lang="en-US" altLang="ja-JP"/>
              <a:pPr>
                <a:defRPr/>
              </a:pPr>
              <a:t>&lt;#&gt;</a:t>
            </a:fld>
            <a:endParaRPr lang="en-US" altLang="ja-JP"/>
          </a:p>
        </p:txBody>
      </p:sp>
      <p:sp>
        <p:nvSpPr>
          <p:cNvPr id="9" name="Footer Placeholder 13"/>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3" name="Rectangle 7"/>
          <p:cNvSpPr/>
          <p:nvPr/>
        </p:nvSpPr>
        <p:spPr>
          <a:xfrm>
            <a:off x="0" y="908050"/>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4" name="Rectangle 8"/>
          <p:cNvSpPr/>
          <p:nvPr/>
        </p:nvSpPr>
        <p:spPr>
          <a:xfrm>
            <a:off x="639763" y="908050"/>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2"/>
          <p:cNvSpPr>
            <a:spLocks noGrp="1"/>
          </p:cNvSpPr>
          <p:nvPr>
            <p:ph type="dt" sz="half" idx="10"/>
          </p:nvPr>
        </p:nvSpPr>
        <p:spPr/>
        <p:txBody>
          <a:bodyPr/>
          <a:lstStyle>
            <a:lvl1pPr>
              <a:defRPr dirty="0"/>
            </a:lvl1pPr>
          </a:lstStyle>
          <a:p>
            <a:pPr>
              <a:defRPr/>
            </a:pPr>
            <a:endParaRPr lang="en-US" altLang="ja-JP"/>
          </a:p>
        </p:txBody>
      </p:sp>
      <p:sp>
        <p:nvSpPr>
          <p:cNvPr id="6" name="Footer Placeholder 3"/>
          <p:cNvSpPr>
            <a:spLocks noGrp="1"/>
          </p:cNvSpPr>
          <p:nvPr>
            <p:ph type="ftr" sz="quarter" idx="11"/>
          </p:nvPr>
        </p:nvSpPr>
        <p:spPr/>
        <p:txBody>
          <a:bodyPr/>
          <a:lstStyle>
            <a:lvl1pPr>
              <a:defRPr/>
            </a:lvl1pPr>
          </a:lstStyle>
          <a:p>
            <a:pPr>
              <a:defRPr/>
            </a:pPr>
            <a:endParaRPr lang="en-US" altLang="ja-JP"/>
          </a:p>
        </p:txBody>
      </p:sp>
      <p:sp>
        <p:nvSpPr>
          <p:cNvPr id="7" name="Slide Number Placeholder 4"/>
          <p:cNvSpPr>
            <a:spLocks noGrp="1"/>
          </p:cNvSpPr>
          <p:nvPr>
            <p:ph type="sldNum" sz="quarter" idx="12"/>
          </p:nvPr>
        </p:nvSpPr>
        <p:spPr>
          <a:xfrm>
            <a:off x="9328150" y="6524625"/>
            <a:ext cx="577850" cy="244475"/>
          </a:xfrm>
        </p:spPr>
        <p:txBody>
          <a:bodyPr/>
          <a:lstStyle>
            <a:lvl1pPr>
              <a:defRPr sz="1400" smtClean="0">
                <a:solidFill>
                  <a:schemeClr val="tx1"/>
                </a:solidFill>
              </a:defRPr>
            </a:lvl1pPr>
          </a:lstStyle>
          <a:p>
            <a:pPr>
              <a:defRPr/>
            </a:pPr>
            <a:fld id="{60122948-EFC0-4A09-8493-2611FB00F214}" type="slidenum">
              <a:rPr lang="en-US" altLang="ja-JP"/>
              <a:pPr>
                <a:defRPr/>
              </a:pPr>
              <a:t>&lt;#&gt;</a:t>
            </a:fld>
            <a:endParaRPr lang="en-US" altLang="ja-JP"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ltLang="ja-JP"/>
          </a:p>
        </p:txBody>
      </p:sp>
      <p:sp>
        <p:nvSpPr>
          <p:cNvPr id="3" name="Footer Placeholder 2"/>
          <p:cNvSpPr>
            <a:spLocks noGrp="1"/>
          </p:cNvSpPr>
          <p:nvPr>
            <p:ph type="ftr" sz="quarter" idx="11"/>
          </p:nvPr>
        </p:nvSpPr>
        <p:spPr/>
        <p:txBody>
          <a:bodyPr/>
          <a:lstStyle>
            <a:lvl1pPr>
              <a:defRPr/>
            </a:lvl1pPr>
          </a:lstStyle>
          <a:p>
            <a:pPr>
              <a:defRPr/>
            </a:pPr>
            <a:endParaRPr lang="en-US" altLang="ja-JP"/>
          </a:p>
        </p:txBody>
      </p:sp>
      <p:sp>
        <p:nvSpPr>
          <p:cNvPr id="4" name="Slide Number Placeholder 3"/>
          <p:cNvSpPr>
            <a:spLocks noGrp="1"/>
          </p:cNvSpPr>
          <p:nvPr>
            <p:ph type="sldNum" sz="quarter" idx="12"/>
          </p:nvPr>
        </p:nvSpPr>
        <p:spPr>
          <a:xfrm>
            <a:off x="0" y="6248400"/>
            <a:ext cx="577850" cy="381000"/>
          </a:xfrm>
        </p:spPr>
        <p:txBody>
          <a:bodyPr/>
          <a:lstStyle>
            <a:lvl1pPr>
              <a:defRPr sz="1400"/>
            </a:lvl1pPr>
          </a:lstStyle>
          <a:p>
            <a:pPr>
              <a:defRPr/>
            </a:pPr>
            <a:fld id="{4FD9D188-68B9-488A-8A85-812B9562445A}" type="slidenum">
              <a:rPr lang="en-US" altLang="ja-JP"/>
              <a:pPr>
                <a:defRPr/>
              </a:pPr>
              <a:t>&lt;#&gt;</a:t>
            </a:fld>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Rectangle 7"/>
          <p:cNvSpPr/>
          <p:nvPr/>
        </p:nvSpPr>
        <p:spPr bwMode="white">
          <a:xfrm>
            <a:off x="-11113" y="4572000"/>
            <a:ext cx="9906001"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6" name="Rectangle 8"/>
          <p:cNvSpPr/>
          <p:nvPr/>
        </p:nvSpPr>
        <p:spPr>
          <a:xfrm>
            <a:off x="-9525" y="4664075"/>
            <a:ext cx="158432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7" name="Rectangle 9"/>
          <p:cNvSpPr/>
          <p:nvPr/>
        </p:nvSpPr>
        <p:spPr>
          <a:xfrm>
            <a:off x="1674813" y="4654550"/>
            <a:ext cx="8231187"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8" name="Rectangle 10"/>
          <p:cNvSpPr/>
          <p:nvPr/>
        </p:nvSpPr>
        <p:spPr bwMode="white">
          <a:xfrm>
            <a:off x="1568450" y="0"/>
            <a:ext cx="109538"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4" name="Text Placeholder 3"/>
          <p:cNvSpPr>
            <a:spLocks noGrp="1"/>
          </p:cNvSpPr>
          <p:nvPr>
            <p:ph type="body" sz="half" idx="2"/>
          </p:nvPr>
        </p:nvSpPr>
        <p:spPr>
          <a:xfrm>
            <a:off x="1733550" y="5486400"/>
            <a:ext cx="79248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ja-JP" altLang="en-US" smtClean="0"/>
              <a:t>マスター テキストの書式設定</a:t>
            </a:r>
          </a:p>
        </p:txBody>
      </p:sp>
      <p:sp>
        <p:nvSpPr>
          <p:cNvPr id="2" name="Title 1"/>
          <p:cNvSpPr>
            <a:spLocks noGrp="1"/>
          </p:cNvSpPr>
          <p:nvPr>
            <p:ph type="title"/>
          </p:nvPr>
        </p:nvSpPr>
        <p:spPr>
          <a:xfrm>
            <a:off x="1733550" y="4648200"/>
            <a:ext cx="7924800" cy="685800"/>
          </a:xfrm>
        </p:spPr>
        <p:txBody>
          <a:bodyPr/>
          <a:lstStyle>
            <a:lvl1pPr algn="l">
              <a:buNone/>
              <a:defRPr sz="28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690624" y="0"/>
            <a:ext cx="8215376" cy="4568952"/>
          </a:xfrm>
          <a:solidFill>
            <a:schemeClr val="accent1">
              <a:tint val="40000"/>
            </a:schemeClr>
          </a:solidFill>
          <a:ln>
            <a:noFill/>
          </a:ln>
        </p:spPr>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9" name="Date Placeholder 11"/>
          <p:cNvSpPr>
            <a:spLocks noGrp="1"/>
          </p:cNvSpPr>
          <p:nvPr>
            <p:ph type="dt" sz="half" idx="10"/>
          </p:nvPr>
        </p:nvSpPr>
        <p:spPr>
          <a:xfrm>
            <a:off x="6769100" y="6248400"/>
            <a:ext cx="2889250" cy="365125"/>
          </a:xfrm>
        </p:spPr>
        <p:txBody>
          <a:bodyPr/>
          <a:lstStyle>
            <a:lvl1pPr>
              <a:defRPr/>
            </a:lvl1pPr>
          </a:lstStyle>
          <a:p>
            <a:pPr>
              <a:defRPr/>
            </a:pPr>
            <a:endParaRPr lang="en-US" altLang="ja-JP"/>
          </a:p>
        </p:txBody>
      </p:sp>
      <p:sp>
        <p:nvSpPr>
          <p:cNvPr id="10" name="Slide Number Placeholder 12"/>
          <p:cNvSpPr>
            <a:spLocks noGrp="1"/>
          </p:cNvSpPr>
          <p:nvPr>
            <p:ph type="sldNum" sz="quarter" idx="11"/>
          </p:nvPr>
        </p:nvSpPr>
        <p:spPr>
          <a:xfrm>
            <a:off x="0" y="4667250"/>
            <a:ext cx="1568450" cy="663575"/>
          </a:xfrm>
        </p:spPr>
        <p:txBody>
          <a:bodyPr/>
          <a:lstStyle>
            <a:lvl1pPr>
              <a:defRPr sz="2800">
                <a:solidFill>
                  <a:srgbClr val="FFFFFF"/>
                </a:solidFill>
              </a:defRPr>
            </a:lvl1pPr>
          </a:lstStyle>
          <a:p>
            <a:pPr>
              <a:defRPr/>
            </a:pPr>
            <a:fld id="{9E0E02B3-17C4-45DA-A0E5-15DC5F5DFA96}" type="slidenum">
              <a:rPr lang="en-US" altLang="ja-JP"/>
              <a:pPr>
                <a:defRPr/>
              </a:pPr>
              <a:t>&lt;#&gt;</a:t>
            </a:fld>
            <a:endParaRPr lang="en-US" altLang="ja-JP"/>
          </a:p>
        </p:txBody>
      </p:sp>
      <p:sp>
        <p:nvSpPr>
          <p:cNvPr id="11" name="Footer Placeholder 13"/>
          <p:cNvSpPr>
            <a:spLocks noGrp="1"/>
          </p:cNvSpPr>
          <p:nvPr>
            <p:ph type="ftr" sz="quarter" idx="12"/>
          </p:nvPr>
        </p:nvSpPr>
        <p:spPr>
          <a:xfrm>
            <a:off x="1733550" y="6248400"/>
            <a:ext cx="4953000" cy="365125"/>
          </a:xfrm>
        </p:spPr>
        <p:txBody>
          <a:bodyPr/>
          <a:lstStyle>
            <a:lvl1pPr>
              <a:defRPr/>
            </a:lvl1pPr>
          </a:lstStyle>
          <a:p>
            <a:pPr>
              <a:defRPr/>
            </a:pPr>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13"/>
          <p:cNvSpPr>
            <a:spLocks noGrp="1"/>
          </p:cNvSpPr>
          <p:nvPr>
            <p:ph type="dt" sz="half" idx="10"/>
          </p:nvPr>
        </p:nvSpPr>
        <p:spPr/>
        <p:txBody>
          <a:bodyPr/>
          <a:lstStyle>
            <a:lvl1pPr>
              <a:defRPr/>
            </a:lvl1pPr>
          </a:lstStyle>
          <a:p>
            <a:pPr>
              <a:defRPr/>
            </a:pPr>
            <a:endParaRPr lang="en-US" altLang="ja-JP"/>
          </a:p>
        </p:txBody>
      </p:sp>
      <p:sp>
        <p:nvSpPr>
          <p:cNvPr id="5" name="Footer Placeholder 2"/>
          <p:cNvSpPr>
            <a:spLocks noGrp="1"/>
          </p:cNvSpPr>
          <p:nvPr>
            <p:ph type="ftr" sz="quarter" idx="11"/>
          </p:nvPr>
        </p:nvSpPr>
        <p:spPr/>
        <p:txBody>
          <a:bodyPr/>
          <a:lstStyle>
            <a:lvl1pPr>
              <a:defRPr/>
            </a:lvl1pPr>
          </a:lstStyle>
          <a:p>
            <a:pPr>
              <a:defRPr/>
            </a:pPr>
            <a:endParaRPr lang="en-US" altLang="ja-JP"/>
          </a:p>
        </p:txBody>
      </p:sp>
      <p:sp>
        <p:nvSpPr>
          <p:cNvPr id="6" name="Slide Number Placeholder 22"/>
          <p:cNvSpPr>
            <a:spLocks noGrp="1"/>
          </p:cNvSpPr>
          <p:nvPr>
            <p:ph type="sldNum" sz="quarter" idx="12"/>
          </p:nvPr>
        </p:nvSpPr>
        <p:spPr/>
        <p:txBody>
          <a:bodyPr/>
          <a:lstStyle>
            <a:lvl1pPr>
              <a:defRPr/>
            </a:lvl1pPr>
          </a:lstStyle>
          <a:p>
            <a:pPr>
              <a:defRPr/>
            </a:pPr>
            <a:fld id="{DF004C14-9DB4-43F8-8ECB-37BC2C3ABAE1}" type="slidenum">
              <a:rPr lang="en-US" altLang="ja-JP"/>
              <a:pPr>
                <a:defRPr/>
              </a:pPr>
              <a:t>&lt;#&gt;</a:t>
            </a:fld>
            <a:endParaRPr lang="en-US" altLang="ja-JP" sz="1400">
              <a:solidFill>
                <a:srgbClr val="FFFFFF"/>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bwMode="white">
          <a:xfrm>
            <a:off x="6604000" y="0"/>
            <a:ext cx="347663"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5" name="Rectangle 7"/>
          <p:cNvSpPr/>
          <p:nvPr/>
        </p:nvSpPr>
        <p:spPr>
          <a:xfrm>
            <a:off x="6653213" y="609600"/>
            <a:ext cx="24765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6" name="Rectangle 8"/>
          <p:cNvSpPr/>
          <p:nvPr/>
        </p:nvSpPr>
        <p:spPr>
          <a:xfrm>
            <a:off x="6653213" y="0"/>
            <a:ext cx="24765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2" name="Vertical Title 1"/>
          <p:cNvSpPr>
            <a:spLocks noGrp="1"/>
          </p:cNvSpPr>
          <p:nvPr>
            <p:ph type="title" orient="vert"/>
          </p:nvPr>
        </p:nvSpPr>
        <p:spPr>
          <a:xfrm>
            <a:off x="7099300" y="609611"/>
            <a:ext cx="2228850" cy="551656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5300" y="609600"/>
            <a:ext cx="6026150" cy="55165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7099300" y="6248400"/>
            <a:ext cx="2393950" cy="365125"/>
          </a:xfrm>
        </p:spPr>
        <p:txBody>
          <a:bodyPr/>
          <a:lstStyle>
            <a:lvl1pPr>
              <a:defRPr/>
            </a:lvl1pPr>
          </a:lstStyle>
          <a:p>
            <a:pPr>
              <a:defRPr/>
            </a:pPr>
            <a:endParaRPr lang="en-US" altLang="ja-JP"/>
          </a:p>
        </p:txBody>
      </p:sp>
      <p:sp>
        <p:nvSpPr>
          <p:cNvPr id="8" name="Footer Placeholder 4"/>
          <p:cNvSpPr>
            <a:spLocks noGrp="1"/>
          </p:cNvSpPr>
          <p:nvPr>
            <p:ph type="ftr" sz="quarter" idx="11"/>
          </p:nvPr>
        </p:nvSpPr>
        <p:spPr>
          <a:xfrm>
            <a:off x="495300" y="6248400"/>
            <a:ext cx="6037263" cy="365125"/>
          </a:xfrm>
        </p:spPr>
        <p:txBody>
          <a:bodyPr/>
          <a:lstStyle>
            <a:lvl1pPr>
              <a:defRPr/>
            </a:lvl1pPr>
          </a:lstStyle>
          <a:p>
            <a:pPr>
              <a:defRPr/>
            </a:pPr>
            <a:endParaRPr lang="en-US" altLang="ja-JP"/>
          </a:p>
        </p:txBody>
      </p:sp>
      <p:sp>
        <p:nvSpPr>
          <p:cNvPr id="9" name="Slide Number Placeholder 5"/>
          <p:cNvSpPr>
            <a:spLocks noGrp="1"/>
          </p:cNvSpPr>
          <p:nvPr>
            <p:ph type="sldNum" sz="quarter" idx="12"/>
          </p:nvPr>
        </p:nvSpPr>
        <p:spPr>
          <a:xfrm rot="5400000">
            <a:off x="6511132" y="134143"/>
            <a:ext cx="533400" cy="265113"/>
          </a:xfrm>
        </p:spPr>
        <p:txBody>
          <a:bodyPr/>
          <a:lstStyle>
            <a:lvl1pPr>
              <a:defRPr/>
            </a:lvl1pPr>
          </a:lstStyle>
          <a:p>
            <a:pPr>
              <a:defRPr/>
            </a:pPr>
            <a:fld id="{36A26C42-6595-4583-A52C-CD7500CD96BA}" type="slidenum">
              <a:rPr lang="en-US" altLang="ja-JP"/>
              <a:pPr>
                <a:defRPr/>
              </a:pPr>
              <a:t>&lt;#&gt;</a:t>
            </a:fld>
            <a:endParaRPr lang="en-US" altLang="ja-JP" sz="1400">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4" name="Rectangle 7"/>
          <p:cNvSpPr/>
          <p:nvPr/>
        </p:nvSpPr>
        <p:spPr>
          <a:xfrm>
            <a:off x="0" y="1112838"/>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5" name="Rectangle 8"/>
          <p:cNvSpPr/>
          <p:nvPr/>
        </p:nvSpPr>
        <p:spPr>
          <a:xfrm>
            <a:off x="639763" y="1112838"/>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2" name="Title 1"/>
          <p:cNvSpPr>
            <a:spLocks noGrp="1"/>
          </p:cNvSpPr>
          <p:nvPr>
            <p:ph type="title"/>
          </p:nvPr>
        </p:nvSpPr>
        <p:spPr>
          <a:xfrm>
            <a:off x="663702" y="228600"/>
            <a:ext cx="8832850" cy="990600"/>
          </a:xfrm>
        </p:spPr>
        <p:txBody>
          <a:bodyPr/>
          <a:lstStyle/>
          <a:p>
            <a:r>
              <a:rPr lang="ja-JP" altLang="en-US" smtClean="0"/>
              <a:t>マスター タイトルの書式設定</a:t>
            </a:r>
            <a:endParaRPr lang="en-US" dirty="0"/>
          </a:p>
        </p:txBody>
      </p:sp>
      <p:sp>
        <p:nvSpPr>
          <p:cNvPr id="8" name="Content Placeholder 7"/>
          <p:cNvSpPr>
            <a:spLocks noGrp="1"/>
          </p:cNvSpPr>
          <p:nvPr>
            <p:ph sz="quarter" idx="1"/>
          </p:nvPr>
        </p:nvSpPr>
        <p:spPr>
          <a:xfrm>
            <a:off x="663702" y="1600200"/>
            <a:ext cx="8832850" cy="4495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6" name="Date Placeholder 3"/>
          <p:cNvSpPr>
            <a:spLocks noGrp="1"/>
          </p:cNvSpPr>
          <p:nvPr>
            <p:ph type="dt" sz="half" idx="10"/>
          </p:nvPr>
        </p:nvSpPr>
        <p:spPr/>
        <p:txBody>
          <a:bodyPr/>
          <a:lstStyle>
            <a:lvl1pPr>
              <a:defRPr/>
            </a:lvl1pPr>
          </a:lstStyle>
          <a:p>
            <a:pPr>
              <a:defRPr/>
            </a:pPr>
            <a:endParaRPr lang="en-US" altLang="ja-JP"/>
          </a:p>
        </p:txBody>
      </p:sp>
      <p:sp>
        <p:nvSpPr>
          <p:cNvPr id="7" name="Footer Placeholder 4"/>
          <p:cNvSpPr>
            <a:spLocks noGrp="1"/>
          </p:cNvSpPr>
          <p:nvPr>
            <p:ph type="ftr" sz="quarter" idx="11"/>
          </p:nvPr>
        </p:nvSpPr>
        <p:spPr/>
        <p:txBody>
          <a:bodyPr/>
          <a:lstStyle>
            <a:lvl1pPr>
              <a:defRPr/>
            </a:lvl1pPr>
          </a:lstStyle>
          <a:p>
            <a:pPr>
              <a:defRPr/>
            </a:pPr>
            <a:endParaRPr lang="en-US" altLang="ja-JP"/>
          </a:p>
        </p:txBody>
      </p:sp>
      <p:sp>
        <p:nvSpPr>
          <p:cNvPr id="9" name="Slide Number Placeholder 5"/>
          <p:cNvSpPr>
            <a:spLocks noGrp="1"/>
          </p:cNvSpPr>
          <p:nvPr>
            <p:ph type="sldNum" sz="quarter" idx="12"/>
          </p:nvPr>
        </p:nvSpPr>
        <p:spPr>
          <a:xfrm>
            <a:off x="9401175" y="6178550"/>
            <a:ext cx="503238" cy="679450"/>
          </a:xfrm>
        </p:spPr>
        <p:txBody>
          <a:bodyPr/>
          <a:lstStyle>
            <a:lvl1pPr>
              <a:defRPr sz="1400" smtClean="0">
                <a:solidFill>
                  <a:schemeClr val="tx1"/>
                </a:solidFill>
              </a:defRPr>
            </a:lvl1pPr>
          </a:lstStyle>
          <a:p>
            <a:pPr>
              <a:defRPr/>
            </a:pPr>
            <a:fld id="{A0045268-F8A2-4037-AB1C-C18AD8780AD6}" type="slidenum">
              <a:rPr lang="en-US" altLang="ja-JP"/>
              <a:pPr>
                <a:defRPr/>
              </a:pPr>
              <a:t>&lt;#&gt;</a:t>
            </a:fld>
            <a:endParaRPr lang="en-US" altLang="ja-JP"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9" name="Content Placeholder 8"/>
          <p:cNvSpPr>
            <a:spLocks noGrp="1"/>
          </p:cNvSpPr>
          <p:nvPr>
            <p:ph sz="quarter" idx="1"/>
          </p:nvPr>
        </p:nvSpPr>
        <p:spPr>
          <a:xfrm>
            <a:off x="660400" y="1589567"/>
            <a:ext cx="4210050" cy="4572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 name="Content Placeholder 10"/>
          <p:cNvSpPr>
            <a:spLocks noGrp="1"/>
          </p:cNvSpPr>
          <p:nvPr>
            <p:ph sz="quarter" idx="2"/>
          </p:nvPr>
        </p:nvSpPr>
        <p:spPr>
          <a:xfrm>
            <a:off x="5248643" y="1589567"/>
            <a:ext cx="4210050" cy="4572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7"/>
          <p:cNvSpPr>
            <a:spLocks noGrp="1"/>
          </p:cNvSpPr>
          <p:nvPr>
            <p:ph type="dt" sz="half" idx="10"/>
          </p:nvPr>
        </p:nvSpPr>
        <p:spPr/>
        <p:txBody>
          <a:bodyPr/>
          <a:lstStyle>
            <a:lvl1pPr>
              <a:defRPr/>
            </a:lvl1pPr>
          </a:lstStyle>
          <a:p>
            <a:pPr>
              <a:defRPr/>
            </a:pPr>
            <a:endParaRPr lang="en-US" altLang="ja-JP"/>
          </a:p>
        </p:txBody>
      </p:sp>
      <p:sp>
        <p:nvSpPr>
          <p:cNvPr id="6" name="Footer Placeholder 11"/>
          <p:cNvSpPr>
            <a:spLocks noGrp="1"/>
          </p:cNvSpPr>
          <p:nvPr>
            <p:ph type="ftr" sz="quarter" idx="11"/>
          </p:nvPr>
        </p:nvSpPr>
        <p:spPr/>
        <p:txBody>
          <a:bodyPr/>
          <a:lstStyle>
            <a:lvl1pPr>
              <a:defRPr/>
            </a:lvl1pPr>
          </a:lstStyle>
          <a:p>
            <a:pPr>
              <a:defRPr/>
            </a:pPr>
            <a:endParaRPr lang="en-US" altLang="ja-JP"/>
          </a:p>
        </p:txBody>
      </p:sp>
      <p:sp>
        <p:nvSpPr>
          <p:cNvPr id="7" name="Slide Number Placeholder 9"/>
          <p:cNvSpPr>
            <a:spLocks noGrp="1"/>
          </p:cNvSpPr>
          <p:nvPr>
            <p:ph type="sldNum" sz="quarter" idx="12"/>
          </p:nvPr>
        </p:nvSpPr>
        <p:spPr>
          <a:xfrm>
            <a:off x="9328150" y="6453188"/>
            <a:ext cx="577850" cy="244475"/>
          </a:xfrm>
        </p:spPr>
        <p:txBody>
          <a:bodyPr/>
          <a:lstStyle>
            <a:lvl1pPr>
              <a:defRPr sz="1400" smtClean="0">
                <a:solidFill>
                  <a:schemeClr val="tx1"/>
                </a:solidFill>
              </a:defRPr>
            </a:lvl1pPr>
          </a:lstStyle>
          <a:p>
            <a:pPr>
              <a:defRPr/>
            </a:pPr>
            <a:fld id="{E2BD2EB9-BD58-481E-AEC6-E9DF42A4909B}" type="slidenum">
              <a:rPr lang="en-US" altLang="ja-JP"/>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4" name="Rectangle 6"/>
          <p:cNvSpPr/>
          <p:nvPr/>
        </p:nvSpPr>
        <p:spPr bwMode="white">
          <a:xfrm>
            <a:off x="0" y="1524000"/>
            <a:ext cx="9906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5" name="Rectangle 7"/>
          <p:cNvSpPr/>
          <p:nvPr/>
        </p:nvSpPr>
        <p:spPr>
          <a:xfrm>
            <a:off x="0" y="1600200"/>
            <a:ext cx="140335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6" name="Rectangle 8"/>
          <p:cNvSpPr/>
          <p:nvPr/>
        </p:nvSpPr>
        <p:spPr>
          <a:xfrm>
            <a:off x="1485900" y="1600200"/>
            <a:ext cx="84201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3" name="Text Placeholder 2"/>
          <p:cNvSpPr>
            <a:spLocks noGrp="1"/>
          </p:cNvSpPr>
          <p:nvPr>
            <p:ph type="body" idx="1"/>
          </p:nvPr>
        </p:nvSpPr>
        <p:spPr>
          <a:xfrm>
            <a:off x="1485900" y="2743200"/>
            <a:ext cx="7716706" cy="1673225"/>
          </a:xfrm>
        </p:spPr>
        <p:txBody>
          <a:bodyPr/>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2" name="Title 1"/>
          <p:cNvSpPr>
            <a:spLocks noGrp="1"/>
          </p:cNvSpPr>
          <p:nvPr>
            <p:ph type="title"/>
          </p:nvPr>
        </p:nvSpPr>
        <p:spPr>
          <a:xfrm>
            <a:off x="1485900" y="1600200"/>
            <a:ext cx="8255000" cy="990600"/>
          </a:xfrm>
        </p:spPr>
        <p:txBody>
          <a:bodyPr/>
          <a:lstStyle>
            <a:lvl1pPr algn="l">
              <a:buNone/>
              <a:defRPr sz="4400" b="0" cap="none">
                <a:solidFill>
                  <a:srgbClr val="FFFFFF"/>
                </a:solidFill>
              </a:defRPr>
            </a:lvl1pPr>
          </a:lstStyle>
          <a:p>
            <a:r>
              <a:rPr lang="ja-JP" altLang="en-US" smtClean="0"/>
              <a:t>マスター タイトルの書式設定</a:t>
            </a:r>
            <a:endParaRPr lang="en-US" dirty="0"/>
          </a:p>
        </p:txBody>
      </p:sp>
      <p:sp>
        <p:nvSpPr>
          <p:cNvPr id="7" name="Date Placeholder 11"/>
          <p:cNvSpPr>
            <a:spLocks noGrp="1"/>
          </p:cNvSpPr>
          <p:nvPr>
            <p:ph type="dt" sz="half" idx="10"/>
          </p:nvPr>
        </p:nvSpPr>
        <p:spPr/>
        <p:txBody>
          <a:bodyPr/>
          <a:lstStyle>
            <a:lvl1pPr>
              <a:defRPr/>
            </a:lvl1pPr>
          </a:lstStyle>
          <a:p>
            <a:pPr>
              <a:defRPr/>
            </a:pPr>
            <a:endParaRPr lang="en-US" altLang="ja-JP"/>
          </a:p>
        </p:txBody>
      </p:sp>
      <p:sp>
        <p:nvSpPr>
          <p:cNvPr id="8" name="Slide Number Placeholder 12"/>
          <p:cNvSpPr>
            <a:spLocks noGrp="1"/>
          </p:cNvSpPr>
          <p:nvPr>
            <p:ph type="sldNum" sz="quarter" idx="11"/>
          </p:nvPr>
        </p:nvSpPr>
        <p:spPr>
          <a:xfrm>
            <a:off x="0" y="1752600"/>
            <a:ext cx="1403350" cy="701675"/>
          </a:xfrm>
        </p:spPr>
        <p:txBody>
          <a:bodyPr>
            <a:noAutofit/>
          </a:bodyPr>
          <a:lstStyle>
            <a:lvl1pPr>
              <a:defRPr sz="2400">
                <a:solidFill>
                  <a:srgbClr val="FFFFFF"/>
                </a:solidFill>
              </a:defRPr>
            </a:lvl1pPr>
          </a:lstStyle>
          <a:p>
            <a:pPr>
              <a:defRPr/>
            </a:pPr>
            <a:fld id="{7BDCDBF7-E0AC-4D76-B271-7F7D5AC7D85A}" type="slidenum">
              <a:rPr lang="en-US" altLang="ja-JP"/>
              <a:pPr>
                <a:defRPr/>
              </a:pPr>
              <a:t>&lt;#&gt;</a:t>
            </a:fld>
            <a:endParaRPr lang="en-US" altLang="ja-JP"/>
          </a:p>
        </p:txBody>
      </p:sp>
      <p:sp>
        <p:nvSpPr>
          <p:cNvPr id="9" name="Footer Placeholder 13"/>
          <p:cNvSpPr>
            <a:spLocks noGrp="1"/>
          </p:cNvSpPr>
          <p:nvPr>
            <p:ph type="ftr" sz="quarter" idx="12"/>
          </p:nvPr>
        </p:nvSpPr>
        <p:spPr/>
        <p:txBody>
          <a:bodyPr/>
          <a:lstStyle>
            <a:lvl1pPr>
              <a:defRPr/>
            </a:lvl1pPr>
          </a:lstStyle>
          <a:p>
            <a:pPr>
              <a:defRPr/>
            </a:pPr>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9" name="Content Placeholder 8"/>
          <p:cNvSpPr>
            <a:spLocks noGrp="1"/>
          </p:cNvSpPr>
          <p:nvPr>
            <p:ph sz="quarter" idx="1"/>
          </p:nvPr>
        </p:nvSpPr>
        <p:spPr>
          <a:xfrm>
            <a:off x="660400" y="1589567"/>
            <a:ext cx="4210050" cy="4572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 name="Content Placeholder 10"/>
          <p:cNvSpPr>
            <a:spLocks noGrp="1"/>
          </p:cNvSpPr>
          <p:nvPr>
            <p:ph sz="quarter" idx="2"/>
          </p:nvPr>
        </p:nvSpPr>
        <p:spPr>
          <a:xfrm>
            <a:off x="5248643" y="1589567"/>
            <a:ext cx="4210050" cy="4572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7"/>
          <p:cNvSpPr>
            <a:spLocks noGrp="1"/>
          </p:cNvSpPr>
          <p:nvPr>
            <p:ph type="dt" sz="half" idx="10"/>
          </p:nvPr>
        </p:nvSpPr>
        <p:spPr/>
        <p:txBody>
          <a:bodyPr/>
          <a:lstStyle>
            <a:lvl1pPr>
              <a:defRPr/>
            </a:lvl1pPr>
          </a:lstStyle>
          <a:p>
            <a:pPr>
              <a:defRPr/>
            </a:pPr>
            <a:endParaRPr lang="en-US" altLang="ja-JP"/>
          </a:p>
        </p:txBody>
      </p:sp>
      <p:sp>
        <p:nvSpPr>
          <p:cNvPr id="6" name="Footer Placeholder 11"/>
          <p:cNvSpPr>
            <a:spLocks noGrp="1"/>
          </p:cNvSpPr>
          <p:nvPr>
            <p:ph type="ftr" sz="quarter" idx="11"/>
          </p:nvPr>
        </p:nvSpPr>
        <p:spPr/>
        <p:txBody>
          <a:bodyPr/>
          <a:lstStyle>
            <a:lvl1pPr>
              <a:defRPr/>
            </a:lvl1pPr>
          </a:lstStyle>
          <a:p>
            <a:pPr>
              <a:defRPr/>
            </a:pPr>
            <a:endParaRPr lang="en-US" altLang="ja-JP"/>
          </a:p>
        </p:txBody>
      </p:sp>
      <p:sp>
        <p:nvSpPr>
          <p:cNvPr id="7" name="Slide Number Placeholder 9"/>
          <p:cNvSpPr>
            <a:spLocks noGrp="1"/>
          </p:cNvSpPr>
          <p:nvPr>
            <p:ph type="sldNum" sz="quarter" idx="12"/>
          </p:nvPr>
        </p:nvSpPr>
        <p:spPr>
          <a:xfrm>
            <a:off x="9328150" y="6453188"/>
            <a:ext cx="577850" cy="244475"/>
          </a:xfrm>
        </p:spPr>
        <p:txBody>
          <a:bodyPr/>
          <a:lstStyle>
            <a:lvl1pPr>
              <a:defRPr sz="1400" smtClean="0">
                <a:solidFill>
                  <a:schemeClr val="tx1"/>
                </a:solidFill>
              </a:defRPr>
            </a:lvl1pPr>
          </a:lstStyle>
          <a:p>
            <a:pPr>
              <a:defRPr/>
            </a:pPr>
            <a:fld id="{9ACFC4AE-1D66-4FE8-A5BD-18E36A6A0375}" type="slidenum">
              <a:rPr lang="en-US" altLang="ja-JP"/>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77850" y="273050"/>
            <a:ext cx="8832850" cy="869950"/>
          </a:xfrm>
        </p:spPr>
        <p:txBody>
          <a:bodyPr/>
          <a:lstStyle>
            <a:lvl1pPr>
              <a:defRPr/>
            </a:lvl1pPr>
          </a:lstStyle>
          <a:p>
            <a:r>
              <a:rPr lang="ja-JP" altLang="en-US" smtClean="0"/>
              <a:t>マスター タイトルの書式設定</a:t>
            </a:r>
            <a:endParaRPr lang="en-US" dirty="0"/>
          </a:p>
        </p:txBody>
      </p:sp>
      <p:sp>
        <p:nvSpPr>
          <p:cNvPr id="11" name="Content Placeholder 10"/>
          <p:cNvSpPr>
            <a:spLocks noGrp="1"/>
          </p:cNvSpPr>
          <p:nvPr>
            <p:ph sz="quarter" idx="2"/>
          </p:nvPr>
        </p:nvSpPr>
        <p:spPr>
          <a:xfrm>
            <a:off x="660400" y="2438400"/>
            <a:ext cx="421005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12"/>
          <p:cNvSpPr>
            <a:spLocks noGrp="1"/>
          </p:cNvSpPr>
          <p:nvPr>
            <p:ph sz="quarter" idx="4"/>
          </p:nvPr>
        </p:nvSpPr>
        <p:spPr>
          <a:xfrm>
            <a:off x="5200650" y="2438400"/>
            <a:ext cx="4210050" cy="35814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6" name="Text Placeholder 15"/>
          <p:cNvSpPr>
            <a:spLocks noGrp="1"/>
          </p:cNvSpPr>
          <p:nvPr>
            <p:ph type="body" sz="quarter" idx="1"/>
          </p:nvPr>
        </p:nvSpPr>
        <p:spPr>
          <a:xfrm>
            <a:off x="660400" y="1752600"/>
            <a:ext cx="4210050" cy="640080"/>
          </a:xfrm>
          <a:solidFill>
            <a:schemeClr val="accent2"/>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15" name="Text Placeholder 14"/>
          <p:cNvSpPr>
            <a:spLocks noGrp="1"/>
          </p:cNvSpPr>
          <p:nvPr>
            <p:ph type="body" sz="quarter" idx="3"/>
          </p:nvPr>
        </p:nvSpPr>
        <p:spPr>
          <a:xfrm>
            <a:off x="5200650" y="1752600"/>
            <a:ext cx="4210050" cy="640080"/>
          </a:xfrm>
          <a:solidFill>
            <a:schemeClr val="accent4"/>
          </a:solidFill>
        </p:spPr>
        <p:txBody>
          <a:bodyPr rtlCol="0" anchor="ctr"/>
          <a:lstStyle>
            <a:lvl1pPr marL="0" indent="0">
              <a:buFontTx/>
              <a:buNone/>
              <a:defRPr sz="2000" b="1">
                <a:solidFill>
                  <a:srgbClr val="FFFFFF"/>
                </a:solidFill>
              </a:defRPr>
            </a:lvl1pPr>
          </a:lstStyle>
          <a:p>
            <a:pPr lvl="0"/>
            <a:r>
              <a:rPr lang="ja-JP" altLang="en-US" smtClean="0"/>
              <a:t>マスター テキストの書式設定</a:t>
            </a:r>
          </a:p>
        </p:txBody>
      </p:sp>
      <p:sp>
        <p:nvSpPr>
          <p:cNvPr id="7" name="Date Placeholder 9"/>
          <p:cNvSpPr>
            <a:spLocks noGrp="1"/>
          </p:cNvSpPr>
          <p:nvPr>
            <p:ph type="dt" sz="half" idx="10"/>
          </p:nvPr>
        </p:nvSpPr>
        <p:spPr/>
        <p:txBody>
          <a:bodyPr/>
          <a:lstStyle>
            <a:lvl1pPr>
              <a:defRPr/>
            </a:lvl1pPr>
          </a:lstStyle>
          <a:p>
            <a:pPr>
              <a:defRPr/>
            </a:pPr>
            <a:endParaRPr lang="en-US" altLang="ja-JP"/>
          </a:p>
        </p:txBody>
      </p:sp>
      <p:sp>
        <p:nvSpPr>
          <p:cNvPr id="8" name="Footer Placeholder 13"/>
          <p:cNvSpPr>
            <a:spLocks noGrp="1"/>
          </p:cNvSpPr>
          <p:nvPr>
            <p:ph type="ftr" sz="quarter" idx="11"/>
          </p:nvPr>
        </p:nvSpPr>
        <p:spPr/>
        <p:txBody>
          <a:bodyPr/>
          <a:lstStyle>
            <a:lvl1pPr>
              <a:defRPr/>
            </a:lvl1pPr>
          </a:lstStyle>
          <a:p>
            <a:pPr>
              <a:defRPr/>
            </a:pPr>
            <a:endParaRPr lang="en-US" altLang="ja-JP"/>
          </a:p>
        </p:txBody>
      </p:sp>
      <p:sp>
        <p:nvSpPr>
          <p:cNvPr id="9" name="Slide Number Placeholder 11"/>
          <p:cNvSpPr>
            <a:spLocks noGrp="1"/>
          </p:cNvSpPr>
          <p:nvPr>
            <p:ph type="sldNum" sz="quarter" idx="12"/>
          </p:nvPr>
        </p:nvSpPr>
        <p:spPr>
          <a:xfrm>
            <a:off x="9328150" y="6381750"/>
            <a:ext cx="577850" cy="244475"/>
          </a:xfrm>
        </p:spPr>
        <p:txBody>
          <a:bodyPr/>
          <a:lstStyle>
            <a:lvl1pPr>
              <a:defRPr sz="1400" smtClean="0">
                <a:solidFill>
                  <a:schemeClr val="tx1"/>
                </a:solidFill>
              </a:defRPr>
            </a:lvl1pPr>
          </a:lstStyle>
          <a:p>
            <a:pPr>
              <a:defRPr/>
            </a:pPr>
            <a:fld id="{2254B52B-C8B9-4813-BEDD-D1919413E5FD}" type="slidenum">
              <a:rPr lang="en-US" altLang="ja-JP"/>
              <a:pPr>
                <a:defRPr/>
              </a:pPr>
              <a:t>&lt;#&gt;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3" name="Rectangle 7"/>
          <p:cNvSpPr/>
          <p:nvPr/>
        </p:nvSpPr>
        <p:spPr>
          <a:xfrm>
            <a:off x="0" y="908050"/>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4" name="Rectangle 8"/>
          <p:cNvSpPr/>
          <p:nvPr/>
        </p:nvSpPr>
        <p:spPr>
          <a:xfrm>
            <a:off x="639763" y="908050"/>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2" name="Title 1"/>
          <p:cNvSpPr>
            <a:spLocks noGrp="1"/>
          </p:cNvSpPr>
          <p:nvPr>
            <p:ph type="title"/>
          </p:nvPr>
        </p:nvSpPr>
        <p:spPr>
          <a:xfrm>
            <a:off x="662931" y="0"/>
            <a:ext cx="8832850" cy="990600"/>
          </a:xfrm>
        </p:spPr>
        <p:txBody>
          <a:bodyPr/>
          <a:lstStyle/>
          <a:p>
            <a:r>
              <a:rPr lang="ja-JP" altLang="en-US" smtClean="0"/>
              <a:t>マスター タイトルの書式設定</a:t>
            </a:r>
            <a:endParaRPr lang="en-US"/>
          </a:p>
        </p:txBody>
      </p:sp>
      <p:sp>
        <p:nvSpPr>
          <p:cNvPr id="5" name="Date Placeholder 2"/>
          <p:cNvSpPr>
            <a:spLocks noGrp="1"/>
          </p:cNvSpPr>
          <p:nvPr>
            <p:ph type="dt" sz="half" idx="10"/>
          </p:nvPr>
        </p:nvSpPr>
        <p:spPr/>
        <p:txBody>
          <a:bodyPr/>
          <a:lstStyle>
            <a:lvl1pPr>
              <a:defRPr/>
            </a:lvl1pPr>
          </a:lstStyle>
          <a:p>
            <a:pPr>
              <a:defRPr/>
            </a:pPr>
            <a:endParaRPr lang="en-US" altLang="ja-JP"/>
          </a:p>
        </p:txBody>
      </p:sp>
      <p:sp>
        <p:nvSpPr>
          <p:cNvPr id="6" name="Footer Placeholder 3"/>
          <p:cNvSpPr>
            <a:spLocks noGrp="1"/>
          </p:cNvSpPr>
          <p:nvPr>
            <p:ph type="ftr" sz="quarter" idx="11"/>
          </p:nvPr>
        </p:nvSpPr>
        <p:spPr/>
        <p:txBody>
          <a:bodyPr/>
          <a:lstStyle>
            <a:lvl1pPr>
              <a:defRPr/>
            </a:lvl1pPr>
          </a:lstStyle>
          <a:p>
            <a:pPr>
              <a:defRPr/>
            </a:pPr>
            <a:endParaRPr lang="en-US" altLang="ja-JP"/>
          </a:p>
        </p:txBody>
      </p:sp>
      <p:sp>
        <p:nvSpPr>
          <p:cNvPr id="7" name="Slide Number Placeholder 4"/>
          <p:cNvSpPr>
            <a:spLocks noGrp="1"/>
          </p:cNvSpPr>
          <p:nvPr>
            <p:ph type="sldNum" sz="quarter" idx="12"/>
          </p:nvPr>
        </p:nvSpPr>
        <p:spPr>
          <a:xfrm>
            <a:off x="9321800" y="6381750"/>
            <a:ext cx="577850" cy="244475"/>
          </a:xfrm>
        </p:spPr>
        <p:txBody>
          <a:bodyPr/>
          <a:lstStyle>
            <a:lvl1pPr>
              <a:defRPr sz="1400" smtClean="0">
                <a:solidFill>
                  <a:schemeClr val="tx1"/>
                </a:solidFill>
              </a:defRPr>
            </a:lvl1pPr>
          </a:lstStyle>
          <a:p>
            <a:pPr>
              <a:defRPr/>
            </a:pPr>
            <a:fld id="{1D773A0A-4749-43D5-B56C-3E1FB3B2B72D}"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ltLang="ja-JP"/>
          </a:p>
        </p:txBody>
      </p:sp>
      <p:sp>
        <p:nvSpPr>
          <p:cNvPr id="3" name="Footer Placeholder 2"/>
          <p:cNvSpPr>
            <a:spLocks noGrp="1"/>
          </p:cNvSpPr>
          <p:nvPr>
            <p:ph type="ftr" sz="quarter" idx="11"/>
          </p:nvPr>
        </p:nvSpPr>
        <p:spPr/>
        <p:txBody>
          <a:bodyPr/>
          <a:lstStyle>
            <a:lvl1pPr>
              <a:defRPr/>
            </a:lvl1pPr>
          </a:lstStyle>
          <a:p>
            <a:pPr>
              <a:defRPr/>
            </a:pPr>
            <a:endParaRPr lang="en-US" altLang="ja-JP"/>
          </a:p>
        </p:txBody>
      </p:sp>
      <p:sp>
        <p:nvSpPr>
          <p:cNvPr id="4" name="Slide Number Placeholder 3"/>
          <p:cNvSpPr>
            <a:spLocks noGrp="1"/>
          </p:cNvSpPr>
          <p:nvPr>
            <p:ph type="sldNum" sz="quarter" idx="12"/>
          </p:nvPr>
        </p:nvSpPr>
        <p:spPr>
          <a:xfrm>
            <a:off x="0" y="6248400"/>
            <a:ext cx="577850" cy="381000"/>
          </a:xfrm>
        </p:spPr>
        <p:txBody>
          <a:bodyPr/>
          <a:lstStyle>
            <a:lvl1pPr>
              <a:defRPr sz="1400"/>
            </a:lvl1pPr>
          </a:lstStyle>
          <a:p>
            <a:pPr>
              <a:defRPr/>
            </a:pPr>
            <a:fld id="{BC1E6519-B567-4D64-A231-DEC50F903084}"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内容与标题">
    <p:spTree>
      <p:nvGrpSpPr>
        <p:cNvPr id="1" name=""/>
        <p:cNvGrpSpPr/>
        <p:nvPr/>
      </p:nvGrpSpPr>
      <p:grpSpPr>
        <a:xfrm>
          <a:off x="0" y="0"/>
          <a:ext cx="0" cy="0"/>
          <a:chOff x="0" y="0"/>
          <a:chExt cx="0" cy="0"/>
        </a:xfrm>
      </p:grpSpPr>
      <p:sp>
        <p:nvSpPr>
          <p:cNvPr id="4" name="Rectangle 7"/>
          <p:cNvSpPr/>
          <p:nvPr/>
        </p:nvSpPr>
        <p:spPr>
          <a:xfrm>
            <a:off x="0" y="908050"/>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5" name="Rectangle 8"/>
          <p:cNvSpPr/>
          <p:nvPr/>
        </p:nvSpPr>
        <p:spPr>
          <a:xfrm>
            <a:off x="639763" y="908050"/>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pic>
        <p:nvPicPr>
          <p:cNvPr id="6" name="Picture 7" descr="sm_pencil.png"/>
          <p:cNvPicPr>
            <a:picLocks noChangeAspect="1"/>
          </p:cNvPicPr>
          <p:nvPr userDrawn="1"/>
        </p:nvPicPr>
        <p:blipFill>
          <a:blip r:embed="rId2"/>
          <a:srcRect/>
          <a:stretch>
            <a:fillRect/>
          </a:stretch>
        </p:blipFill>
        <p:spPr bwMode="auto">
          <a:xfrm>
            <a:off x="663575" y="1755775"/>
            <a:ext cx="1749425" cy="2144713"/>
          </a:xfrm>
          <a:prstGeom prst="rect">
            <a:avLst/>
          </a:prstGeom>
          <a:noFill/>
          <a:ln w="50800" cap="sq" cmpd="dbl">
            <a:solidFill>
              <a:schemeClr val="accent2"/>
            </a:solidFill>
            <a:miter lim="800000"/>
            <a:headEnd/>
            <a:tailEnd/>
          </a:ln>
        </p:spPr>
      </p:pic>
      <p:sp>
        <p:nvSpPr>
          <p:cNvPr id="2" name="Title 1"/>
          <p:cNvSpPr>
            <a:spLocks noGrp="1"/>
          </p:cNvSpPr>
          <p:nvPr>
            <p:ph type="title"/>
          </p:nvPr>
        </p:nvSpPr>
        <p:spPr>
          <a:xfrm>
            <a:off x="660400" y="273050"/>
            <a:ext cx="8750300" cy="869950"/>
          </a:xfrm>
        </p:spPr>
        <p:txBody>
          <a:bodyPr/>
          <a:lstStyle>
            <a:lvl1pPr algn="l">
              <a:buNone/>
              <a:defRPr sz="4400" b="0"/>
            </a:lvl1pPr>
          </a:lstStyle>
          <a:p>
            <a:r>
              <a:rPr lang="ja-JP" altLang="en-US" smtClean="0"/>
              <a:t>マスター タイトルの書式設定</a:t>
            </a:r>
            <a:endParaRPr lang="en-US" dirty="0"/>
          </a:p>
        </p:txBody>
      </p:sp>
      <p:sp>
        <p:nvSpPr>
          <p:cNvPr id="9" name="Content Placeholder 8"/>
          <p:cNvSpPr>
            <a:spLocks noGrp="1"/>
          </p:cNvSpPr>
          <p:nvPr>
            <p:ph sz="quarter" idx="1"/>
          </p:nvPr>
        </p:nvSpPr>
        <p:spPr>
          <a:xfrm>
            <a:off x="2559050" y="1752600"/>
            <a:ext cx="6934200" cy="4419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4"/>
          <p:cNvSpPr>
            <a:spLocks noGrp="1"/>
          </p:cNvSpPr>
          <p:nvPr>
            <p:ph type="dt" sz="half" idx="10"/>
          </p:nvPr>
        </p:nvSpPr>
        <p:spPr/>
        <p:txBody>
          <a:bodyPr/>
          <a:lstStyle>
            <a:lvl1pPr>
              <a:defRPr/>
            </a:lvl1pPr>
          </a:lstStyle>
          <a:p>
            <a:pPr>
              <a:defRPr/>
            </a:pPr>
            <a:endParaRPr lang="en-US" altLang="ja-JP"/>
          </a:p>
        </p:txBody>
      </p:sp>
      <p:sp>
        <p:nvSpPr>
          <p:cNvPr id="8" name="Footer Placeholder 5"/>
          <p:cNvSpPr>
            <a:spLocks noGrp="1"/>
          </p:cNvSpPr>
          <p:nvPr>
            <p:ph type="ftr" sz="quarter" idx="11"/>
          </p:nvPr>
        </p:nvSpPr>
        <p:spPr/>
        <p:txBody>
          <a:bodyPr/>
          <a:lstStyle>
            <a:lvl1pPr>
              <a:defRPr/>
            </a:lvl1pPr>
          </a:lstStyle>
          <a:p>
            <a:pPr>
              <a:defRPr/>
            </a:pPr>
            <a:endParaRPr lang="en-US" altLang="ja-JP"/>
          </a:p>
        </p:txBody>
      </p:sp>
      <p:sp>
        <p:nvSpPr>
          <p:cNvPr id="10" name="Slide Number Placeholder 6"/>
          <p:cNvSpPr>
            <a:spLocks noGrp="1"/>
          </p:cNvSpPr>
          <p:nvPr>
            <p:ph type="sldNum" sz="quarter" idx="12"/>
          </p:nvPr>
        </p:nvSpPr>
        <p:spPr>
          <a:xfrm>
            <a:off x="-160338" y="2060575"/>
            <a:ext cx="577851" cy="244475"/>
          </a:xfrm>
        </p:spPr>
        <p:txBody>
          <a:bodyPr/>
          <a:lstStyle>
            <a:lvl1pPr>
              <a:defRPr sz="1400">
                <a:solidFill>
                  <a:srgbClr val="FFFFFF"/>
                </a:solidFill>
              </a:defRPr>
            </a:lvl1pPr>
          </a:lstStyle>
          <a:p>
            <a:pPr>
              <a:defRPr/>
            </a:pPr>
            <a:fld id="{B20EB0F0-376D-4BDE-BB41-4C5E6C6F0602}"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Rectangle 7"/>
          <p:cNvSpPr/>
          <p:nvPr/>
        </p:nvSpPr>
        <p:spPr bwMode="white">
          <a:xfrm>
            <a:off x="-9525" y="4572000"/>
            <a:ext cx="9906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6" name="Rectangle 8"/>
          <p:cNvSpPr/>
          <p:nvPr/>
        </p:nvSpPr>
        <p:spPr>
          <a:xfrm>
            <a:off x="-9525" y="4664075"/>
            <a:ext cx="158432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7" name="Rectangle 9"/>
          <p:cNvSpPr/>
          <p:nvPr/>
        </p:nvSpPr>
        <p:spPr>
          <a:xfrm>
            <a:off x="1674813" y="4654550"/>
            <a:ext cx="8231187"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8" name="Rectangle 10"/>
          <p:cNvSpPr/>
          <p:nvPr/>
        </p:nvSpPr>
        <p:spPr bwMode="white">
          <a:xfrm>
            <a:off x="1568450" y="0"/>
            <a:ext cx="109538"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4" name="Text Placeholder 3"/>
          <p:cNvSpPr>
            <a:spLocks noGrp="1"/>
          </p:cNvSpPr>
          <p:nvPr>
            <p:ph type="body" sz="half" idx="2"/>
          </p:nvPr>
        </p:nvSpPr>
        <p:spPr>
          <a:xfrm>
            <a:off x="1733550" y="5486400"/>
            <a:ext cx="79248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ja-JP" altLang="en-US" smtClean="0"/>
              <a:t>マスター テキストの書式設定</a:t>
            </a:r>
          </a:p>
        </p:txBody>
      </p:sp>
      <p:sp>
        <p:nvSpPr>
          <p:cNvPr id="2" name="Title 1"/>
          <p:cNvSpPr>
            <a:spLocks noGrp="1"/>
          </p:cNvSpPr>
          <p:nvPr>
            <p:ph type="title"/>
          </p:nvPr>
        </p:nvSpPr>
        <p:spPr>
          <a:xfrm>
            <a:off x="1733550" y="4648200"/>
            <a:ext cx="7924800" cy="685800"/>
          </a:xfrm>
        </p:spPr>
        <p:txBody>
          <a:bodyPr/>
          <a:lstStyle>
            <a:lvl1pPr algn="l">
              <a:buNone/>
              <a:defRPr sz="28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690624" y="0"/>
            <a:ext cx="8215376" cy="4568952"/>
          </a:xfrm>
          <a:solidFill>
            <a:schemeClr val="accent1">
              <a:tint val="40000"/>
            </a:schemeClr>
          </a:solidFill>
          <a:ln>
            <a:noFill/>
          </a:ln>
        </p:spPr>
        <p:txBody>
          <a:bodyPr>
            <a:normAutofit/>
          </a:bodyPr>
          <a:lstStyle>
            <a:lvl1pPr marL="0" indent="0">
              <a:buNone/>
              <a:defRPr sz="3200"/>
            </a:lvl1pPr>
          </a:lstStyle>
          <a:p>
            <a:pPr lvl="0"/>
            <a:r>
              <a:rPr lang="ja-JP" altLang="en-US" noProof="0" smtClean="0"/>
              <a:t>アイコンをクリックして図を追加</a:t>
            </a:r>
            <a:endParaRPr lang="en-US" noProof="0" dirty="0"/>
          </a:p>
        </p:txBody>
      </p:sp>
      <p:sp>
        <p:nvSpPr>
          <p:cNvPr id="9" name="Date Placeholder 11"/>
          <p:cNvSpPr>
            <a:spLocks noGrp="1"/>
          </p:cNvSpPr>
          <p:nvPr>
            <p:ph type="dt" sz="half" idx="10"/>
          </p:nvPr>
        </p:nvSpPr>
        <p:spPr>
          <a:xfrm>
            <a:off x="6769100" y="6248400"/>
            <a:ext cx="2889250" cy="365125"/>
          </a:xfrm>
        </p:spPr>
        <p:txBody>
          <a:bodyPr/>
          <a:lstStyle>
            <a:lvl1pPr>
              <a:defRPr/>
            </a:lvl1pPr>
          </a:lstStyle>
          <a:p>
            <a:pPr>
              <a:defRPr/>
            </a:pPr>
            <a:endParaRPr lang="en-US" altLang="ja-JP"/>
          </a:p>
        </p:txBody>
      </p:sp>
      <p:sp>
        <p:nvSpPr>
          <p:cNvPr id="10" name="Slide Number Placeholder 12"/>
          <p:cNvSpPr>
            <a:spLocks noGrp="1"/>
          </p:cNvSpPr>
          <p:nvPr>
            <p:ph type="sldNum" sz="quarter" idx="11"/>
          </p:nvPr>
        </p:nvSpPr>
        <p:spPr>
          <a:xfrm>
            <a:off x="0" y="4667250"/>
            <a:ext cx="1568450" cy="663575"/>
          </a:xfrm>
        </p:spPr>
        <p:txBody>
          <a:bodyPr/>
          <a:lstStyle>
            <a:lvl1pPr>
              <a:defRPr sz="2800">
                <a:solidFill>
                  <a:srgbClr val="FFFFFF"/>
                </a:solidFill>
              </a:defRPr>
            </a:lvl1pPr>
          </a:lstStyle>
          <a:p>
            <a:pPr>
              <a:defRPr/>
            </a:pPr>
            <a:fld id="{6869D7A7-EE3F-4F67-B81F-2F01F3CA1E8C}" type="slidenum">
              <a:rPr lang="en-US" altLang="ja-JP"/>
              <a:pPr>
                <a:defRPr/>
              </a:pPr>
              <a:t>&lt;#&gt;</a:t>
            </a:fld>
            <a:endParaRPr lang="en-US" altLang="ja-JP"/>
          </a:p>
        </p:txBody>
      </p:sp>
      <p:sp>
        <p:nvSpPr>
          <p:cNvPr id="11" name="Footer Placeholder 13"/>
          <p:cNvSpPr>
            <a:spLocks noGrp="1"/>
          </p:cNvSpPr>
          <p:nvPr>
            <p:ph type="ftr" sz="quarter" idx="12"/>
          </p:nvPr>
        </p:nvSpPr>
        <p:spPr>
          <a:xfrm>
            <a:off x="1733550" y="6248400"/>
            <a:ext cx="4953000" cy="365125"/>
          </a:xfrm>
        </p:spPr>
        <p:txBody>
          <a:bodyPr/>
          <a:lstStyle>
            <a:lvl1pPr>
              <a:defRPr/>
            </a:lvl1pPr>
          </a:lstStyle>
          <a:p>
            <a:pPr>
              <a:defRPr/>
            </a:pPr>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60400" y="228600"/>
            <a:ext cx="883285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zh-CN" altLang="en-US" smtClean="0"/>
          </a:p>
        </p:txBody>
      </p:sp>
      <p:sp>
        <p:nvSpPr>
          <p:cNvPr id="1027" name="Text Placeholder 12"/>
          <p:cNvSpPr>
            <a:spLocks noGrp="1"/>
          </p:cNvSpPr>
          <p:nvPr>
            <p:ph type="body" idx="1"/>
          </p:nvPr>
        </p:nvSpPr>
        <p:spPr bwMode="auto">
          <a:xfrm>
            <a:off x="663575" y="1600200"/>
            <a:ext cx="883285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zh-CN" altLang="en-US" smtClean="0"/>
          </a:p>
        </p:txBody>
      </p:sp>
      <p:sp>
        <p:nvSpPr>
          <p:cNvPr id="14" name="Date Placeholder 13"/>
          <p:cNvSpPr>
            <a:spLocks noGrp="1"/>
          </p:cNvSpPr>
          <p:nvPr>
            <p:ph type="dt" sz="half" idx="2"/>
          </p:nvPr>
        </p:nvSpPr>
        <p:spPr>
          <a:xfrm>
            <a:off x="6604000" y="6248400"/>
            <a:ext cx="288925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chemeClr val="tx2"/>
                </a:solidFill>
                <a:latin typeface="Tw Cen MT"/>
                <a:ea typeface="MS PGothic" pitchFamily="34" charset="-128"/>
              </a:defRPr>
            </a:lvl1pPr>
          </a:lstStyle>
          <a:p>
            <a:pPr>
              <a:defRPr/>
            </a:pPr>
            <a:endParaRPr lang="en-US" altLang="ja-JP"/>
          </a:p>
        </p:txBody>
      </p:sp>
      <p:sp>
        <p:nvSpPr>
          <p:cNvPr id="3" name="Footer Placeholder 2"/>
          <p:cNvSpPr>
            <a:spLocks noGrp="1"/>
          </p:cNvSpPr>
          <p:nvPr>
            <p:ph type="ftr" sz="quarter" idx="3"/>
          </p:nvPr>
        </p:nvSpPr>
        <p:spPr>
          <a:xfrm>
            <a:off x="660400" y="6248400"/>
            <a:ext cx="5872163"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chemeClr val="tx2"/>
                </a:solidFill>
                <a:latin typeface="Tw Cen MT"/>
                <a:ea typeface="MS PGothic" pitchFamily="34" charset="-128"/>
              </a:defRPr>
            </a:lvl1pPr>
          </a:lstStyle>
          <a:p>
            <a:pPr>
              <a:defRPr/>
            </a:pPr>
            <a:endParaRPr lang="en-US" altLang="ja-JP"/>
          </a:p>
        </p:txBody>
      </p:sp>
      <p:sp>
        <p:nvSpPr>
          <p:cNvPr id="7" name="Rectangle 6"/>
          <p:cNvSpPr/>
          <p:nvPr/>
        </p:nvSpPr>
        <p:spPr bwMode="white">
          <a:xfrm>
            <a:off x="0" y="1235075"/>
            <a:ext cx="9906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8" name="Rectangle 7"/>
          <p:cNvSpPr/>
          <p:nvPr/>
        </p:nvSpPr>
        <p:spPr>
          <a:xfrm>
            <a:off x="0" y="1279525"/>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9" name="Rectangle 8"/>
          <p:cNvSpPr/>
          <p:nvPr/>
        </p:nvSpPr>
        <p:spPr>
          <a:xfrm>
            <a:off x="639763" y="1279525"/>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23" name="Slide Number Placeholder 22"/>
          <p:cNvSpPr>
            <a:spLocks noGrp="1"/>
          </p:cNvSpPr>
          <p:nvPr>
            <p:ph type="sldNum" sz="quarter" idx="4"/>
          </p:nvPr>
        </p:nvSpPr>
        <p:spPr>
          <a:xfrm>
            <a:off x="0" y="1271588"/>
            <a:ext cx="57785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kumimoji="0" sz="1200" b="1">
                <a:solidFill>
                  <a:schemeClr val="tx2"/>
                </a:solidFill>
                <a:latin typeface="Tw Cen MT"/>
                <a:ea typeface="MS PGothic" pitchFamily="34" charset="-128"/>
              </a:defRPr>
            </a:lvl1pPr>
          </a:lstStyle>
          <a:p>
            <a:pPr>
              <a:defRPr/>
            </a:pPr>
            <a:fld id="{49EDE2DC-E50D-4274-8782-14FD8A53FD8F}" type="slidenum">
              <a:rPr lang="en-US" altLang="ja-JP"/>
              <a:pPr>
                <a:defRPr/>
              </a:pPr>
              <a:t>&lt;#&gt;</a:t>
            </a:fld>
            <a:endParaRPr lang="en-US" altLang="ja-JP" sz="1400">
              <a:solidFill>
                <a:srgbClr val="FFFFFF"/>
              </a:solidFill>
            </a:endParaRP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45" r:id="rId10"/>
    <p:sldLayoutId id="2147483756"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600" kern="1200">
          <a:solidFill>
            <a:schemeClr val="tx1"/>
          </a:solidFill>
          <a:latin typeface="ＭＳ Ｐゴシック" pitchFamily="50" charset="-128"/>
          <a:ea typeface="ＭＳ Ｐゴシック" pitchFamily="50" charset="-128"/>
          <a:cs typeface="+mj-cs"/>
        </a:defRPr>
      </a:lvl1pPr>
      <a:lvl2pPr algn="l" rtl="0" eaLnBrk="0" fontAlgn="base" hangingPunct="0">
        <a:spcBef>
          <a:spcPct val="0"/>
        </a:spcBef>
        <a:spcAft>
          <a:spcPct val="0"/>
        </a:spcAft>
        <a:defRPr kumimoji="1" sz="3600">
          <a:solidFill>
            <a:schemeClr val="tx1"/>
          </a:solidFill>
          <a:latin typeface="ＭＳ Ｐゴシック" charset="-128"/>
          <a:ea typeface="ＭＳ Ｐゴシック" charset="-128"/>
        </a:defRPr>
      </a:lvl2pPr>
      <a:lvl3pPr algn="l" rtl="0" eaLnBrk="0" fontAlgn="base" hangingPunct="0">
        <a:spcBef>
          <a:spcPct val="0"/>
        </a:spcBef>
        <a:spcAft>
          <a:spcPct val="0"/>
        </a:spcAft>
        <a:defRPr kumimoji="1" sz="3600">
          <a:solidFill>
            <a:schemeClr val="tx1"/>
          </a:solidFill>
          <a:latin typeface="ＭＳ Ｐゴシック" charset="-128"/>
          <a:ea typeface="ＭＳ Ｐゴシック" charset="-128"/>
        </a:defRPr>
      </a:lvl3pPr>
      <a:lvl4pPr algn="l" rtl="0" eaLnBrk="0" fontAlgn="base" hangingPunct="0">
        <a:spcBef>
          <a:spcPct val="0"/>
        </a:spcBef>
        <a:spcAft>
          <a:spcPct val="0"/>
        </a:spcAft>
        <a:defRPr kumimoji="1" sz="3600">
          <a:solidFill>
            <a:schemeClr val="tx1"/>
          </a:solidFill>
          <a:latin typeface="ＭＳ Ｐゴシック" charset="-128"/>
          <a:ea typeface="ＭＳ Ｐゴシック" charset="-128"/>
        </a:defRPr>
      </a:lvl4pPr>
      <a:lvl5pPr algn="l" rtl="0" eaLnBrk="0" fontAlgn="base" hangingPunct="0">
        <a:spcBef>
          <a:spcPct val="0"/>
        </a:spcBef>
        <a:spcAft>
          <a:spcPct val="0"/>
        </a:spcAft>
        <a:defRPr kumimoji="1" sz="3600">
          <a:solidFill>
            <a:schemeClr val="tx1"/>
          </a:solidFill>
          <a:latin typeface="ＭＳ Ｐゴシック" charset="-128"/>
          <a:ea typeface="ＭＳ Ｐゴシック" charset="-128"/>
        </a:defRPr>
      </a:lvl5pPr>
      <a:lvl6pPr marL="457200" algn="l" rtl="0" fontAlgn="base">
        <a:spcBef>
          <a:spcPct val="0"/>
        </a:spcBef>
        <a:spcAft>
          <a:spcPct val="0"/>
        </a:spcAft>
        <a:defRPr kumimoji="1" sz="4400">
          <a:solidFill>
            <a:schemeClr val="tx2"/>
          </a:solidFill>
          <a:latin typeface="Tw Cen MT" pitchFamily="34" charset="0"/>
        </a:defRPr>
      </a:lvl6pPr>
      <a:lvl7pPr marL="914400" algn="l" rtl="0" fontAlgn="base">
        <a:spcBef>
          <a:spcPct val="0"/>
        </a:spcBef>
        <a:spcAft>
          <a:spcPct val="0"/>
        </a:spcAft>
        <a:defRPr kumimoji="1" sz="4400">
          <a:solidFill>
            <a:schemeClr val="tx2"/>
          </a:solidFill>
          <a:latin typeface="Tw Cen MT" pitchFamily="34" charset="0"/>
        </a:defRPr>
      </a:lvl7pPr>
      <a:lvl8pPr marL="1371600" algn="l" rtl="0" fontAlgn="base">
        <a:spcBef>
          <a:spcPct val="0"/>
        </a:spcBef>
        <a:spcAft>
          <a:spcPct val="0"/>
        </a:spcAft>
        <a:defRPr kumimoji="1" sz="4400">
          <a:solidFill>
            <a:schemeClr val="tx2"/>
          </a:solidFill>
          <a:latin typeface="Tw Cen MT" pitchFamily="34" charset="0"/>
        </a:defRPr>
      </a:lvl8pPr>
      <a:lvl9pPr marL="1828800" algn="l" rtl="0" fontAlgn="base">
        <a:spcBef>
          <a:spcPct val="0"/>
        </a:spcBef>
        <a:spcAft>
          <a:spcPct val="0"/>
        </a:spcAft>
        <a:defRPr kumimoji="1"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kumimoji="1" sz="2900" kern="1200">
          <a:solidFill>
            <a:schemeClr val="tx1"/>
          </a:solidFill>
          <a:latin typeface="ＭＳ Ｐゴシック" pitchFamily="50" charset="-128"/>
          <a:ea typeface="ＭＳ Ｐゴシック" pitchFamily="50"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kumimoji="1" sz="2600" kern="1200">
          <a:solidFill>
            <a:schemeClr val="tx1"/>
          </a:solidFill>
          <a:latin typeface="ＭＳ Ｐゴシック" pitchFamily="50" charset="-128"/>
          <a:ea typeface="ＭＳ Ｐゴシック" pitchFamily="50"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kumimoji="1" sz="2300" kern="1200">
          <a:solidFill>
            <a:schemeClr val="tx1"/>
          </a:solidFill>
          <a:latin typeface="ＭＳ Ｐゴシック" pitchFamily="50" charset="-128"/>
          <a:ea typeface="ＭＳ Ｐゴシック" pitchFamily="50" charset="-128"/>
          <a:cs typeface="+mn-cs"/>
        </a:defRPr>
      </a:lvl3pPr>
      <a:lvl4pPr marL="1371600" indent="-228600" algn="l" rtl="0" eaLnBrk="0" fontAlgn="base" hangingPunct="0">
        <a:spcBef>
          <a:spcPts val="400"/>
        </a:spcBef>
        <a:spcAft>
          <a:spcPct val="0"/>
        </a:spcAft>
        <a:buClr>
          <a:srgbClr val="C32D2E"/>
        </a:buClr>
        <a:buSzPct val="75000"/>
        <a:buFont typeface="Wingdings" pitchFamily="2" charset="2"/>
        <a:buChar char=""/>
        <a:defRPr kumimoji="1" sz="2000" kern="1200">
          <a:solidFill>
            <a:schemeClr val="tx1"/>
          </a:solidFill>
          <a:latin typeface="ＭＳ Ｐゴシック" pitchFamily="50" charset="-128"/>
          <a:ea typeface="ＭＳ Ｐゴシック" pitchFamily="50" charset="-128"/>
          <a:cs typeface="+mn-cs"/>
        </a:defRPr>
      </a:lvl4pPr>
      <a:lvl5pPr marL="1828800" indent="-228600" algn="l" rtl="0" eaLnBrk="0" fontAlgn="base" hangingPunct="0">
        <a:spcBef>
          <a:spcPts val="400"/>
        </a:spcBef>
        <a:spcAft>
          <a:spcPct val="0"/>
        </a:spcAft>
        <a:buClr>
          <a:srgbClr val="84AA33"/>
        </a:buClr>
        <a:buSzPct val="65000"/>
        <a:buFont typeface="Wingdings" pitchFamily="2" charset="2"/>
        <a:buChar char=""/>
        <a:defRPr kumimoji="1" sz="2000" kern="1200">
          <a:solidFill>
            <a:schemeClr val="tx1"/>
          </a:solidFill>
          <a:latin typeface="ＭＳ Ｐゴシック" pitchFamily="50" charset="-128"/>
          <a:ea typeface="ＭＳ Ｐゴシック" pitchFamily="50" charset="-128"/>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314" name="Title Placeholder 21"/>
          <p:cNvSpPr>
            <a:spLocks noGrp="1"/>
          </p:cNvSpPr>
          <p:nvPr>
            <p:ph type="title"/>
          </p:nvPr>
        </p:nvSpPr>
        <p:spPr bwMode="auto">
          <a:xfrm>
            <a:off x="660400" y="228600"/>
            <a:ext cx="883285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3315" name="Text Placeholder 12"/>
          <p:cNvSpPr>
            <a:spLocks noGrp="1"/>
          </p:cNvSpPr>
          <p:nvPr>
            <p:ph type="body" idx="1"/>
          </p:nvPr>
        </p:nvSpPr>
        <p:spPr bwMode="auto">
          <a:xfrm>
            <a:off x="663575" y="1600200"/>
            <a:ext cx="883285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4" name="Date Placeholder 13"/>
          <p:cNvSpPr>
            <a:spLocks noGrp="1"/>
          </p:cNvSpPr>
          <p:nvPr>
            <p:ph type="dt" sz="half" idx="2"/>
          </p:nvPr>
        </p:nvSpPr>
        <p:spPr>
          <a:xfrm>
            <a:off x="6604000" y="6248400"/>
            <a:ext cx="2889250" cy="365125"/>
          </a:xfrm>
          <a:prstGeom prst="rect">
            <a:avLst/>
          </a:prstGeom>
        </p:spPr>
        <p:txBody>
          <a:bodyPr vert="horz" wrap="square" lIns="91440" tIns="45720" rIns="91440" bIns="45720" numCol="1" anchor="ctr" anchorCtr="0" compatLnSpc="1">
            <a:prstTxWarp prst="textNoShape">
              <a:avLst/>
            </a:prstTxWarp>
          </a:bodyPr>
          <a:lstStyle>
            <a:lvl1pPr>
              <a:defRPr kumimoji="0" sz="1400">
                <a:solidFill>
                  <a:srgbClr val="4F271C"/>
                </a:solidFill>
                <a:latin typeface="Tw Cen MT"/>
                <a:ea typeface="MS PGothic" pitchFamily="34" charset="-128"/>
              </a:defRPr>
            </a:lvl1pPr>
          </a:lstStyle>
          <a:p>
            <a:pPr>
              <a:defRPr/>
            </a:pPr>
            <a:endParaRPr lang="en-US" altLang="ja-JP"/>
          </a:p>
        </p:txBody>
      </p:sp>
      <p:sp>
        <p:nvSpPr>
          <p:cNvPr id="3" name="Footer Placeholder 2"/>
          <p:cNvSpPr>
            <a:spLocks noGrp="1"/>
          </p:cNvSpPr>
          <p:nvPr>
            <p:ph type="ftr" sz="quarter" idx="3"/>
          </p:nvPr>
        </p:nvSpPr>
        <p:spPr>
          <a:xfrm>
            <a:off x="660400" y="6248400"/>
            <a:ext cx="5872163" cy="365125"/>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rgbClr val="4F271C"/>
                </a:solidFill>
                <a:latin typeface="Tw Cen MT"/>
                <a:ea typeface="MS PGothic" pitchFamily="34" charset="-128"/>
              </a:defRPr>
            </a:lvl1pPr>
          </a:lstStyle>
          <a:p>
            <a:pPr>
              <a:defRPr/>
            </a:pPr>
            <a:endParaRPr lang="en-US" altLang="ja-JP"/>
          </a:p>
        </p:txBody>
      </p:sp>
      <p:sp>
        <p:nvSpPr>
          <p:cNvPr id="7" name="Rectangle 6"/>
          <p:cNvSpPr/>
          <p:nvPr/>
        </p:nvSpPr>
        <p:spPr bwMode="white">
          <a:xfrm>
            <a:off x="0" y="1235075"/>
            <a:ext cx="9906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8" name="Rectangle 7"/>
          <p:cNvSpPr/>
          <p:nvPr/>
        </p:nvSpPr>
        <p:spPr>
          <a:xfrm>
            <a:off x="0" y="1279525"/>
            <a:ext cx="57785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9" name="Rectangle 8"/>
          <p:cNvSpPr/>
          <p:nvPr/>
        </p:nvSpPr>
        <p:spPr>
          <a:xfrm>
            <a:off x="639763" y="1279525"/>
            <a:ext cx="9266237"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ja-JP">
              <a:solidFill>
                <a:srgbClr val="FFFFFF"/>
              </a:solidFill>
              <a:ea typeface="MS PGothic" pitchFamily="34" charset="-128"/>
            </a:endParaRPr>
          </a:p>
        </p:txBody>
      </p:sp>
      <p:sp>
        <p:nvSpPr>
          <p:cNvPr id="23" name="Slide Number Placeholder 22"/>
          <p:cNvSpPr>
            <a:spLocks noGrp="1"/>
          </p:cNvSpPr>
          <p:nvPr>
            <p:ph type="sldNum" sz="quarter" idx="4"/>
          </p:nvPr>
        </p:nvSpPr>
        <p:spPr>
          <a:xfrm>
            <a:off x="0" y="1271588"/>
            <a:ext cx="57785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kumimoji="0" sz="1200" b="1">
                <a:solidFill>
                  <a:srgbClr val="4F271C"/>
                </a:solidFill>
                <a:latin typeface="Tw Cen MT"/>
                <a:ea typeface="MS PGothic" pitchFamily="34" charset="-128"/>
              </a:defRPr>
            </a:lvl1pPr>
          </a:lstStyle>
          <a:p>
            <a:pPr>
              <a:defRPr/>
            </a:pPr>
            <a:fld id="{7FF26BFE-2EEA-4E6B-B805-4AEB59021A6C}" type="slidenum">
              <a:rPr lang="en-US" altLang="ja-JP"/>
              <a:pPr>
                <a:defRPr/>
              </a:pPr>
              <a:t>&lt;#&gt;</a:t>
            </a:fld>
            <a:endParaRPr lang="en-US" altLang="ja-JP" sz="1400">
              <a:solidFill>
                <a:srgbClr val="FFFFFF"/>
              </a:solidFill>
            </a:endParaRP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46" r:id="rId7"/>
    <p:sldLayoutId id="2147483763" r:id="rId8"/>
    <p:sldLayoutId id="2147483764" r:id="rId9"/>
  </p:sldLayoutIdLst>
  <p:hf hdr="0" ftr="0" dt="0"/>
  <p:txStyles>
    <p:titleStyle>
      <a:lvl1pPr algn="l" rtl="0" eaLnBrk="0" fontAlgn="base" hangingPunct="0">
        <a:spcBef>
          <a:spcPct val="0"/>
        </a:spcBef>
        <a:spcAft>
          <a:spcPct val="0"/>
        </a:spcAft>
        <a:defRPr kumimoji="1" sz="4400" kern="1200">
          <a:solidFill>
            <a:schemeClr val="tx2"/>
          </a:solidFill>
          <a:latin typeface="+mj-lt"/>
          <a:ea typeface="HGPｺﾞｼｯｸE" pitchFamily="50" charset="-128"/>
          <a:cs typeface="+mj-cs"/>
        </a:defRPr>
      </a:lvl1pPr>
      <a:lvl2pPr algn="l" rtl="0" eaLnBrk="0" fontAlgn="base" hangingPunct="0">
        <a:spcBef>
          <a:spcPct val="0"/>
        </a:spcBef>
        <a:spcAft>
          <a:spcPct val="0"/>
        </a:spcAft>
        <a:defRPr kumimoji="1" sz="4400">
          <a:solidFill>
            <a:schemeClr val="tx2"/>
          </a:solidFill>
          <a:latin typeface="Tw Cen MT" pitchFamily="34" charset="0"/>
          <a:ea typeface="HGPｺﾞｼｯｸE" pitchFamily="50" charset="-128"/>
        </a:defRPr>
      </a:lvl2pPr>
      <a:lvl3pPr algn="l" rtl="0" eaLnBrk="0" fontAlgn="base" hangingPunct="0">
        <a:spcBef>
          <a:spcPct val="0"/>
        </a:spcBef>
        <a:spcAft>
          <a:spcPct val="0"/>
        </a:spcAft>
        <a:defRPr kumimoji="1" sz="4400">
          <a:solidFill>
            <a:schemeClr val="tx2"/>
          </a:solidFill>
          <a:latin typeface="Tw Cen MT" pitchFamily="34" charset="0"/>
          <a:ea typeface="HGPｺﾞｼｯｸE" pitchFamily="50" charset="-128"/>
        </a:defRPr>
      </a:lvl3pPr>
      <a:lvl4pPr algn="l" rtl="0" eaLnBrk="0" fontAlgn="base" hangingPunct="0">
        <a:spcBef>
          <a:spcPct val="0"/>
        </a:spcBef>
        <a:spcAft>
          <a:spcPct val="0"/>
        </a:spcAft>
        <a:defRPr kumimoji="1" sz="4400">
          <a:solidFill>
            <a:schemeClr val="tx2"/>
          </a:solidFill>
          <a:latin typeface="Tw Cen MT" pitchFamily="34" charset="0"/>
          <a:ea typeface="HGPｺﾞｼｯｸE" pitchFamily="50" charset="-128"/>
        </a:defRPr>
      </a:lvl4pPr>
      <a:lvl5pPr algn="l" rtl="0" eaLnBrk="0" fontAlgn="base" hangingPunct="0">
        <a:spcBef>
          <a:spcPct val="0"/>
        </a:spcBef>
        <a:spcAft>
          <a:spcPct val="0"/>
        </a:spcAft>
        <a:defRPr kumimoji="1" sz="4400">
          <a:solidFill>
            <a:schemeClr val="tx2"/>
          </a:solidFill>
          <a:latin typeface="Tw Cen MT" pitchFamily="34" charset="0"/>
          <a:ea typeface="HGPｺﾞｼｯｸE" pitchFamily="50" charset="-128"/>
        </a:defRPr>
      </a:lvl5pPr>
      <a:lvl6pPr marL="457200" algn="l" rtl="0" fontAlgn="base">
        <a:spcBef>
          <a:spcPct val="0"/>
        </a:spcBef>
        <a:spcAft>
          <a:spcPct val="0"/>
        </a:spcAft>
        <a:defRPr kumimoji="1" sz="4400">
          <a:solidFill>
            <a:schemeClr val="tx2"/>
          </a:solidFill>
          <a:latin typeface="Tw Cen MT" pitchFamily="34" charset="0"/>
        </a:defRPr>
      </a:lvl6pPr>
      <a:lvl7pPr marL="914400" algn="l" rtl="0" fontAlgn="base">
        <a:spcBef>
          <a:spcPct val="0"/>
        </a:spcBef>
        <a:spcAft>
          <a:spcPct val="0"/>
        </a:spcAft>
        <a:defRPr kumimoji="1" sz="4400">
          <a:solidFill>
            <a:schemeClr val="tx2"/>
          </a:solidFill>
          <a:latin typeface="Tw Cen MT" pitchFamily="34" charset="0"/>
        </a:defRPr>
      </a:lvl7pPr>
      <a:lvl8pPr marL="1371600" algn="l" rtl="0" fontAlgn="base">
        <a:spcBef>
          <a:spcPct val="0"/>
        </a:spcBef>
        <a:spcAft>
          <a:spcPct val="0"/>
        </a:spcAft>
        <a:defRPr kumimoji="1" sz="4400">
          <a:solidFill>
            <a:schemeClr val="tx2"/>
          </a:solidFill>
          <a:latin typeface="Tw Cen MT" pitchFamily="34" charset="0"/>
        </a:defRPr>
      </a:lvl8pPr>
      <a:lvl9pPr marL="1828800" algn="l" rtl="0" fontAlgn="base">
        <a:spcBef>
          <a:spcPct val="0"/>
        </a:spcBef>
        <a:spcAft>
          <a:spcPct val="0"/>
        </a:spcAft>
        <a:defRPr kumimoji="1"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kumimoji="1" sz="2900" kern="1200">
          <a:solidFill>
            <a:schemeClr val="tx1"/>
          </a:solidFill>
          <a:latin typeface="+mn-lt"/>
          <a:ea typeface="HGPｺﾞｼｯｸE" pitchFamily="50"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kumimoji="1" sz="2600" kern="1200">
          <a:solidFill>
            <a:schemeClr val="tx1"/>
          </a:solidFill>
          <a:latin typeface="+mn-lt"/>
          <a:ea typeface="HGPｺﾞｼｯｸE" pitchFamily="50"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kumimoji="1" sz="2300" kern="1200">
          <a:solidFill>
            <a:schemeClr val="tx1"/>
          </a:solidFill>
          <a:latin typeface="+mn-lt"/>
          <a:ea typeface="HGPｺﾞｼｯｸE" pitchFamily="50" charset="-128"/>
          <a:cs typeface="+mn-cs"/>
        </a:defRPr>
      </a:lvl3pPr>
      <a:lvl4pPr marL="1371600" indent="-228600" algn="l" rtl="0" eaLnBrk="0" fontAlgn="base" hangingPunct="0">
        <a:spcBef>
          <a:spcPts val="400"/>
        </a:spcBef>
        <a:spcAft>
          <a:spcPct val="0"/>
        </a:spcAft>
        <a:buClr>
          <a:srgbClr val="C32D2E"/>
        </a:buClr>
        <a:buSzPct val="75000"/>
        <a:buFont typeface="Wingdings" pitchFamily="2" charset="2"/>
        <a:buChar char=""/>
        <a:defRPr kumimoji="1" sz="2000" kern="1200">
          <a:solidFill>
            <a:schemeClr val="tx1"/>
          </a:solidFill>
          <a:latin typeface="+mn-lt"/>
          <a:ea typeface="HGPｺﾞｼｯｸE" pitchFamily="50" charset="-128"/>
          <a:cs typeface="+mn-cs"/>
        </a:defRPr>
      </a:lvl4pPr>
      <a:lvl5pPr marL="1828800" indent="-228600" algn="l" rtl="0" eaLnBrk="0" fontAlgn="base" hangingPunct="0">
        <a:spcBef>
          <a:spcPts val="400"/>
        </a:spcBef>
        <a:spcAft>
          <a:spcPct val="0"/>
        </a:spcAft>
        <a:buClr>
          <a:srgbClr val="84AA33"/>
        </a:buClr>
        <a:buSzPct val="65000"/>
        <a:buFont typeface="Wingdings" pitchFamily="2" charset="2"/>
        <a:buChar char=""/>
        <a:defRPr kumimoji="1" sz="2000" kern="1200">
          <a:solidFill>
            <a:schemeClr val="tx1"/>
          </a:solidFill>
          <a:latin typeface="+mn-lt"/>
          <a:ea typeface="HGPｺﾞｼｯｸE" pitchFamily="50" charset="-128"/>
          <a:cs typeface="+mn-cs"/>
        </a:defRPr>
      </a:lvl5pPr>
      <a:lvl6pPr marL="2103120" indent="-228600" algn="l" rtl="0" eaLnBrk="1" latinLnBrk="0" hangingPunct="1">
        <a:spcBef>
          <a:spcPct val="20000"/>
        </a:spcBef>
        <a:buClr>
          <a:schemeClr val="accent1"/>
        </a:buClr>
        <a:buFont typeface="Wingdings"/>
        <a:buChar char="§"/>
        <a:defRPr kumimoji="1"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1"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1"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1" sz="1800" kern="1200" baseline="0">
          <a:solidFill>
            <a:schemeClr val="tx1"/>
          </a:solidFill>
          <a:latin typeface="+mn-lt"/>
          <a:ea typeface="+mn-ea"/>
          <a:cs typeface="+mn-cs"/>
        </a:defRPr>
      </a:lvl9pPr>
    </p:bodyStyle>
    <p:otherStyle>
      <a:lvl1pPr marL="0" algn="l" rtl="0" eaLnBrk="1" hangingPunct="1">
        <a:defRPr kumimoji="1" kern="1200">
          <a:solidFill>
            <a:schemeClr val="tx1"/>
          </a:solidFill>
          <a:latin typeface="+mn-lt"/>
          <a:ea typeface="+mn-ea"/>
          <a:cs typeface="+mn-cs"/>
        </a:defRPr>
      </a:lvl1pPr>
      <a:lvl2pPr marL="457200" algn="l" rtl="0" eaLnBrk="1" hangingPunct="1">
        <a:defRPr kumimoji="1" kern="1200">
          <a:solidFill>
            <a:schemeClr val="tx1"/>
          </a:solidFill>
          <a:latin typeface="+mn-lt"/>
          <a:ea typeface="+mn-ea"/>
          <a:cs typeface="+mn-cs"/>
        </a:defRPr>
      </a:lvl2pPr>
      <a:lvl3pPr marL="914400" algn="l" rtl="0" eaLnBrk="1" hangingPunct="1">
        <a:defRPr kumimoji="1" kern="1200">
          <a:solidFill>
            <a:schemeClr val="tx1"/>
          </a:solidFill>
          <a:latin typeface="+mn-lt"/>
          <a:ea typeface="+mn-ea"/>
          <a:cs typeface="+mn-cs"/>
        </a:defRPr>
      </a:lvl3pPr>
      <a:lvl4pPr marL="1371600" algn="l" rtl="0" eaLnBrk="1" hangingPunct="1">
        <a:defRPr kumimoji="1" kern="1200">
          <a:solidFill>
            <a:schemeClr val="tx1"/>
          </a:solidFill>
          <a:latin typeface="+mn-lt"/>
          <a:ea typeface="+mn-ea"/>
          <a:cs typeface="+mn-cs"/>
        </a:defRPr>
      </a:lvl4pPr>
      <a:lvl5pPr marL="1828800" algn="l" rtl="0" eaLnBrk="1" hangingPunct="1">
        <a:defRPr kumimoji="1" kern="1200">
          <a:solidFill>
            <a:schemeClr val="tx1"/>
          </a:solidFill>
          <a:latin typeface="+mn-lt"/>
          <a:ea typeface="+mn-ea"/>
          <a:cs typeface="+mn-cs"/>
        </a:defRPr>
      </a:lvl5pPr>
      <a:lvl6pPr marL="2286000" algn="l" rtl="0" eaLnBrk="1" hangingPunct="1">
        <a:defRPr kumimoji="1" kern="1200">
          <a:solidFill>
            <a:schemeClr val="tx1"/>
          </a:solidFill>
          <a:latin typeface="+mn-lt"/>
          <a:ea typeface="+mn-ea"/>
          <a:cs typeface="+mn-cs"/>
        </a:defRPr>
      </a:lvl6pPr>
      <a:lvl7pPr marL="2743200" algn="l" rtl="0" eaLnBrk="1" hangingPunct="1">
        <a:defRPr kumimoji="1" kern="1200">
          <a:solidFill>
            <a:schemeClr val="tx1"/>
          </a:solidFill>
          <a:latin typeface="+mn-lt"/>
          <a:ea typeface="+mn-ea"/>
          <a:cs typeface="+mn-cs"/>
        </a:defRPr>
      </a:lvl7pPr>
      <a:lvl8pPr marL="3200400" algn="l" rtl="0" eaLnBrk="1" hangingPunct="1">
        <a:defRPr kumimoji="1" kern="1200">
          <a:solidFill>
            <a:schemeClr val="tx1"/>
          </a:solidFill>
          <a:latin typeface="+mn-lt"/>
          <a:ea typeface="+mn-ea"/>
          <a:cs typeface="+mn-cs"/>
        </a:defRPr>
      </a:lvl8pPr>
      <a:lvl9pPr marL="3657600" algn="l" rtl="0" eaLnBrk="1"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4.emf"/><Relationship Id="rId4" Type="http://schemas.openxmlformats.org/officeDocument/2006/relationships/image" Target="../media/image13.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emf"/><Relationship Id="rId7" Type="http://schemas.openxmlformats.org/officeDocument/2006/relationships/diagramColors" Target="../diagrams/colors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3.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9.xml"/><Relationship Id="rId1" Type="http://schemas.openxmlformats.org/officeDocument/2006/relationships/slideLayout" Target="../slideLayouts/slideLayout15.xml"/><Relationship Id="rId4" Type="http://schemas.openxmlformats.org/officeDocument/2006/relationships/image" Target="../media/image18.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20.emf"/><Relationship Id="rId3" Type="http://schemas.openxmlformats.org/officeDocument/2006/relationships/diagramData" Target="../diagrams/data2.xml"/><Relationship Id="rId7" Type="http://schemas.openxmlformats.org/officeDocument/2006/relationships/image" Target="../media/image19.emf"/><Relationship Id="rId2" Type="http://schemas.openxmlformats.org/officeDocument/2006/relationships/notesSlide" Target="../notesSlides/notesSlide20.xml"/><Relationship Id="rId1" Type="http://schemas.openxmlformats.org/officeDocument/2006/relationships/slideLayout" Target="../slideLayouts/slideLayout1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21.xml"/><Relationship Id="rId1" Type="http://schemas.openxmlformats.org/officeDocument/2006/relationships/slideLayout" Target="../slideLayouts/slideLayout1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8" Type="http://schemas.openxmlformats.org/officeDocument/2006/relationships/image" Target="../media/image22.emf"/><Relationship Id="rId3" Type="http://schemas.openxmlformats.org/officeDocument/2006/relationships/diagramData" Target="../diagrams/data4.xml"/><Relationship Id="rId7" Type="http://schemas.openxmlformats.org/officeDocument/2006/relationships/image" Target="../media/image21.emf"/><Relationship Id="rId2" Type="http://schemas.openxmlformats.org/officeDocument/2006/relationships/notesSlide" Target="../notesSlides/notesSlide26.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4" name="Picture 2" descr="図1"/>
          <p:cNvPicPr>
            <a:picLocks noChangeAspect="1" noChangeArrowheads="1"/>
          </p:cNvPicPr>
          <p:nvPr/>
        </p:nvPicPr>
        <p:blipFill>
          <a:blip r:embed="rId3"/>
          <a:srcRect/>
          <a:stretch>
            <a:fillRect/>
          </a:stretch>
        </p:blipFill>
        <p:spPr bwMode="auto">
          <a:xfrm>
            <a:off x="806450" y="188913"/>
            <a:ext cx="8293100" cy="5916612"/>
          </a:xfrm>
          <a:prstGeom prst="rect">
            <a:avLst/>
          </a:prstGeom>
          <a:noFill/>
        </p:spPr>
      </p:pic>
      <p:sp>
        <p:nvSpPr>
          <p:cNvPr id="95235" name="Rectangle 2"/>
          <p:cNvSpPr>
            <a:spLocks noGrp="1"/>
          </p:cNvSpPr>
          <p:nvPr>
            <p:ph type="subTitle" idx="4294967295"/>
          </p:nvPr>
        </p:nvSpPr>
        <p:spPr>
          <a:xfrm>
            <a:off x="2559050" y="6049963"/>
            <a:ext cx="7264400" cy="685800"/>
          </a:xfrm>
        </p:spPr>
        <p:txBody>
          <a:bodyPr anchor="ctr"/>
          <a:lstStyle/>
          <a:p>
            <a:pPr marL="0" indent="0" eaLnBrk="1" hangingPunct="1">
              <a:lnSpc>
                <a:spcPct val="80000"/>
              </a:lnSpc>
              <a:buFont typeface="Wingdings" pitchFamily="2" charset="2"/>
              <a:buNone/>
            </a:pPr>
            <a:r>
              <a:rPr lang="ja-JP" altLang="en-US" sz="2200" smtClean="0">
                <a:solidFill>
                  <a:srgbClr val="FFFFFF"/>
                </a:solidFill>
                <a:latin typeface="ＭＳ Ｐゴシック" charset="-128"/>
                <a:ea typeface="ＭＳ Ｐゴシック" charset="-128"/>
              </a:rPr>
              <a:t/>
            </a:r>
            <a:br>
              <a:rPr lang="ja-JP" altLang="en-US" sz="2200" smtClean="0">
                <a:solidFill>
                  <a:srgbClr val="FFFFFF"/>
                </a:solidFill>
                <a:latin typeface="ＭＳ Ｐゴシック" charset="-128"/>
                <a:ea typeface="ＭＳ Ｐゴシック" charset="-128"/>
              </a:rPr>
            </a:br>
            <a:endParaRPr lang="ja-JP" altLang="en-US" sz="2200" smtClean="0">
              <a:solidFill>
                <a:srgbClr val="FFFFFF"/>
              </a:solidFill>
              <a:latin typeface="ＭＳ Ｐゴシック" charset="-128"/>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リサーチツール特許についての問題点</a:t>
            </a:r>
          </a:p>
        </p:txBody>
      </p:sp>
      <p:sp>
        <p:nvSpPr>
          <p:cNvPr id="5" name="対角する 2 つの角を丸めた四角形 4"/>
          <p:cNvSpPr/>
          <p:nvPr/>
        </p:nvSpPr>
        <p:spPr>
          <a:xfrm>
            <a:off x="1857375" y="1484313"/>
            <a:ext cx="6408738" cy="936625"/>
          </a:xfrm>
          <a:prstGeom prst="round2DiagRect">
            <a:avLst/>
          </a:prstGeom>
          <a:solidFill>
            <a:schemeClr val="accent3">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spcBef>
                <a:spcPts val="700"/>
              </a:spcBef>
              <a:buClr>
                <a:srgbClr val="FEB80A"/>
              </a:buClr>
              <a:buSzPct val="60000"/>
              <a:defRPr/>
            </a:pPr>
            <a:r>
              <a:rPr lang="ja-JP" altLang="en-US" sz="1600" dirty="0">
                <a:solidFill>
                  <a:prstClr val="black"/>
                </a:solidFill>
                <a:latin typeface="ＭＳ Ｐゴシック" pitchFamily="50" charset="-128"/>
                <a:ea typeface="ＭＳ Ｐゴシック" pitchFamily="50" charset="-128"/>
              </a:rPr>
              <a:t>研究に使用するリサーチツールに代替性がなく、それが特許対象である場合には、当該リサーチツールを用いた研究を行うには、当該特許の許諾が必須となる。</a:t>
            </a:r>
            <a:endParaRPr lang="en-US" altLang="ja-JP" sz="1600" dirty="0">
              <a:solidFill>
                <a:prstClr val="black"/>
              </a:solidFill>
              <a:latin typeface="ＭＳ Ｐゴシック" pitchFamily="50" charset="-128"/>
              <a:ea typeface="ＭＳ Ｐゴシック" pitchFamily="50" charset="-128"/>
            </a:endParaRPr>
          </a:p>
        </p:txBody>
      </p:sp>
      <p:pic>
        <p:nvPicPr>
          <p:cNvPr id="41987" name="Picture 2"/>
          <p:cNvPicPr>
            <a:picLocks noChangeAspect="1" noChangeArrowheads="1"/>
          </p:cNvPicPr>
          <p:nvPr/>
        </p:nvPicPr>
        <p:blipFill>
          <a:blip r:embed="rId3"/>
          <a:srcRect/>
          <a:stretch>
            <a:fillRect/>
          </a:stretch>
        </p:blipFill>
        <p:spPr bwMode="auto">
          <a:xfrm>
            <a:off x="8266113" y="2276475"/>
            <a:ext cx="1223962" cy="1838325"/>
          </a:xfrm>
          <a:prstGeom prst="rect">
            <a:avLst/>
          </a:prstGeom>
          <a:noFill/>
          <a:ln w="9525">
            <a:noFill/>
            <a:miter lim="800000"/>
            <a:headEnd/>
            <a:tailEnd/>
          </a:ln>
        </p:spPr>
      </p:pic>
      <p:pic>
        <p:nvPicPr>
          <p:cNvPr id="41988" name="Picture 3"/>
          <p:cNvPicPr>
            <a:picLocks noChangeAspect="1" noChangeArrowheads="1"/>
          </p:cNvPicPr>
          <p:nvPr/>
        </p:nvPicPr>
        <p:blipFill>
          <a:blip r:embed="rId4"/>
          <a:srcRect/>
          <a:stretch>
            <a:fillRect/>
          </a:stretch>
        </p:blipFill>
        <p:spPr bwMode="auto">
          <a:xfrm>
            <a:off x="0" y="1543050"/>
            <a:ext cx="1784350" cy="1216025"/>
          </a:xfrm>
          <a:prstGeom prst="rect">
            <a:avLst/>
          </a:prstGeom>
          <a:noFill/>
          <a:ln w="9525">
            <a:noFill/>
            <a:miter lim="800000"/>
            <a:headEnd/>
            <a:tailEnd/>
          </a:ln>
        </p:spPr>
      </p:pic>
      <p:sp>
        <p:nvSpPr>
          <p:cNvPr id="6" name="下矢印 5"/>
          <p:cNvSpPr/>
          <p:nvPr/>
        </p:nvSpPr>
        <p:spPr>
          <a:xfrm rot="1391388">
            <a:off x="4564063" y="2528888"/>
            <a:ext cx="592137" cy="215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solidFill>
                <a:srgbClr val="FFFFFF"/>
              </a:solidFill>
            </a:endParaRPr>
          </a:p>
        </p:txBody>
      </p:sp>
      <p:sp>
        <p:nvSpPr>
          <p:cNvPr id="7" name="対角する 2 つの角を丸めた四角形 6"/>
          <p:cNvSpPr/>
          <p:nvPr/>
        </p:nvSpPr>
        <p:spPr>
          <a:xfrm>
            <a:off x="1857375" y="2852738"/>
            <a:ext cx="6408738" cy="1152525"/>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spcBef>
                <a:spcPts val="700"/>
              </a:spcBef>
              <a:buClr>
                <a:srgbClr val="FEB80A"/>
              </a:buClr>
              <a:buSzPct val="60000"/>
              <a:defRPr/>
            </a:pPr>
            <a:r>
              <a:rPr lang="ja-JP" altLang="en-US" sz="1600" dirty="0">
                <a:solidFill>
                  <a:prstClr val="black"/>
                </a:solidFill>
                <a:latin typeface="ＭＳ Ｐゴシック" pitchFamily="50" charset="-128"/>
                <a:ea typeface="ＭＳ Ｐゴシック" pitchFamily="50" charset="-128"/>
              </a:rPr>
              <a:t>⇒問題点　</a:t>
            </a:r>
            <a:endParaRPr lang="en-US" altLang="ja-JP" sz="1600" dirty="0">
              <a:solidFill>
                <a:prstClr val="black"/>
              </a:solidFill>
              <a:latin typeface="ＭＳ Ｐゴシック" pitchFamily="50" charset="-128"/>
              <a:ea typeface="ＭＳ Ｐゴシック" pitchFamily="50" charset="-128"/>
            </a:endParaRPr>
          </a:p>
          <a:p>
            <a:pPr eaLnBrk="0" hangingPunct="0">
              <a:spcBef>
                <a:spcPts val="700"/>
              </a:spcBef>
              <a:buClr>
                <a:srgbClr val="FEB80A"/>
              </a:buClr>
              <a:buSzPct val="60000"/>
              <a:defRPr/>
            </a:pPr>
            <a:r>
              <a:rPr lang="ja-JP" altLang="en-US" sz="1600" dirty="0">
                <a:solidFill>
                  <a:prstClr val="black"/>
                </a:solidFill>
                <a:latin typeface="ＭＳ Ｐゴシック" pitchFamily="50" charset="-128"/>
                <a:ea typeface="ＭＳ Ｐゴシック" pitchFamily="50" charset="-128"/>
              </a:rPr>
              <a:t>特許権者</a:t>
            </a:r>
            <a:r>
              <a:rPr lang="ja-JP" altLang="en-US" sz="1600" dirty="0">
                <a:solidFill>
                  <a:prstClr val="black"/>
                </a:solidFill>
                <a:latin typeface="ＭＳ Ｐゴシック" pitchFamily="50" charset="-128"/>
                <a:ea typeface="ＭＳ Ｐゴシック" pitchFamily="50" charset="-128"/>
              </a:rPr>
              <a:t>の許諾が得られないとすると、そのようなリサーチツールを利用できず研究が</a:t>
            </a:r>
            <a:r>
              <a:rPr lang="ja-JP" altLang="en-US" sz="1600" dirty="0">
                <a:solidFill>
                  <a:prstClr val="black"/>
                </a:solidFill>
                <a:latin typeface="ＭＳ Ｐゴシック" pitchFamily="50" charset="-128"/>
                <a:ea typeface="ＭＳ Ｐゴシック" pitchFamily="50" charset="-128"/>
              </a:rPr>
              <a:t>進展できなくなる。</a:t>
            </a:r>
            <a:endParaRPr lang="en-US" altLang="ja-JP" sz="1600" dirty="0">
              <a:solidFill>
                <a:prstClr val="black"/>
              </a:solidFill>
              <a:latin typeface="ＭＳ Ｐゴシック" pitchFamily="50" charset="-128"/>
              <a:ea typeface="ＭＳ Ｐゴシック" pitchFamily="50" charset="-128"/>
            </a:endParaRPr>
          </a:p>
        </p:txBody>
      </p:sp>
      <p:sp>
        <p:nvSpPr>
          <p:cNvPr id="11" name="下矢印 10"/>
          <p:cNvSpPr/>
          <p:nvPr/>
        </p:nvSpPr>
        <p:spPr>
          <a:xfrm rot="19529629">
            <a:off x="4514850" y="4152900"/>
            <a:ext cx="590550" cy="215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solidFill>
                <a:srgbClr val="FFFFFF"/>
              </a:solidFill>
            </a:endParaRPr>
          </a:p>
        </p:txBody>
      </p:sp>
      <p:sp>
        <p:nvSpPr>
          <p:cNvPr id="8" name="対角する 2 つの角を丸めた四角形 7"/>
          <p:cNvSpPr/>
          <p:nvPr/>
        </p:nvSpPr>
        <p:spPr>
          <a:xfrm>
            <a:off x="1820863" y="4652963"/>
            <a:ext cx="6480175" cy="1152525"/>
          </a:xfrm>
          <a:prstGeom prst="round2Diag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spcBef>
                <a:spcPts val="700"/>
              </a:spcBef>
              <a:buClr>
                <a:srgbClr val="FEB80A"/>
              </a:buClr>
              <a:buSzPct val="60000"/>
              <a:defRPr/>
            </a:pPr>
            <a:r>
              <a:rPr lang="ja-JP" altLang="en-US" sz="1600" dirty="0">
                <a:solidFill>
                  <a:prstClr val="black"/>
                </a:solidFill>
                <a:latin typeface="ＭＳ Ｐゴシック" pitchFamily="50" charset="-128"/>
                <a:ea typeface="ＭＳ Ｐゴシック" pitchFamily="50" charset="-128"/>
              </a:rPr>
              <a:t>　そこで、リサーチツールの特許権者の利益を考慮した上で、研究の自由度を確保するための解決策を講ずるべきとの議論がある。</a:t>
            </a:r>
          </a:p>
        </p:txBody>
      </p:sp>
      <p:pic>
        <p:nvPicPr>
          <p:cNvPr id="41993" name="Picture 5"/>
          <p:cNvPicPr>
            <a:picLocks noChangeAspect="1" noChangeArrowheads="1"/>
          </p:cNvPicPr>
          <p:nvPr/>
        </p:nvPicPr>
        <p:blipFill>
          <a:blip r:embed="rId5"/>
          <a:srcRect/>
          <a:stretch>
            <a:fillRect/>
          </a:stretch>
        </p:blipFill>
        <p:spPr bwMode="auto">
          <a:xfrm>
            <a:off x="655638" y="4652963"/>
            <a:ext cx="1128712" cy="1641475"/>
          </a:xfrm>
          <a:prstGeom prst="rect">
            <a:avLst/>
          </a:prstGeom>
          <a:noFill/>
          <a:ln w="9525">
            <a:noFill/>
            <a:miter lim="800000"/>
            <a:headEnd/>
            <a:tailEnd/>
          </a:ln>
        </p:spPr>
      </p:pic>
      <p:sp>
        <p:nvSpPr>
          <p:cNvPr id="15" name="Rectangle 16"/>
          <p:cNvSpPr>
            <a:spLocks noChangeArrowheads="1"/>
          </p:cNvSpPr>
          <p:nvPr/>
        </p:nvSpPr>
        <p:spPr bwMode="auto">
          <a:xfrm>
            <a:off x="-15875" y="0"/>
            <a:ext cx="1035050"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latin typeface="MS PGothic" pitchFamily="34" charset="-128"/>
                <a:ea typeface="MS PGothic" pitchFamily="34" charset="-128"/>
              </a:rPr>
              <a:t>８</a:t>
            </a:r>
            <a:r>
              <a:rPr lang="ja-JP" altLang="en-US" sz="2800" dirty="0">
                <a:latin typeface="MS PGothic" pitchFamily="34" charset="-128"/>
                <a:ea typeface="MS PGothic" pitchFamily="34" charset="-128"/>
              </a:rPr>
              <a:t>－１</a:t>
            </a:r>
            <a:endParaRPr lang="ja-JP" altLang="en-US" sz="2800" dirty="0">
              <a:latin typeface="MS PGothic" pitchFamily="34" charset="-128"/>
              <a:ea typeface="MS PGothic" pitchFamily="34" charset="-128"/>
            </a:endParaRPr>
          </a:p>
        </p:txBody>
      </p:sp>
      <p:sp>
        <p:nvSpPr>
          <p:cNvPr id="41995" name="スライド番号プレースホルダー 11"/>
          <p:cNvSpPr>
            <a:spLocks noGrp="1"/>
          </p:cNvSpPr>
          <p:nvPr>
            <p:ph type="sldNum" sz="quarter" idx="12"/>
          </p:nvPr>
        </p:nvSpPr>
        <p:spPr bwMode="auto">
          <a:noFill/>
          <a:ln>
            <a:miter lim="800000"/>
            <a:headEnd/>
            <a:tailEnd/>
          </a:ln>
        </p:spPr>
        <p:txBody>
          <a:bodyPr/>
          <a:lstStyle/>
          <a:p>
            <a:fld id="{FBD5A72E-CD7D-4ED0-9C51-1A3BE27C02B2}" type="slidenum">
              <a:rPr lang="en-US" altLang="ja-JP">
                <a:latin typeface="Tw Cen MT" pitchFamily="34" charset="0"/>
                <a:ea typeface="ＭＳ Ｐゴシック" charset="-128"/>
              </a:rPr>
              <a:pPr/>
              <a:t>10</a:t>
            </a:fld>
            <a:endParaRPr lang="en-US" altLang="ja-JP">
              <a:latin typeface="Tw Cen MT" pitchFamily="34" charset="0"/>
              <a:ea typeface="ＭＳ Ｐゴシック"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03834" y="1628800"/>
            <a:ext cx="9257309" cy="830997"/>
          </a:xfrm>
          <a:prstGeom prst="rect">
            <a:avLst/>
          </a:prstGeom>
          <a:solidFill>
            <a:srgbClr val="CCFFFF"/>
          </a:solidFill>
          <a:effectLst/>
        </p:spPr>
        <p:style>
          <a:lnRef idx="0">
            <a:schemeClr val="accent6"/>
          </a:lnRef>
          <a:fillRef idx="3">
            <a:schemeClr val="accent6"/>
          </a:fillRef>
          <a:effectRef idx="3">
            <a:schemeClr val="accent6"/>
          </a:effectRef>
          <a:fontRef idx="minor">
            <a:schemeClr val="lt1"/>
          </a:fontRef>
        </p:style>
        <p:txBody>
          <a:bodyPr>
            <a:spAutoFit/>
          </a:bodyPr>
          <a:lstStyle/>
          <a:p>
            <a:pPr defTabSz="457200" fontAlgn="auto">
              <a:spcBef>
                <a:spcPts val="0"/>
              </a:spcBef>
              <a:spcAft>
                <a:spcPts val="0"/>
              </a:spcAft>
              <a:defRPr/>
            </a:pPr>
            <a:r>
              <a:rPr lang="ja-JP" altLang="en-US" sz="2400" dirty="0">
                <a:solidFill>
                  <a:srgbClr val="000099"/>
                </a:solidFill>
                <a:latin typeface="ＭＳ Ｐゴシック" pitchFamily="50" charset="-128"/>
                <a:ea typeface="ＭＳ Ｐゴシック" pitchFamily="50" charset="-128"/>
              </a:rPr>
              <a:t>論文作成・学会報告において、先行研究への言及・引用する場合</a:t>
            </a:r>
            <a:endParaRPr lang="en-US" altLang="ja-JP" sz="2400" dirty="0">
              <a:solidFill>
                <a:srgbClr val="000099"/>
              </a:solidFill>
              <a:latin typeface="ＭＳ Ｐゴシック" pitchFamily="50" charset="-128"/>
              <a:ea typeface="ＭＳ Ｐゴシック" pitchFamily="50" charset="-128"/>
            </a:endParaRPr>
          </a:p>
          <a:p>
            <a:pPr defTabSz="457200" fontAlgn="auto">
              <a:spcBef>
                <a:spcPts val="0"/>
              </a:spcBef>
              <a:spcAft>
                <a:spcPts val="0"/>
              </a:spcAft>
              <a:defRPr/>
            </a:pPr>
            <a:r>
              <a:rPr lang="ja-JP" altLang="en-US" sz="2400" dirty="0">
                <a:solidFill>
                  <a:srgbClr val="000099"/>
                </a:solidFill>
                <a:latin typeface="ＭＳ Ｐゴシック" pitchFamily="50" charset="-128"/>
                <a:ea typeface="ＭＳ Ｐゴシック" pitchFamily="50" charset="-128"/>
              </a:rPr>
              <a:t>法律上どのような問題が生じるか？</a:t>
            </a:r>
          </a:p>
        </p:txBody>
      </p:sp>
      <p:sp>
        <p:nvSpPr>
          <p:cNvPr id="32772" name="テキスト ボックス 4"/>
          <p:cNvSpPr txBox="1">
            <a:spLocks noChangeArrowheads="1"/>
          </p:cNvSpPr>
          <p:nvPr/>
        </p:nvSpPr>
        <p:spPr bwMode="auto">
          <a:xfrm>
            <a:off x="781050" y="2998788"/>
            <a:ext cx="7542213" cy="461962"/>
          </a:xfrm>
          <a:prstGeom prst="rect">
            <a:avLst/>
          </a:prstGeom>
          <a:solidFill>
            <a:schemeClr val="accent1">
              <a:lumMod val="20000"/>
              <a:lumOff val="80000"/>
            </a:schemeClr>
          </a:solidFill>
          <a:ln w="9525">
            <a:noFill/>
            <a:miter lim="800000"/>
            <a:headEnd/>
            <a:tailEnd/>
          </a:ln>
        </p:spPr>
        <p:txBody>
          <a:bodyPr wrap="none">
            <a:spAutoFit/>
          </a:bodyPr>
          <a:lstStyle/>
          <a:p>
            <a:pPr defTabSz="457200">
              <a:defRPr/>
            </a:pPr>
            <a:r>
              <a:rPr lang="ja-JP" altLang="en-US" sz="2400" dirty="0">
                <a:latin typeface="ＭＳ Ｐゴシック" pitchFamily="50" charset="-128"/>
                <a:ea typeface="ＭＳ Ｐゴシック" pitchFamily="50" charset="-128"/>
              </a:rPr>
              <a:t>論文作成・学会報告において、</a:t>
            </a:r>
            <a:r>
              <a:rPr lang="ja-JP" altLang="en-US" sz="2400" dirty="0">
                <a:solidFill>
                  <a:srgbClr val="FF0000"/>
                </a:solidFill>
                <a:latin typeface="ＭＳ Ｐゴシック" pitchFamily="50" charset="-128"/>
                <a:ea typeface="ＭＳ Ｐゴシック" pitchFamily="50" charset="-128"/>
              </a:rPr>
              <a:t>先行研究への言及</a:t>
            </a:r>
            <a:r>
              <a:rPr lang="ja-JP" altLang="en-US" sz="2400" dirty="0">
                <a:latin typeface="ＭＳ Ｐゴシック" pitchFamily="50" charset="-128"/>
                <a:ea typeface="ＭＳ Ｐゴシック" pitchFamily="50" charset="-128"/>
              </a:rPr>
              <a:t>は必須</a:t>
            </a:r>
          </a:p>
        </p:txBody>
      </p:sp>
      <p:sp>
        <p:nvSpPr>
          <p:cNvPr id="6" name="テキスト ボックス 5"/>
          <p:cNvSpPr txBox="1"/>
          <p:nvPr/>
        </p:nvSpPr>
        <p:spPr>
          <a:xfrm>
            <a:off x="4021138" y="3690938"/>
            <a:ext cx="963612" cy="46196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defTabSz="457200" fontAlgn="auto">
              <a:spcBef>
                <a:spcPts val="0"/>
              </a:spcBef>
              <a:spcAft>
                <a:spcPts val="0"/>
              </a:spcAft>
              <a:defRPr/>
            </a:pPr>
            <a:r>
              <a:rPr lang="ja-JP" altLang="en-US" sz="2400" dirty="0">
                <a:latin typeface="ＭＳ Ｐゴシック" pitchFamily="50" charset="-128"/>
                <a:ea typeface="ＭＳ Ｐゴシック" pitchFamily="50" charset="-128"/>
              </a:rPr>
              <a:t>しかし</a:t>
            </a:r>
          </a:p>
        </p:txBody>
      </p:sp>
      <p:sp>
        <p:nvSpPr>
          <p:cNvPr id="32774" name="テキスト ボックス 6"/>
          <p:cNvSpPr txBox="1">
            <a:spLocks noChangeArrowheads="1"/>
          </p:cNvSpPr>
          <p:nvPr/>
        </p:nvSpPr>
        <p:spPr bwMode="auto">
          <a:xfrm>
            <a:off x="781050" y="4471988"/>
            <a:ext cx="7521575" cy="830262"/>
          </a:xfrm>
          <a:prstGeom prst="rect">
            <a:avLst/>
          </a:prstGeom>
          <a:solidFill>
            <a:schemeClr val="accent2">
              <a:lumMod val="20000"/>
              <a:lumOff val="80000"/>
            </a:schemeClr>
          </a:solidFill>
          <a:ln w="9525">
            <a:noFill/>
            <a:miter lim="800000"/>
            <a:headEnd/>
            <a:tailEnd/>
          </a:ln>
        </p:spPr>
        <p:txBody>
          <a:bodyPr wrap="none">
            <a:spAutoFit/>
          </a:bodyPr>
          <a:lstStyle/>
          <a:p>
            <a:pPr defTabSz="457200">
              <a:defRPr/>
            </a:pPr>
            <a:r>
              <a:rPr lang="ja-JP" altLang="en-US" sz="2400" dirty="0">
                <a:latin typeface="Calibri" pitchFamily="34" charset="0"/>
                <a:ea typeface="MS PGothic" pitchFamily="34" charset="-128"/>
              </a:rPr>
              <a:t>先行研究の記された論文・報告が著作物である場合には</a:t>
            </a:r>
            <a:endParaRPr lang="en-US" altLang="ja-JP" sz="2400" dirty="0">
              <a:latin typeface="Calibri" pitchFamily="34" charset="0"/>
              <a:ea typeface="MS PGothic" pitchFamily="34" charset="-128"/>
            </a:endParaRPr>
          </a:p>
          <a:p>
            <a:pPr defTabSz="457200">
              <a:defRPr/>
            </a:pPr>
            <a:r>
              <a:rPr lang="ja-JP" altLang="en-US" sz="2400" dirty="0">
                <a:solidFill>
                  <a:srgbClr val="FF0000"/>
                </a:solidFill>
                <a:latin typeface="Calibri" pitchFamily="34" charset="0"/>
                <a:ea typeface="MS PGothic" pitchFamily="34" charset="-128"/>
              </a:rPr>
              <a:t>著作権</a:t>
            </a:r>
            <a:r>
              <a:rPr lang="ja-JP" altLang="en-US" sz="2400" dirty="0">
                <a:latin typeface="Calibri" pitchFamily="34" charset="0"/>
                <a:ea typeface="MS PGothic" pitchFamily="34" charset="-128"/>
              </a:rPr>
              <a:t>が発生することに</a:t>
            </a:r>
            <a:r>
              <a:rPr lang="ja-JP" altLang="en-US" sz="2400" dirty="0">
                <a:latin typeface="Calibri" pitchFamily="34" charset="0"/>
                <a:ea typeface="MS PGothic" pitchFamily="34" charset="-128"/>
              </a:rPr>
              <a:t>注意</a:t>
            </a:r>
          </a:p>
        </p:txBody>
      </p:sp>
      <p:sp>
        <p:nvSpPr>
          <p:cNvPr id="32775" name="テキスト ボックス 8"/>
          <p:cNvSpPr txBox="1">
            <a:spLocks noChangeArrowheads="1"/>
          </p:cNvSpPr>
          <p:nvPr/>
        </p:nvSpPr>
        <p:spPr bwMode="auto">
          <a:xfrm>
            <a:off x="615950" y="6021388"/>
            <a:ext cx="8736013" cy="584200"/>
          </a:xfrm>
          <a:prstGeom prst="rect">
            <a:avLst/>
          </a:prstGeom>
          <a:solidFill>
            <a:schemeClr val="accent3">
              <a:lumMod val="20000"/>
              <a:lumOff val="80000"/>
            </a:schemeClr>
          </a:solidFill>
          <a:ln w="9525">
            <a:noFill/>
            <a:miter lim="800000"/>
            <a:headEnd/>
            <a:tailEnd/>
          </a:ln>
        </p:spPr>
        <p:txBody>
          <a:bodyPr wrap="none">
            <a:spAutoFit/>
          </a:bodyPr>
          <a:lstStyle/>
          <a:p>
            <a:pPr defTabSz="457200">
              <a:defRPr/>
            </a:pPr>
            <a:r>
              <a:rPr lang="ja-JP" altLang="en-US" sz="3200" dirty="0">
                <a:latin typeface="Calibri" pitchFamily="34" charset="0"/>
                <a:ea typeface="MS PGothic" pitchFamily="34" charset="-128"/>
              </a:rPr>
              <a:t>著作権に抵触</a:t>
            </a:r>
            <a:r>
              <a:rPr lang="ja-JP" altLang="en-US" sz="3200" dirty="0">
                <a:latin typeface="Calibri" pitchFamily="34" charset="0"/>
                <a:ea typeface="MS PGothic" pitchFamily="34" charset="-128"/>
              </a:rPr>
              <a:t>しない</a:t>
            </a:r>
            <a:r>
              <a:rPr lang="ja-JP" altLang="en-US" sz="3200" dirty="0">
                <a:latin typeface="Calibri" pitchFamily="34" charset="0"/>
                <a:ea typeface="MS PGothic" pitchFamily="34" charset="-128"/>
              </a:rPr>
              <a:t>引用</a:t>
            </a:r>
            <a:r>
              <a:rPr lang="ja-JP" altLang="en-US" sz="3200" dirty="0">
                <a:latin typeface="Calibri" pitchFamily="34" charset="0"/>
                <a:ea typeface="MS PGothic" pitchFamily="34" charset="-128"/>
              </a:rPr>
              <a:t>の</a:t>
            </a:r>
            <a:r>
              <a:rPr lang="ja-JP" altLang="en-US" sz="3200" dirty="0">
                <a:latin typeface="Calibri" pitchFamily="34" charset="0"/>
                <a:ea typeface="MS PGothic" pitchFamily="34" charset="-128"/>
              </a:rPr>
              <a:t>仕方を知ることが重要</a:t>
            </a:r>
          </a:p>
        </p:txBody>
      </p:sp>
      <p:sp>
        <p:nvSpPr>
          <p:cNvPr id="10" name="下矢印 9"/>
          <p:cNvSpPr/>
          <p:nvPr/>
        </p:nvSpPr>
        <p:spPr>
          <a:xfrm>
            <a:off x="4229100" y="5443538"/>
            <a:ext cx="579438" cy="506412"/>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ja-JP" altLang="en-US">
              <a:solidFill>
                <a:srgbClr val="FFFFFF"/>
              </a:solidFill>
            </a:endParaRPr>
          </a:p>
        </p:txBody>
      </p:sp>
      <p:sp>
        <p:nvSpPr>
          <p:cNvPr id="44041" name="Text Box 24"/>
          <p:cNvSpPr txBox="1">
            <a:spLocks noChangeArrowheads="1"/>
          </p:cNvSpPr>
          <p:nvPr/>
        </p:nvSpPr>
        <p:spPr bwMode="auto">
          <a:xfrm>
            <a:off x="1608138" y="346075"/>
            <a:ext cx="3527425" cy="646113"/>
          </a:xfrm>
          <a:prstGeom prst="rect">
            <a:avLst/>
          </a:prstGeom>
          <a:noFill/>
          <a:ln w="9525">
            <a:noFill/>
            <a:miter lim="800000"/>
            <a:headEnd/>
            <a:tailEnd/>
          </a:ln>
        </p:spPr>
        <p:txBody>
          <a:bodyPr>
            <a:spAutoFit/>
          </a:bodyPr>
          <a:lstStyle/>
          <a:p>
            <a:pPr>
              <a:spcBef>
                <a:spcPct val="50000"/>
              </a:spcBef>
            </a:pPr>
            <a:r>
              <a:rPr lang="ja-JP" altLang="en-US" sz="3600">
                <a:ea typeface="ＭＳ Ｐゴシック" charset="-128"/>
              </a:rPr>
              <a:t>著作物の利用</a:t>
            </a:r>
          </a:p>
        </p:txBody>
      </p:sp>
      <p:sp>
        <p:nvSpPr>
          <p:cNvPr id="12" name="Rectangle 16"/>
          <p:cNvSpPr>
            <a:spLocks noChangeArrowheads="1"/>
          </p:cNvSpPr>
          <p:nvPr/>
        </p:nvSpPr>
        <p:spPr bwMode="auto">
          <a:xfrm>
            <a:off x="-28575" y="26988"/>
            <a:ext cx="1033463"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latin typeface="MS PGothic" pitchFamily="34" charset="-128"/>
                <a:ea typeface="MS PGothic" pitchFamily="34" charset="-128"/>
              </a:rPr>
              <a:t>８</a:t>
            </a:r>
            <a:r>
              <a:rPr lang="ja-JP" altLang="en-US" sz="2800" dirty="0">
                <a:latin typeface="MS PGothic" pitchFamily="34" charset="-128"/>
                <a:ea typeface="MS PGothic" pitchFamily="34" charset="-128"/>
              </a:rPr>
              <a:t>－１</a:t>
            </a:r>
            <a:endParaRPr lang="ja-JP" altLang="en-US" sz="2800" dirty="0">
              <a:latin typeface="MS PGothic" pitchFamily="34" charset="-128"/>
              <a:ea typeface="MS PGothic" pitchFamily="34" charset="-128"/>
            </a:endParaRPr>
          </a:p>
        </p:txBody>
      </p:sp>
      <p:sp>
        <p:nvSpPr>
          <p:cNvPr id="44043" name="スライド番号プレースホルダー 2"/>
          <p:cNvSpPr>
            <a:spLocks noGrp="1"/>
          </p:cNvSpPr>
          <p:nvPr>
            <p:ph type="sldNum" sz="quarter" idx="12"/>
          </p:nvPr>
        </p:nvSpPr>
        <p:spPr bwMode="auto">
          <a:noFill/>
          <a:ln>
            <a:miter lim="800000"/>
            <a:headEnd/>
            <a:tailEnd/>
          </a:ln>
        </p:spPr>
        <p:txBody>
          <a:bodyPr/>
          <a:lstStyle/>
          <a:p>
            <a:fld id="{ECCCB9F9-BFAA-42A0-8AFF-373E591D8FF6}" type="slidenum">
              <a:rPr lang="en-US" altLang="ja-JP">
                <a:latin typeface="Tw Cen MT" pitchFamily="34" charset="0"/>
                <a:ea typeface="ＭＳ Ｐゴシック" charset="-128"/>
              </a:rPr>
              <a:pPr/>
              <a:t>11</a:t>
            </a:fld>
            <a:endParaRPr lang="en-US" altLang="ja-JP">
              <a:latin typeface="Tw Cen MT" pitchFamily="34" charset="0"/>
              <a:ea typeface="ＭＳ Ｐゴシック"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タイトル 1"/>
          <p:cNvSpPr>
            <a:spLocks noGrp="1"/>
          </p:cNvSpPr>
          <p:nvPr>
            <p:ph type="title"/>
          </p:nvPr>
        </p:nvSpPr>
        <p:spPr>
          <a:xfrm>
            <a:off x="1096963" y="188913"/>
            <a:ext cx="8832850" cy="990600"/>
          </a:xfrm>
        </p:spPr>
        <p:txBody>
          <a:bodyPr/>
          <a:lstStyle/>
          <a:p>
            <a:r>
              <a:rPr lang="ja-JP" altLang="en-US" smtClean="0">
                <a:latin typeface="ＭＳ Ｐゴシック" charset="-128"/>
                <a:ea typeface="ＭＳ Ｐゴシック" charset="-128"/>
              </a:rPr>
              <a:t>著作物の利用例</a:t>
            </a:r>
          </a:p>
        </p:txBody>
      </p:sp>
      <p:pic>
        <p:nvPicPr>
          <p:cNvPr id="46082" name="Picture 2"/>
          <p:cNvPicPr>
            <a:picLocks noChangeAspect="1" noChangeArrowheads="1"/>
          </p:cNvPicPr>
          <p:nvPr/>
        </p:nvPicPr>
        <p:blipFill>
          <a:blip r:embed="rId3"/>
          <a:srcRect/>
          <a:stretch>
            <a:fillRect/>
          </a:stretch>
        </p:blipFill>
        <p:spPr bwMode="auto">
          <a:xfrm>
            <a:off x="415925" y="2276475"/>
            <a:ext cx="2901950" cy="2239963"/>
          </a:xfrm>
          <a:prstGeom prst="rect">
            <a:avLst/>
          </a:prstGeom>
          <a:noFill/>
          <a:ln w="9525">
            <a:noFill/>
            <a:miter lim="800000"/>
            <a:headEnd/>
            <a:tailEnd/>
          </a:ln>
        </p:spPr>
      </p:pic>
      <p:graphicFrame>
        <p:nvGraphicFramePr>
          <p:cNvPr id="5" name="図表 4"/>
          <p:cNvGraphicFramePr/>
          <p:nvPr/>
        </p:nvGraphicFramePr>
        <p:xfrm>
          <a:off x="2936776" y="1628800"/>
          <a:ext cx="6696744" cy="38164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上矢印吹き出し 5"/>
          <p:cNvSpPr/>
          <p:nvPr/>
        </p:nvSpPr>
        <p:spPr>
          <a:xfrm>
            <a:off x="920750" y="5445125"/>
            <a:ext cx="8785225" cy="1079500"/>
          </a:xfrm>
          <a:prstGeom prst="upArrowCallout">
            <a:avLst/>
          </a:prstGeom>
          <a:solidFill>
            <a:schemeClr val="accent3">
              <a:lumMod val="20000"/>
              <a:lumOff val="80000"/>
            </a:schemeClr>
          </a:solidFill>
        </p:spPr>
        <p:style>
          <a:lnRef idx="2">
            <a:schemeClr val="accent3"/>
          </a:lnRef>
          <a:fillRef idx="1">
            <a:schemeClr val="lt1"/>
          </a:fillRef>
          <a:effectRef idx="0">
            <a:schemeClr val="accent3"/>
          </a:effectRef>
          <a:fontRef idx="minor">
            <a:schemeClr val="dk1"/>
          </a:fontRef>
        </p:style>
        <p:txBody>
          <a:bodyPr anchor="ctr"/>
          <a:lstStyle/>
          <a:p>
            <a:pPr algn="ctr">
              <a:defRPr/>
            </a:pPr>
            <a:r>
              <a:rPr lang="ja-JP" altLang="en-US" dirty="0">
                <a:latin typeface="ＭＳ ゴシック" pitchFamily="49" charset="-128"/>
                <a:ea typeface="ＭＳ ゴシック" pitchFamily="49" charset="-128"/>
              </a:rPr>
              <a:t>上記の著作物利用例は著作権侵害となるか？</a:t>
            </a:r>
            <a:endParaRPr lang="ja-JP" altLang="en-US" dirty="0">
              <a:latin typeface="ＭＳ ゴシック" pitchFamily="49" charset="-128"/>
              <a:ea typeface="ＭＳ ゴシック" pitchFamily="49" charset="-128"/>
            </a:endParaRPr>
          </a:p>
        </p:txBody>
      </p:sp>
      <p:sp>
        <p:nvSpPr>
          <p:cNvPr id="7" name="Rectangle 16"/>
          <p:cNvSpPr>
            <a:spLocks noChangeArrowheads="1"/>
          </p:cNvSpPr>
          <p:nvPr/>
        </p:nvSpPr>
        <p:spPr bwMode="auto">
          <a:xfrm>
            <a:off x="-15875" y="0"/>
            <a:ext cx="1035050"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latin typeface="MS PGothic" pitchFamily="34" charset="-128"/>
                <a:ea typeface="MS PGothic" pitchFamily="34" charset="-128"/>
              </a:rPr>
              <a:t>８</a:t>
            </a:r>
            <a:r>
              <a:rPr lang="ja-JP" altLang="en-US" sz="2800" dirty="0">
                <a:latin typeface="MS PGothic" pitchFamily="34" charset="-128"/>
                <a:ea typeface="MS PGothic" pitchFamily="34" charset="-128"/>
              </a:rPr>
              <a:t>－１</a:t>
            </a:r>
            <a:endParaRPr lang="ja-JP" altLang="en-US" sz="2800" dirty="0">
              <a:latin typeface="MS PGothic" pitchFamily="34" charset="-128"/>
              <a:ea typeface="MS PGothic" pitchFamily="34" charset="-128"/>
            </a:endParaRPr>
          </a:p>
        </p:txBody>
      </p:sp>
      <p:sp>
        <p:nvSpPr>
          <p:cNvPr id="46086" name="スライド番号プレースホルダー 3"/>
          <p:cNvSpPr>
            <a:spLocks noGrp="1"/>
          </p:cNvSpPr>
          <p:nvPr>
            <p:ph type="sldNum" sz="quarter" idx="12"/>
          </p:nvPr>
        </p:nvSpPr>
        <p:spPr bwMode="auto">
          <a:noFill/>
          <a:ln>
            <a:miter lim="800000"/>
            <a:headEnd/>
            <a:tailEnd/>
          </a:ln>
        </p:spPr>
        <p:txBody>
          <a:bodyPr/>
          <a:lstStyle/>
          <a:p>
            <a:fld id="{F24E860F-AF32-4A81-9132-2B9897107BD1}" type="slidenum">
              <a:rPr lang="en-US" altLang="ja-JP">
                <a:latin typeface="Tw Cen MT" pitchFamily="34" charset="0"/>
                <a:ea typeface="ＭＳ Ｐゴシック" charset="-128"/>
              </a:rPr>
              <a:pPr/>
              <a:t>12</a:t>
            </a:fld>
            <a:endParaRPr lang="en-US" altLang="ja-JP">
              <a:latin typeface="Tw Cen MT" pitchFamily="34" charset="0"/>
              <a:ea typeface="ＭＳ Ｐゴシック"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5"/>
          <p:cNvSpPr txBox="1">
            <a:spLocks noChangeArrowheads="1"/>
          </p:cNvSpPr>
          <p:nvPr/>
        </p:nvSpPr>
        <p:spPr bwMode="auto">
          <a:xfrm>
            <a:off x="1497013" y="1557338"/>
            <a:ext cx="6121400" cy="46672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lgn="ctr">
              <a:spcBef>
                <a:spcPct val="50000"/>
              </a:spcBef>
              <a:defRPr/>
            </a:pPr>
            <a:r>
              <a:rPr lang="ja-JP" altLang="en-US" sz="2400" b="1" dirty="0">
                <a:ea typeface="MS PGothic" pitchFamily="34" charset="-128"/>
              </a:rPr>
              <a:t>著作物を適切に引用する仕方とは</a:t>
            </a:r>
          </a:p>
        </p:txBody>
      </p:sp>
      <p:sp>
        <p:nvSpPr>
          <p:cNvPr id="25604" name="AutoShape 15"/>
          <p:cNvSpPr>
            <a:spLocks noChangeArrowheads="1"/>
          </p:cNvSpPr>
          <p:nvPr/>
        </p:nvSpPr>
        <p:spPr bwMode="blackWhite">
          <a:xfrm>
            <a:off x="1497013" y="3573463"/>
            <a:ext cx="4524375" cy="720725"/>
          </a:xfrm>
          <a:prstGeom prst="roundRect">
            <a:avLst>
              <a:gd name="adj" fmla="val 9106"/>
            </a:avLst>
          </a:prstGeom>
          <a:solidFill>
            <a:schemeClr val="accent1">
              <a:lumMod val="20000"/>
              <a:lumOff val="80000"/>
            </a:schemeClr>
          </a:solidFill>
          <a:ln w="25400">
            <a:solidFill>
              <a:schemeClr val="accent1"/>
            </a:solidFill>
            <a:round/>
            <a:headEnd/>
            <a:tailEnd/>
          </a:ln>
        </p:spPr>
        <p:txBody>
          <a:bodyPr wrap="none" anchor="ctr"/>
          <a:lstStyle/>
          <a:p>
            <a:pPr algn="ctr" eaLnBrk="0" hangingPunct="0">
              <a:defRPr/>
            </a:pPr>
            <a:r>
              <a:rPr lang="ja-JP" altLang="en-US" b="1" dirty="0">
                <a:latin typeface="Tw Cen MT"/>
                <a:ea typeface="MS PGothic" pitchFamily="34" charset="-128"/>
              </a:rPr>
              <a:t>①引用部分と自己の著作部分を</a:t>
            </a:r>
          </a:p>
          <a:p>
            <a:pPr algn="ctr" eaLnBrk="0" hangingPunct="0">
              <a:defRPr/>
            </a:pPr>
            <a:r>
              <a:rPr lang="ja-JP" altLang="en-US" b="1" dirty="0">
                <a:latin typeface="Tw Cen MT"/>
                <a:ea typeface="MS PGothic" pitchFamily="34" charset="-128"/>
              </a:rPr>
              <a:t>誰が見ても区別</a:t>
            </a:r>
            <a:r>
              <a:rPr lang="ja-JP" altLang="en-US" b="1" dirty="0">
                <a:latin typeface="Tw Cen MT"/>
                <a:ea typeface="MS PGothic" pitchFamily="34" charset="-128"/>
              </a:rPr>
              <a:t>できる</a:t>
            </a:r>
            <a:r>
              <a:rPr lang="ja-JP" altLang="en-US" b="1" dirty="0">
                <a:latin typeface="Tw Cen MT"/>
                <a:ea typeface="MS PGothic" pitchFamily="34" charset="-128"/>
              </a:rPr>
              <a:t>こと</a:t>
            </a:r>
            <a:endParaRPr lang="en-US" altLang="ja-JP" b="1" dirty="0">
              <a:latin typeface="Tw Cen MT"/>
              <a:ea typeface="MS PGothic" pitchFamily="34" charset="-128"/>
            </a:endParaRPr>
          </a:p>
        </p:txBody>
      </p:sp>
      <p:sp>
        <p:nvSpPr>
          <p:cNvPr id="48131" name="AutoShape 16"/>
          <p:cNvSpPr>
            <a:spLocks noChangeArrowheads="1"/>
          </p:cNvSpPr>
          <p:nvPr/>
        </p:nvSpPr>
        <p:spPr bwMode="blackWhite">
          <a:xfrm>
            <a:off x="1497013" y="4294188"/>
            <a:ext cx="4524375" cy="685800"/>
          </a:xfrm>
          <a:prstGeom prst="roundRect">
            <a:avLst>
              <a:gd name="adj" fmla="val 9106"/>
            </a:avLst>
          </a:prstGeom>
          <a:solidFill>
            <a:srgbClr val="CCFFFF"/>
          </a:solidFill>
          <a:ln w="25400">
            <a:solidFill>
              <a:schemeClr val="accent1"/>
            </a:solidFill>
            <a:round/>
            <a:headEnd/>
            <a:tailEnd/>
          </a:ln>
        </p:spPr>
        <p:txBody>
          <a:bodyPr wrap="none" anchor="ctr"/>
          <a:lstStyle/>
          <a:p>
            <a:pPr algn="ctr"/>
            <a:r>
              <a:rPr lang="ja-JP" altLang="en-US" b="1">
                <a:ea typeface="ＭＳ Ｐゴシック" charset="-128"/>
              </a:rPr>
              <a:t>②引用部分が大半とならないよ</a:t>
            </a:r>
            <a:endParaRPr lang="en-US" altLang="ja-JP" b="1">
              <a:ea typeface="ＭＳ Ｐゴシック" charset="-128"/>
            </a:endParaRPr>
          </a:p>
          <a:p>
            <a:pPr algn="ctr"/>
            <a:r>
              <a:rPr lang="ja-JP" altLang="en-US" b="1">
                <a:ea typeface="ＭＳ Ｐゴシック" charset="-128"/>
              </a:rPr>
              <a:t>う、自分のオリジナルを出すこと</a:t>
            </a:r>
            <a:endParaRPr lang="en-US" altLang="ja-JP" b="1">
              <a:ea typeface="ＭＳ Ｐゴシック" charset="-128"/>
            </a:endParaRPr>
          </a:p>
        </p:txBody>
      </p:sp>
      <p:sp>
        <p:nvSpPr>
          <p:cNvPr id="19463" name="AutoShape 18"/>
          <p:cNvSpPr>
            <a:spLocks noChangeArrowheads="1"/>
          </p:cNvSpPr>
          <p:nvPr/>
        </p:nvSpPr>
        <p:spPr bwMode="blackWhite">
          <a:xfrm rot="10800000">
            <a:off x="488950" y="3573463"/>
            <a:ext cx="1008063" cy="2713037"/>
          </a:xfrm>
          <a:prstGeom prst="roundRect">
            <a:avLst>
              <a:gd name="adj" fmla="val 9106"/>
            </a:avLst>
          </a:prstGeom>
          <a:solidFill>
            <a:schemeClr val="accent2">
              <a:lumMod val="20000"/>
              <a:lumOff val="80000"/>
            </a:schemeClr>
          </a:solidFill>
          <a:ln>
            <a:headEnd/>
            <a:tailEnd/>
          </a:ln>
        </p:spPr>
        <p:style>
          <a:lnRef idx="2">
            <a:schemeClr val="accent2"/>
          </a:lnRef>
          <a:fillRef idx="1">
            <a:schemeClr val="lt1"/>
          </a:fillRef>
          <a:effectRef idx="0">
            <a:schemeClr val="accent2"/>
          </a:effectRef>
          <a:fontRef idx="minor">
            <a:schemeClr val="dk1"/>
          </a:fontRef>
        </p:style>
        <p:txBody>
          <a:bodyPr rot="10800000" vert="eaVert" wrap="none" anchor="ctr"/>
          <a:lstStyle/>
          <a:p>
            <a:pPr algn="ctr" eaLnBrk="0" hangingPunct="0">
              <a:defRPr/>
            </a:pPr>
            <a:r>
              <a:rPr lang="ja-JP" altLang="en-US" sz="2000" b="1" dirty="0">
                <a:solidFill>
                  <a:srgbClr val="000099"/>
                </a:solidFill>
                <a:latin typeface="MS PGothic" pitchFamily="34" charset="-128"/>
                <a:ea typeface="MS PGothic" pitchFamily="34" charset="-128"/>
              </a:rPr>
              <a:t>引用する場合の注意点</a:t>
            </a:r>
            <a:endParaRPr lang="en-US" altLang="zh-CN" sz="2000" b="1" dirty="0">
              <a:solidFill>
                <a:srgbClr val="000099"/>
              </a:solidFill>
              <a:latin typeface="MS PGothic" pitchFamily="34" charset="-128"/>
              <a:ea typeface="MS PGothic" pitchFamily="34" charset="-128"/>
            </a:endParaRPr>
          </a:p>
        </p:txBody>
      </p:sp>
      <p:sp>
        <p:nvSpPr>
          <p:cNvPr id="15" name="雲 14"/>
          <p:cNvSpPr>
            <a:spLocks noChangeArrowheads="1"/>
          </p:cNvSpPr>
          <p:nvPr/>
        </p:nvSpPr>
        <p:spPr bwMode="auto">
          <a:xfrm>
            <a:off x="5816600" y="2217738"/>
            <a:ext cx="3879850" cy="2076450"/>
          </a:xfrm>
          <a:custGeom>
            <a:avLst/>
            <a:gdLst>
              <a:gd name="T0" fmla="*/ 5927544 w 43200"/>
              <a:gd name="T1" fmla="*/ 606425 h 43200"/>
              <a:gd name="T2" fmla="*/ 2966244 w 43200"/>
              <a:gd name="T3" fmla="*/ 1211559 h 43200"/>
              <a:gd name="T4" fmla="*/ 18402 w 43200"/>
              <a:gd name="T5" fmla="*/ 606425 h 43200"/>
              <a:gd name="T6" fmla="*/ 2966244 w 43200"/>
              <a:gd name="T7" fmla="*/ 69346 h 43200"/>
              <a:gd name="T8" fmla="*/ 0 60000 65536"/>
              <a:gd name="T9" fmla="*/ 5898240 60000 65536"/>
              <a:gd name="T10" fmla="*/ 11796480 60000 65536"/>
              <a:gd name="T11" fmla="*/ 17694720 60000 65536"/>
              <a:gd name="T12" fmla="*/ 5954 w 43200"/>
              <a:gd name="T13" fmla="*/ 6524 h 43200"/>
              <a:gd name="T14" fmla="*/ 34174 w 43200"/>
              <a:gd name="T15" fmla="*/ 34674 h 43200"/>
            </a:gdLst>
            <a:ahLst/>
            <a:cxnLst>
              <a:cxn ang="T8">
                <a:pos x="T0" y="T1"/>
              </a:cxn>
              <a:cxn ang="T9">
                <a:pos x="T2" y="T3"/>
              </a:cxn>
              <a:cxn ang="T10">
                <a:pos x="T4" y="T5"/>
              </a:cxn>
              <a:cxn ang="T11">
                <a:pos x="T6" y="T7"/>
              </a:cxn>
            </a:cxnLst>
            <a:rect l="T12" t="T13" r="T14" b="T15"/>
            <a:pathLst>
              <a:path w="43200" h="43200">
                <a:moveTo>
                  <a:pt x="3900" y="14370"/>
                </a:moveTo>
                <a:lnTo>
                  <a:pt x="3899" y="14370"/>
                </a:lnTo>
                <a:cubicBezTo>
                  <a:pt x="3858" y="13959"/>
                  <a:pt x="3838" y="13545"/>
                  <a:pt x="3838" y="13131"/>
                </a:cubicBezTo>
                <a:cubicBezTo>
                  <a:pt x="3838" y="8055"/>
                  <a:pt x="6861" y="3941"/>
                  <a:pt x="10591" y="3941"/>
                </a:cubicBezTo>
                <a:cubicBezTo>
                  <a:pt x="11791" y="3940"/>
                  <a:pt x="12969" y="4376"/>
                  <a:pt x="14005" y="5201"/>
                </a:cubicBezTo>
                <a:lnTo>
                  <a:pt x="14005" y="5202"/>
                </a:lnTo>
                <a:cubicBezTo>
                  <a:pt x="14930" y="2828"/>
                  <a:pt x="16742" y="1343"/>
                  <a:pt x="18715" y="1344"/>
                </a:cubicBezTo>
                <a:cubicBezTo>
                  <a:pt x="20114" y="1344"/>
                  <a:pt x="21458" y="2093"/>
                  <a:pt x="22456" y="3431"/>
                </a:cubicBezTo>
                <a:lnTo>
                  <a:pt x="22456" y="3432"/>
                </a:lnTo>
                <a:cubicBezTo>
                  <a:pt x="23194" y="1415"/>
                  <a:pt x="24707" y="140"/>
                  <a:pt x="26362" y="141"/>
                </a:cubicBezTo>
                <a:cubicBezTo>
                  <a:pt x="27723" y="141"/>
                  <a:pt x="29007" y="1006"/>
                  <a:pt x="29832" y="2481"/>
                </a:cubicBezTo>
                <a:lnTo>
                  <a:pt x="29832" y="2480"/>
                </a:lnTo>
                <a:cubicBezTo>
                  <a:pt x="30755" y="1002"/>
                  <a:pt x="32110" y="149"/>
                  <a:pt x="33538" y="150"/>
                </a:cubicBezTo>
                <a:cubicBezTo>
                  <a:pt x="35888" y="150"/>
                  <a:pt x="37901" y="2435"/>
                  <a:pt x="38318" y="5575"/>
                </a:cubicBezTo>
                <a:lnTo>
                  <a:pt x="38317" y="5576"/>
                </a:lnTo>
                <a:cubicBezTo>
                  <a:pt x="40639" y="6438"/>
                  <a:pt x="42250" y="9313"/>
                  <a:pt x="42250" y="12594"/>
                </a:cubicBezTo>
                <a:cubicBezTo>
                  <a:pt x="42250" y="13579"/>
                  <a:pt x="42103" y="14554"/>
                  <a:pt x="41818" y="15460"/>
                </a:cubicBezTo>
                <a:lnTo>
                  <a:pt x="41818" y="15459"/>
                </a:lnTo>
                <a:cubicBezTo>
                  <a:pt x="42727" y="17070"/>
                  <a:pt x="43220" y="19044"/>
                  <a:pt x="43220" y="21076"/>
                </a:cubicBezTo>
                <a:cubicBezTo>
                  <a:pt x="43220" y="25663"/>
                  <a:pt x="40741" y="29553"/>
                  <a:pt x="37404" y="30203"/>
                </a:cubicBezTo>
                <a:lnTo>
                  <a:pt x="37403" y="30202"/>
                </a:lnTo>
                <a:cubicBezTo>
                  <a:pt x="37378" y="34523"/>
                  <a:pt x="34795" y="38006"/>
                  <a:pt x="31619" y="38007"/>
                </a:cubicBezTo>
                <a:cubicBezTo>
                  <a:pt x="30535" y="38007"/>
                  <a:pt x="29474" y="37593"/>
                  <a:pt x="28555" y="36813"/>
                </a:cubicBezTo>
                <a:lnTo>
                  <a:pt x="28556" y="36813"/>
                </a:lnTo>
                <a:cubicBezTo>
                  <a:pt x="27694" y="40699"/>
                  <a:pt x="25069" y="43357"/>
                  <a:pt x="22094" y="43358"/>
                </a:cubicBezTo>
                <a:cubicBezTo>
                  <a:pt x="19839" y="43358"/>
                  <a:pt x="17733" y="41821"/>
                  <a:pt x="16480" y="39263"/>
                </a:cubicBezTo>
                <a:lnTo>
                  <a:pt x="16480" y="39264"/>
                </a:lnTo>
                <a:cubicBezTo>
                  <a:pt x="15279" y="40250"/>
                  <a:pt x="13904" y="40770"/>
                  <a:pt x="12503" y="40771"/>
                </a:cubicBezTo>
                <a:cubicBezTo>
                  <a:pt x="9735" y="40771"/>
                  <a:pt x="7180" y="38748"/>
                  <a:pt x="5804" y="35469"/>
                </a:cubicBezTo>
                <a:lnTo>
                  <a:pt x="5803" y="35469"/>
                </a:lnTo>
                <a:cubicBezTo>
                  <a:pt x="5635" y="35496"/>
                  <a:pt x="5465" y="35509"/>
                  <a:pt x="5296" y="35510"/>
                </a:cubicBezTo>
                <a:cubicBezTo>
                  <a:pt x="2888" y="35510"/>
                  <a:pt x="936" y="32860"/>
                  <a:pt x="936" y="29592"/>
                </a:cubicBezTo>
                <a:cubicBezTo>
                  <a:pt x="935" y="28090"/>
                  <a:pt x="1356" y="26644"/>
                  <a:pt x="2112" y="25547"/>
                </a:cubicBezTo>
                <a:lnTo>
                  <a:pt x="2113" y="25547"/>
                </a:lnTo>
                <a:cubicBezTo>
                  <a:pt x="781" y="24481"/>
                  <a:pt x="-36" y="22528"/>
                  <a:pt x="-36" y="20418"/>
                </a:cubicBezTo>
                <a:cubicBezTo>
                  <a:pt x="-37" y="17370"/>
                  <a:pt x="1647" y="14817"/>
                  <a:pt x="3863" y="14504"/>
                </a:cubicBezTo>
                <a:close/>
              </a:path>
              <a:path w="43200" h="43200" fill="none">
                <a:moveTo>
                  <a:pt x="4693" y="26177"/>
                </a:moveTo>
                <a:lnTo>
                  <a:pt x="4693" y="26177"/>
                </a:lnTo>
                <a:cubicBezTo>
                  <a:pt x="4580" y="26189"/>
                  <a:pt x="4468" y="26194"/>
                  <a:pt x="4356" y="26195"/>
                </a:cubicBezTo>
                <a:cubicBezTo>
                  <a:pt x="3584" y="26195"/>
                  <a:pt x="2826" y="25913"/>
                  <a:pt x="2160" y="25379"/>
                </a:cubicBezTo>
                <a:moveTo>
                  <a:pt x="6928" y="34899"/>
                </a:moveTo>
                <a:lnTo>
                  <a:pt x="6927" y="34898"/>
                </a:lnTo>
                <a:cubicBezTo>
                  <a:pt x="6572" y="35091"/>
                  <a:pt x="6200" y="35219"/>
                  <a:pt x="5820" y="35280"/>
                </a:cubicBezTo>
                <a:moveTo>
                  <a:pt x="16478" y="39090"/>
                </a:moveTo>
                <a:lnTo>
                  <a:pt x="16477" y="39090"/>
                </a:lnTo>
                <a:cubicBezTo>
                  <a:pt x="16210" y="38544"/>
                  <a:pt x="15986" y="37960"/>
                  <a:pt x="15809" y="37350"/>
                </a:cubicBezTo>
                <a:moveTo>
                  <a:pt x="28827" y="34751"/>
                </a:moveTo>
                <a:lnTo>
                  <a:pt x="28826" y="34750"/>
                </a:lnTo>
                <a:cubicBezTo>
                  <a:pt x="28787" y="35398"/>
                  <a:pt x="28698" y="36038"/>
                  <a:pt x="28560" y="36660"/>
                </a:cubicBezTo>
                <a:moveTo>
                  <a:pt x="34129" y="22954"/>
                </a:moveTo>
                <a:lnTo>
                  <a:pt x="34128" y="22954"/>
                </a:lnTo>
                <a:cubicBezTo>
                  <a:pt x="36118" y="24271"/>
                  <a:pt x="37381" y="27017"/>
                  <a:pt x="37381" y="30027"/>
                </a:cubicBezTo>
                <a:cubicBezTo>
                  <a:pt x="37381" y="30048"/>
                  <a:pt x="37380" y="30069"/>
                  <a:pt x="37380" y="30090"/>
                </a:cubicBezTo>
                <a:moveTo>
                  <a:pt x="41798" y="15354"/>
                </a:moveTo>
                <a:lnTo>
                  <a:pt x="41798" y="15354"/>
                </a:lnTo>
                <a:cubicBezTo>
                  <a:pt x="41473" y="16386"/>
                  <a:pt x="40978" y="17302"/>
                  <a:pt x="40350" y="18030"/>
                </a:cubicBezTo>
                <a:moveTo>
                  <a:pt x="38324" y="5426"/>
                </a:moveTo>
                <a:lnTo>
                  <a:pt x="38324" y="5425"/>
                </a:lnTo>
                <a:cubicBezTo>
                  <a:pt x="38375" y="5811"/>
                  <a:pt x="38401" y="6202"/>
                  <a:pt x="38401" y="6595"/>
                </a:cubicBezTo>
                <a:cubicBezTo>
                  <a:pt x="38401" y="6626"/>
                  <a:pt x="38400" y="6658"/>
                  <a:pt x="38400" y="6690"/>
                </a:cubicBezTo>
                <a:moveTo>
                  <a:pt x="29078" y="3952"/>
                </a:moveTo>
                <a:lnTo>
                  <a:pt x="29078" y="3952"/>
                </a:lnTo>
                <a:cubicBezTo>
                  <a:pt x="29266" y="3369"/>
                  <a:pt x="29516" y="2826"/>
                  <a:pt x="29820" y="2340"/>
                </a:cubicBezTo>
                <a:moveTo>
                  <a:pt x="22141" y="4720"/>
                </a:moveTo>
                <a:lnTo>
                  <a:pt x="22140" y="4719"/>
                </a:lnTo>
                <a:cubicBezTo>
                  <a:pt x="22217" y="4238"/>
                  <a:pt x="22338" y="3771"/>
                  <a:pt x="22500" y="3330"/>
                </a:cubicBezTo>
                <a:moveTo>
                  <a:pt x="14000" y="5192"/>
                </a:moveTo>
                <a:lnTo>
                  <a:pt x="14000" y="5191"/>
                </a:lnTo>
                <a:cubicBezTo>
                  <a:pt x="14471" y="5568"/>
                  <a:pt x="14908" y="6020"/>
                  <a:pt x="15299" y="6540"/>
                </a:cubicBezTo>
                <a:moveTo>
                  <a:pt x="4127" y="15789"/>
                </a:moveTo>
                <a:lnTo>
                  <a:pt x="4127" y="15788"/>
                </a:lnTo>
                <a:cubicBezTo>
                  <a:pt x="4024" y="15324"/>
                  <a:pt x="3948" y="14850"/>
                  <a:pt x="3900" y="14369"/>
                </a:cubicBezTo>
              </a:path>
            </a:pathLst>
          </a:custGeom>
          <a:solidFill>
            <a:srgbClr val="FFFFFF"/>
          </a:solidFill>
          <a:ln w="10033" algn="ctr">
            <a:solidFill>
              <a:schemeClr val="accent1"/>
            </a:solidFill>
            <a:miter lim="800000"/>
            <a:headEnd/>
            <a:tailEnd/>
          </a:ln>
          <a:effectLst>
            <a:outerShdw dist="30000" dir="5400000" rotWithShape="0">
              <a:srgbClr val="000000">
                <a:alpha val="45000"/>
              </a:srgbClr>
            </a:outerShdw>
          </a:effectLst>
        </p:spPr>
        <p:txBody>
          <a:bodyPr anchor="ctr"/>
          <a:lstStyle/>
          <a:p>
            <a:pPr algn="ctr" defTabSz="457200">
              <a:defRPr/>
            </a:pPr>
            <a:r>
              <a:rPr lang="ja-JP" altLang="en-US" sz="2400" b="1" dirty="0">
                <a:solidFill>
                  <a:srgbClr val="FF0000"/>
                </a:solidFill>
                <a:latin typeface="Tw Cen MT"/>
                <a:ea typeface="MS PGothic" pitchFamily="34" charset="-128"/>
              </a:rPr>
              <a:t>身の回りの引用</a:t>
            </a:r>
            <a:r>
              <a:rPr lang="ja-JP" altLang="en-US" sz="2400" b="1" dirty="0">
                <a:solidFill>
                  <a:srgbClr val="FF0000"/>
                </a:solidFill>
                <a:latin typeface="Tw Cen MT"/>
                <a:ea typeface="MS PGothic" pitchFamily="34" charset="-128"/>
              </a:rPr>
              <a:t>を</a:t>
            </a:r>
            <a:r>
              <a:rPr lang="ja-JP" altLang="en-US" sz="2400" b="1" dirty="0">
                <a:solidFill>
                  <a:srgbClr val="FF0000"/>
                </a:solidFill>
                <a:latin typeface="Tw Cen MT"/>
                <a:ea typeface="MS PGothic" pitchFamily="34" charset="-128"/>
              </a:rPr>
              <a:t>考えて</a:t>
            </a:r>
            <a:r>
              <a:rPr lang="ja-JP" altLang="en-US" sz="2400" b="1" dirty="0">
                <a:solidFill>
                  <a:srgbClr val="FF0000"/>
                </a:solidFill>
                <a:latin typeface="Tw Cen MT"/>
                <a:ea typeface="MS PGothic" pitchFamily="34" charset="-128"/>
              </a:rPr>
              <a:t>みよう！</a:t>
            </a:r>
            <a:endParaRPr lang="ja-JP" altLang="en-US" sz="2400" b="1" dirty="0">
              <a:solidFill>
                <a:srgbClr val="FF0000"/>
              </a:solidFill>
              <a:latin typeface="Tw Cen MT"/>
              <a:ea typeface="MS PGothic" pitchFamily="34" charset="-128"/>
            </a:endParaRPr>
          </a:p>
        </p:txBody>
      </p:sp>
      <p:pic>
        <p:nvPicPr>
          <p:cNvPr id="48134" name="Picture 23"/>
          <p:cNvPicPr>
            <a:picLocks noChangeAspect="1" noChangeArrowheads="1"/>
          </p:cNvPicPr>
          <p:nvPr/>
        </p:nvPicPr>
        <p:blipFill>
          <a:blip r:embed="rId3"/>
          <a:srcRect/>
          <a:stretch>
            <a:fillRect/>
          </a:stretch>
        </p:blipFill>
        <p:spPr bwMode="auto">
          <a:xfrm>
            <a:off x="7977188" y="4294188"/>
            <a:ext cx="1147762" cy="2057400"/>
          </a:xfrm>
          <a:prstGeom prst="rect">
            <a:avLst/>
          </a:prstGeom>
          <a:noFill/>
          <a:ln w="9525">
            <a:noFill/>
            <a:miter lim="800000"/>
            <a:headEnd/>
            <a:tailEnd/>
          </a:ln>
        </p:spPr>
      </p:pic>
      <p:sp>
        <p:nvSpPr>
          <p:cNvPr id="2" name="下矢印 1"/>
          <p:cNvSpPr/>
          <p:nvPr/>
        </p:nvSpPr>
        <p:spPr>
          <a:xfrm>
            <a:off x="3944938" y="2276475"/>
            <a:ext cx="1368425" cy="1081088"/>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solidFill>
                <a:srgbClr val="FFFFFF"/>
              </a:solidFill>
            </a:endParaRPr>
          </a:p>
        </p:txBody>
      </p:sp>
      <p:sp>
        <p:nvSpPr>
          <p:cNvPr id="48136" name="Text Box 24"/>
          <p:cNvSpPr txBox="1">
            <a:spLocks noChangeArrowheads="1"/>
          </p:cNvSpPr>
          <p:nvPr/>
        </p:nvSpPr>
        <p:spPr bwMode="auto">
          <a:xfrm>
            <a:off x="1760538" y="346075"/>
            <a:ext cx="3527425" cy="641350"/>
          </a:xfrm>
          <a:prstGeom prst="rect">
            <a:avLst/>
          </a:prstGeom>
          <a:noFill/>
          <a:ln w="9525">
            <a:noFill/>
            <a:miter lim="800000"/>
            <a:headEnd/>
            <a:tailEnd/>
          </a:ln>
        </p:spPr>
        <p:txBody>
          <a:bodyPr>
            <a:spAutoFit/>
          </a:bodyPr>
          <a:lstStyle/>
          <a:p>
            <a:pPr>
              <a:spcBef>
                <a:spcPct val="50000"/>
              </a:spcBef>
            </a:pPr>
            <a:r>
              <a:rPr lang="ja-JP" altLang="en-US" sz="3600">
                <a:ea typeface="ＭＳ Ｐゴシック" charset="-128"/>
              </a:rPr>
              <a:t>引用の仕方</a:t>
            </a:r>
          </a:p>
        </p:txBody>
      </p:sp>
      <p:sp>
        <p:nvSpPr>
          <p:cNvPr id="16" name="Rectangle 16"/>
          <p:cNvSpPr>
            <a:spLocks noChangeArrowheads="1"/>
          </p:cNvSpPr>
          <p:nvPr/>
        </p:nvSpPr>
        <p:spPr bwMode="auto">
          <a:xfrm>
            <a:off x="-15875" y="0"/>
            <a:ext cx="1035050"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latin typeface="MS PGothic" pitchFamily="34" charset="-128"/>
                <a:ea typeface="MS PGothic" pitchFamily="34" charset="-128"/>
              </a:rPr>
              <a:t>８</a:t>
            </a:r>
            <a:r>
              <a:rPr lang="ja-JP" altLang="en-US" sz="2800" dirty="0">
                <a:latin typeface="MS PGothic" pitchFamily="34" charset="-128"/>
                <a:ea typeface="MS PGothic" pitchFamily="34" charset="-128"/>
              </a:rPr>
              <a:t>－１</a:t>
            </a:r>
            <a:endParaRPr lang="ja-JP" altLang="en-US" sz="2800" dirty="0">
              <a:latin typeface="MS PGothic" pitchFamily="34" charset="-128"/>
              <a:ea typeface="MS PGothic" pitchFamily="34" charset="-128"/>
            </a:endParaRPr>
          </a:p>
        </p:txBody>
      </p:sp>
      <p:sp>
        <p:nvSpPr>
          <p:cNvPr id="17" name="AutoShape 16"/>
          <p:cNvSpPr>
            <a:spLocks noChangeArrowheads="1"/>
          </p:cNvSpPr>
          <p:nvPr/>
        </p:nvSpPr>
        <p:spPr bwMode="blackWhite">
          <a:xfrm>
            <a:off x="1497013" y="4914900"/>
            <a:ext cx="4524375" cy="685800"/>
          </a:xfrm>
          <a:prstGeom prst="roundRect">
            <a:avLst>
              <a:gd name="adj" fmla="val 9106"/>
            </a:avLst>
          </a:prstGeom>
          <a:solidFill>
            <a:schemeClr val="accent1">
              <a:lumMod val="20000"/>
              <a:lumOff val="80000"/>
            </a:schemeClr>
          </a:solidFill>
          <a:ln w="25400">
            <a:solidFill>
              <a:schemeClr val="accent1"/>
            </a:solidFill>
            <a:round/>
            <a:headEnd/>
            <a:tailEnd/>
          </a:ln>
        </p:spPr>
        <p:txBody>
          <a:bodyPr wrap="none" anchor="ctr"/>
          <a:lstStyle/>
          <a:p>
            <a:pPr algn="ctr">
              <a:defRPr/>
            </a:pPr>
            <a:r>
              <a:rPr lang="ja-JP" altLang="en-US" b="1" dirty="0">
                <a:latin typeface="Tw Cen MT"/>
                <a:ea typeface="MS PGothic" pitchFamily="34" charset="-128"/>
              </a:rPr>
              <a:t>③必要な範囲内で引用すること</a:t>
            </a:r>
            <a:endParaRPr lang="en-US" altLang="ja-JP" b="1" dirty="0">
              <a:latin typeface="Tw Cen MT"/>
              <a:ea typeface="MS PGothic" pitchFamily="34" charset="-128"/>
            </a:endParaRPr>
          </a:p>
        </p:txBody>
      </p:sp>
      <p:sp>
        <p:nvSpPr>
          <p:cNvPr id="48139" name="AutoShape 16"/>
          <p:cNvSpPr>
            <a:spLocks noChangeArrowheads="1"/>
          </p:cNvSpPr>
          <p:nvPr/>
        </p:nvSpPr>
        <p:spPr bwMode="blackWhite">
          <a:xfrm>
            <a:off x="1503363" y="5600700"/>
            <a:ext cx="4524375" cy="685800"/>
          </a:xfrm>
          <a:prstGeom prst="roundRect">
            <a:avLst>
              <a:gd name="adj" fmla="val 9106"/>
            </a:avLst>
          </a:prstGeom>
          <a:solidFill>
            <a:srgbClr val="CCFFFF"/>
          </a:solidFill>
          <a:ln w="25400">
            <a:solidFill>
              <a:schemeClr val="accent1"/>
            </a:solidFill>
            <a:round/>
            <a:headEnd/>
            <a:tailEnd/>
          </a:ln>
        </p:spPr>
        <p:txBody>
          <a:bodyPr wrap="none" anchor="ctr"/>
          <a:lstStyle/>
          <a:p>
            <a:pPr algn="ctr"/>
            <a:r>
              <a:rPr lang="ja-JP" altLang="en-US" b="1">
                <a:ea typeface="ＭＳ Ｐゴシック" charset="-128"/>
              </a:rPr>
              <a:t>④（原則は）出典を明示すること</a:t>
            </a:r>
            <a:endParaRPr lang="en-US" altLang="ja-JP" b="1">
              <a:ea typeface="ＭＳ Ｐゴシック" charset="-128"/>
            </a:endParaRPr>
          </a:p>
        </p:txBody>
      </p:sp>
      <p:grpSp>
        <p:nvGrpSpPr>
          <p:cNvPr id="48140" name="Group 12"/>
          <p:cNvGrpSpPr>
            <a:grpSpLocks/>
          </p:cNvGrpSpPr>
          <p:nvPr/>
        </p:nvGrpSpPr>
        <p:grpSpPr bwMode="auto">
          <a:xfrm>
            <a:off x="6969125" y="1611313"/>
            <a:ext cx="360363" cy="358775"/>
            <a:chOff x="3071" y="2446"/>
            <a:chExt cx="575" cy="866"/>
          </a:xfrm>
        </p:grpSpPr>
        <p:sp>
          <p:nvSpPr>
            <p:cNvPr id="20" name="Oval 13"/>
            <p:cNvSpPr>
              <a:spLocks noChangeArrowheads="1"/>
            </p:cNvSpPr>
            <p:nvPr/>
          </p:nvSpPr>
          <p:spPr bwMode="auto">
            <a:xfrm>
              <a:off x="3228" y="3105"/>
              <a:ext cx="231" cy="207"/>
            </a:xfrm>
            <a:prstGeom prst="ellipse">
              <a:avLst/>
            </a:prstGeom>
            <a:solidFill>
              <a:srgbClr val="FF0000"/>
            </a:solidFill>
            <a:ln w="6350">
              <a:solidFill>
                <a:srgbClr val="000011"/>
              </a:solidFill>
              <a:round/>
              <a:headEnd/>
              <a:tailEnd/>
            </a:ln>
            <a:effectLst>
              <a:outerShdw dist="57150" dir="2700000" algn="ctr" rotWithShape="0">
                <a:srgbClr val="666666"/>
              </a:outerShdw>
            </a:effectLst>
          </p:spPr>
          <p:txBody>
            <a:bodyPr anchor="ctr">
              <a:spAutoFit/>
            </a:bodyPr>
            <a:lstStyle/>
            <a:p>
              <a:endParaRPr lang="zh-CN" altLang="en-US"/>
            </a:p>
          </p:txBody>
        </p:sp>
        <p:sp>
          <p:nvSpPr>
            <p:cNvPr id="21" name="Freeform 14"/>
            <p:cNvSpPr>
              <a:spLocks/>
            </p:cNvSpPr>
            <p:nvPr/>
          </p:nvSpPr>
          <p:spPr bwMode="auto">
            <a:xfrm>
              <a:off x="3071" y="2446"/>
              <a:ext cx="575" cy="609"/>
            </a:xfrm>
            <a:custGeom>
              <a:avLst/>
              <a:gdLst/>
              <a:ahLst/>
              <a:cxnLst>
                <a:cxn ang="0">
                  <a:pos x="246" y="609"/>
                </a:cxn>
                <a:cxn ang="0">
                  <a:pos x="285" y="609"/>
                </a:cxn>
                <a:cxn ang="0">
                  <a:pos x="290" y="600"/>
                </a:cxn>
                <a:cxn ang="0">
                  <a:pos x="294" y="559"/>
                </a:cxn>
                <a:cxn ang="0">
                  <a:pos x="301" y="525"/>
                </a:cxn>
                <a:cxn ang="0">
                  <a:pos x="311" y="503"/>
                </a:cxn>
                <a:cxn ang="0">
                  <a:pos x="327" y="485"/>
                </a:cxn>
                <a:cxn ang="0">
                  <a:pos x="348" y="469"/>
                </a:cxn>
                <a:cxn ang="0">
                  <a:pos x="389" y="446"/>
                </a:cxn>
                <a:cxn ang="0">
                  <a:pos x="443" y="415"/>
                </a:cxn>
                <a:cxn ang="0">
                  <a:pos x="486" y="386"/>
                </a:cxn>
                <a:cxn ang="0">
                  <a:pos x="512" y="364"/>
                </a:cxn>
                <a:cxn ang="0">
                  <a:pos x="540" y="331"/>
                </a:cxn>
                <a:cxn ang="0">
                  <a:pos x="561" y="294"/>
                </a:cxn>
                <a:cxn ang="0">
                  <a:pos x="572" y="248"/>
                </a:cxn>
                <a:cxn ang="0">
                  <a:pos x="572" y="190"/>
                </a:cxn>
                <a:cxn ang="0">
                  <a:pos x="557" y="138"/>
                </a:cxn>
                <a:cxn ang="0">
                  <a:pos x="526" y="91"/>
                </a:cxn>
                <a:cxn ang="0">
                  <a:pos x="486" y="55"/>
                </a:cxn>
                <a:cxn ang="0">
                  <a:pos x="440" y="30"/>
                </a:cxn>
                <a:cxn ang="0">
                  <a:pos x="390" y="13"/>
                </a:cxn>
                <a:cxn ang="0">
                  <a:pos x="340" y="4"/>
                </a:cxn>
                <a:cxn ang="0">
                  <a:pos x="290" y="1"/>
                </a:cxn>
                <a:cxn ang="0">
                  <a:pos x="233" y="2"/>
                </a:cxn>
                <a:cxn ang="0">
                  <a:pos x="174" y="10"/>
                </a:cxn>
                <a:cxn ang="0">
                  <a:pos x="125" y="26"/>
                </a:cxn>
                <a:cxn ang="0">
                  <a:pos x="85" y="47"/>
                </a:cxn>
                <a:cxn ang="0">
                  <a:pos x="51" y="77"/>
                </a:cxn>
                <a:cxn ang="0">
                  <a:pos x="24" y="110"/>
                </a:cxn>
                <a:cxn ang="0">
                  <a:pos x="4" y="157"/>
                </a:cxn>
                <a:cxn ang="0">
                  <a:pos x="0" y="207"/>
                </a:cxn>
                <a:cxn ang="0">
                  <a:pos x="11" y="244"/>
                </a:cxn>
                <a:cxn ang="0">
                  <a:pos x="34" y="271"/>
                </a:cxn>
                <a:cxn ang="0">
                  <a:pos x="68" y="288"/>
                </a:cxn>
                <a:cxn ang="0">
                  <a:pos x="109" y="292"/>
                </a:cxn>
                <a:cxn ang="0">
                  <a:pos x="148" y="282"/>
                </a:cxn>
                <a:cxn ang="0">
                  <a:pos x="176" y="260"/>
                </a:cxn>
                <a:cxn ang="0">
                  <a:pos x="191" y="229"/>
                </a:cxn>
                <a:cxn ang="0">
                  <a:pos x="191" y="192"/>
                </a:cxn>
                <a:cxn ang="0">
                  <a:pos x="179" y="161"/>
                </a:cxn>
                <a:cxn ang="0">
                  <a:pos x="159" y="137"/>
                </a:cxn>
                <a:cxn ang="0">
                  <a:pos x="141" y="114"/>
                </a:cxn>
                <a:cxn ang="0">
                  <a:pos x="140" y="96"/>
                </a:cxn>
                <a:cxn ang="0">
                  <a:pos x="151" y="74"/>
                </a:cxn>
                <a:cxn ang="0">
                  <a:pos x="169" y="59"/>
                </a:cxn>
                <a:cxn ang="0">
                  <a:pos x="194" y="51"/>
                </a:cxn>
                <a:cxn ang="0">
                  <a:pos x="231" y="48"/>
                </a:cxn>
                <a:cxn ang="0">
                  <a:pos x="268" y="55"/>
                </a:cxn>
                <a:cxn ang="0">
                  <a:pos x="297" y="70"/>
                </a:cxn>
                <a:cxn ang="0">
                  <a:pos x="320" y="91"/>
                </a:cxn>
                <a:cxn ang="0">
                  <a:pos x="333" y="114"/>
                </a:cxn>
                <a:cxn ang="0">
                  <a:pos x="344" y="146"/>
                </a:cxn>
                <a:cxn ang="0">
                  <a:pos x="351" y="180"/>
                </a:cxn>
                <a:cxn ang="0">
                  <a:pos x="353" y="223"/>
                </a:cxn>
                <a:cxn ang="0">
                  <a:pos x="348" y="275"/>
                </a:cxn>
                <a:cxn ang="0">
                  <a:pos x="335" y="327"/>
                </a:cxn>
                <a:cxn ang="0">
                  <a:pos x="313" y="379"/>
                </a:cxn>
                <a:cxn ang="0">
                  <a:pos x="284" y="430"/>
                </a:cxn>
                <a:cxn ang="0">
                  <a:pos x="261" y="478"/>
                </a:cxn>
                <a:cxn ang="0">
                  <a:pos x="246" y="524"/>
                </a:cxn>
                <a:cxn ang="0">
                  <a:pos x="244" y="577"/>
                </a:cxn>
              </a:cxnLst>
              <a:rect l="0" t="0" r="r" b="b"/>
              <a:pathLst>
                <a:path w="575" h="610">
                  <a:moveTo>
                    <a:pt x="244" y="577"/>
                  </a:moveTo>
                  <a:lnTo>
                    <a:pt x="244" y="581"/>
                  </a:lnTo>
                  <a:lnTo>
                    <a:pt x="244" y="585"/>
                  </a:lnTo>
                  <a:lnTo>
                    <a:pt x="244" y="588"/>
                  </a:lnTo>
                  <a:lnTo>
                    <a:pt x="244" y="591"/>
                  </a:lnTo>
                  <a:lnTo>
                    <a:pt x="244" y="594"/>
                  </a:lnTo>
                  <a:lnTo>
                    <a:pt x="244" y="597"/>
                  </a:lnTo>
                  <a:lnTo>
                    <a:pt x="244" y="599"/>
                  </a:lnTo>
                  <a:lnTo>
                    <a:pt x="244" y="601"/>
                  </a:lnTo>
                  <a:lnTo>
                    <a:pt x="244" y="603"/>
                  </a:lnTo>
                  <a:lnTo>
                    <a:pt x="244" y="605"/>
                  </a:lnTo>
                  <a:lnTo>
                    <a:pt x="244" y="606"/>
                  </a:lnTo>
                  <a:lnTo>
                    <a:pt x="245" y="607"/>
                  </a:lnTo>
                  <a:lnTo>
                    <a:pt x="245" y="608"/>
                  </a:lnTo>
                  <a:lnTo>
                    <a:pt x="245" y="609"/>
                  </a:lnTo>
                  <a:lnTo>
                    <a:pt x="246" y="609"/>
                  </a:lnTo>
                  <a:lnTo>
                    <a:pt x="247" y="609"/>
                  </a:lnTo>
                  <a:lnTo>
                    <a:pt x="248" y="609"/>
                  </a:lnTo>
                  <a:lnTo>
                    <a:pt x="249" y="609"/>
                  </a:lnTo>
                  <a:lnTo>
                    <a:pt x="250" y="609"/>
                  </a:lnTo>
                  <a:lnTo>
                    <a:pt x="252" y="609"/>
                  </a:lnTo>
                  <a:lnTo>
                    <a:pt x="253" y="609"/>
                  </a:lnTo>
                  <a:lnTo>
                    <a:pt x="255" y="609"/>
                  </a:lnTo>
                  <a:lnTo>
                    <a:pt x="257" y="609"/>
                  </a:lnTo>
                  <a:lnTo>
                    <a:pt x="259" y="609"/>
                  </a:lnTo>
                  <a:lnTo>
                    <a:pt x="262" y="609"/>
                  </a:lnTo>
                  <a:lnTo>
                    <a:pt x="264" y="609"/>
                  </a:lnTo>
                  <a:lnTo>
                    <a:pt x="267" y="609"/>
                  </a:lnTo>
                  <a:lnTo>
                    <a:pt x="270" y="609"/>
                  </a:lnTo>
                  <a:lnTo>
                    <a:pt x="272" y="609"/>
                  </a:lnTo>
                  <a:lnTo>
                    <a:pt x="275" y="609"/>
                  </a:lnTo>
                  <a:lnTo>
                    <a:pt x="277" y="609"/>
                  </a:lnTo>
                  <a:lnTo>
                    <a:pt x="279" y="609"/>
                  </a:lnTo>
                  <a:lnTo>
                    <a:pt x="281" y="609"/>
                  </a:lnTo>
                  <a:lnTo>
                    <a:pt x="283" y="609"/>
                  </a:lnTo>
                  <a:lnTo>
                    <a:pt x="284" y="609"/>
                  </a:lnTo>
                  <a:lnTo>
                    <a:pt x="285" y="609"/>
                  </a:lnTo>
                  <a:lnTo>
                    <a:pt x="286" y="609"/>
                  </a:lnTo>
                  <a:lnTo>
                    <a:pt x="287" y="609"/>
                  </a:lnTo>
                  <a:lnTo>
                    <a:pt x="288" y="609"/>
                  </a:lnTo>
                  <a:lnTo>
                    <a:pt x="289" y="609"/>
                  </a:lnTo>
                  <a:lnTo>
                    <a:pt x="290" y="609"/>
                  </a:lnTo>
                  <a:lnTo>
                    <a:pt x="290" y="608"/>
                  </a:lnTo>
                  <a:lnTo>
                    <a:pt x="290" y="607"/>
                  </a:lnTo>
                  <a:lnTo>
                    <a:pt x="290" y="606"/>
                  </a:lnTo>
                  <a:lnTo>
                    <a:pt x="290" y="605"/>
                  </a:lnTo>
                  <a:lnTo>
                    <a:pt x="290" y="604"/>
                  </a:lnTo>
                  <a:lnTo>
                    <a:pt x="290" y="603"/>
                  </a:lnTo>
                  <a:lnTo>
                    <a:pt x="290" y="602"/>
                  </a:lnTo>
                  <a:lnTo>
                    <a:pt x="290" y="601"/>
                  </a:lnTo>
                  <a:lnTo>
                    <a:pt x="290" y="600"/>
                  </a:lnTo>
                  <a:lnTo>
                    <a:pt x="290" y="598"/>
                  </a:lnTo>
                  <a:lnTo>
                    <a:pt x="290" y="597"/>
                  </a:lnTo>
                  <a:lnTo>
                    <a:pt x="291" y="595"/>
                  </a:lnTo>
                  <a:lnTo>
                    <a:pt x="291" y="593"/>
                  </a:lnTo>
                  <a:lnTo>
                    <a:pt x="291" y="592"/>
                  </a:lnTo>
                  <a:lnTo>
                    <a:pt x="291" y="590"/>
                  </a:lnTo>
                  <a:lnTo>
                    <a:pt x="291" y="588"/>
                  </a:lnTo>
                  <a:lnTo>
                    <a:pt x="291" y="586"/>
                  </a:lnTo>
                  <a:lnTo>
                    <a:pt x="291" y="584"/>
                  </a:lnTo>
                  <a:lnTo>
                    <a:pt x="292" y="583"/>
                  </a:lnTo>
                  <a:lnTo>
                    <a:pt x="292" y="581"/>
                  </a:lnTo>
                  <a:lnTo>
                    <a:pt x="292" y="579"/>
                  </a:lnTo>
                  <a:lnTo>
                    <a:pt x="292" y="576"/>
                  </a:lnTo>
                  <a:lnTo>
                    <a:pt x="292" y="574"/>
                  </a:lnTo>
                  <a:lnTo>
                    <a:pt x="293" y="572"/>
                  </a:lnTo>
                  <a:lnTo>
                    <a:pt x="293" y="570"/>
                  </a:lnTo>
                  <a:lnTo>
                    <a:pt x="293" y="568"/>
                  </a:lnTo>
                  <a:lnTo>
                    <a:pt x="293" y="565"/>
                  </a:lnTo>
                  <a:lnTo>
                    <a:pt x="294" y="563"/>
                  </a:lnTo>
                  <a:lnTo>
                    <a:pt x="294" y="561"/>
                  </a:lnTo>
                  <a:lnTo>
                    <a:pt x="294" y="559"/>
                  </a:lnTo>
                  <a:lnTo>
                    <a:pt x="294" y="556"/>
                  </a:lnTo>
                  <a:lnTo>
                    <a:pt x="295" y="554"/>
                  </a:lnTo>
                  <a:lnTo>
                    <a:pt x="295" y="552"/>
                  </a:lnTo>
                  <a:lnTo>
                    <a:pt x="295" y="550"/>
                  </a:lnTo>
                  <a:lnTo>
                    <a:pt x="296" y="548"/>
                  </a:lnTo>
                  <a:lnTo>
                    <a:pt x="296" y="547"/>
                  </a:lnTo>
                  <a:lnTo>
                    <a:pt x="296" y="545"/>
                  </a:lnTo>
                  <a:lnTo>
                    <a:pt x="297" y="543"/>
                  </a:lnTo>
                  <a:lnTo>
                    <a:pt x="297" y="541"/>
                  </a:lnTo>
                  <a:lnTo>
                    <a:pt x="297" y="540"/>
                  </a:lnTo>
                  <a:lnTo>
                    <a:pt x="298" y="538"/>
                  </a:lnTo>
                  <a:lnTo>
                    <a:pt x="298" y="537"/>
                  </a:lnTo>
                  <a:lnTo>
                    <a:pt x="298" y="535"/>
                  </a:lnTo>
                  <a:lnTo>
                    <a:pt x="299" y="534"/>
                  </a:lnTo>
                  <a:lnTo>
                    <a:pt x="299" y="533"/>
                  </a:lnTo>
                  <a:lnTo>
                    <a:pt x="300" y="531"/>
                  </a:lnTo>
                  <a:lnTo>
                    <a:pt x="300" y="530"/>
                  </a:lnTo>
                  <a:lnTo>
                    <a:pt x="300" y="529"/>
                  </a:lnTo>
                  <a:lnTo>
                    <a:pt x="301" y="527"/>
                  </a:lnTo>
                  <a:lnTo>
                    <a:pt x="301" y="526"/>
                  </a:lnTo>
                  <a:lnTo>
                    <a:pt x="301" y="525"/>
                  </a:lnTo>
                  <a:lnTo>
                    <a:pt x="302" y="524"/>
                  </a:lnTo>
                  <a:lnTo>
                    <a:pt x="302" y="523"/>
                  </a:lnTo>
                  <a:lnTo>
                    <a:pt x="303" y="521"/>
                  </a:lnTo>
                  <a:lnTo>
                    <a:pt x="303" y="520"/>
                  </a:lnTo>
                  <a:lnTo>
                    <a:pt x="303" y="519"/>
                  </a:lnTo>
                  <a:lnTo>
                    <a:pt x="304" y="518"/>
                  </a:lnTo>
                  <a:lnTo>
                    <a:pt x="304" y="517"/>
                  </a:lnTo>
                  <a:lnTo>
                    <a:pt x="305" y="516"/>
                  </a:lnTo>
                  <a:lnTo>
                    <a:pt x="305" y="515"/>
                  </a:lnTo>
                  <a:lnTo>
                    <a:pt x="305" y="514"/>
                  </a:lnTo>
                  <a:lnTo>
                    <a:pt x="306" y="513"/>
                  </a:lnTo>
                  <a:lnTo>
                    <a:pt x="306" y="512"/>
                  </a:lnTo>
                  <a:lnTo>
                    <a:pt x="307" y="511"/>
                  </a:lnTo>
                  <a:lnTo>
                    <a:pt x="307" y="510"/>
                  </a:lnTo>
                  <a:lnTo>
                    <a:pt x="308" y="509"/>
                  </a:lnTo>
                  <a:lnTo>
                    <a:pt x="308" y="508"/>
                  </a:lnTo>
                  <a:lnTo>
                    <a:pt x="309" y="507"/>
                  </a:lnTo>
                  <a:lnTo>
                    <a:pt x="310" y="506"/>
                  </a:lnTo>
                  <a:lnTo>
                    <a:pt x="310" y="505"/>
                  </a:lnTo>
                  <a:lnTo>
                    <a:pt x="311" y="504"/>
                  </a:lnTo>
                  <a:lnTo>
                    <a:pt x="311" y="503"/>
                  </a:lnTo>
                  <a:lnTo>
                    <a:pt x="312" y="502"/>
                  </a:lnTo>
                  <a:lnTo>
                    <a:pt x="313" y="501"/>
                  </a:lnTo>
                  <a:lnTo>
                    <a:pt x="314" y="500"/>
                  </a:lnTo>
                  <a:lnTo>
                    <a:pt x="314" y="499"/>
                  </a:lnTo>
                  <a:lnTo>
                    <a:pt x="315" y="498"/>
                  </a:lnTo>
                  <a:lnTo>
                    <a:pt x="316" y="497"/>
                  </a:lnTo>
                  <a:lnTo>
                    <a:pt x="316" y="496"/>
                  </a:lnTo>
                  <a:lnTo>
                    <a:pt x="317" y="495"/>
                  </a:lnTo>
                  <a:lnTo>
                    <a:pt x="318" y="495"/>
                  </a:lnTo>
                  <a:lnTo>
                    <a:pt x="319" y="494"/>
                  </a:lnTo>
                  <a:lnTo>
                    <a:pt x="319" y="493"/>
                  </a:lnTo>
                  <a:lnTo>
                    <a:pt x="320" y="492"/>
                  </a:lnTo>
                  <a:lnTo>
                    <a:pt x="321" y="491"/>
                  </a:lnTo>
                  <a:lnTo>
                    <a:pt x="322" y="490"/>
                  </a:lnTo>
                  <a:lnTo>
                    <a:pt x="323" y="489"/>
                  </a:lnTo>
                  <a:lnTo>
                    <a:pt x="324" y="488"/>
                  </a:lnTo>
                  <a:lnTo>
                    <a:pt x="325" y="487"/>
                  </a:lnTo>
                  <a:lnTo>
                    <a:pt x="326" y="486"/>
                  </a:lnTo>
                  <a:lnTo>
                    <a:pt x="327" y="485"/>
                  </a:lnTo>
                  <a:lnTo>
                    <a:pt x="328" y="485"/>
                  </a:lnTo>
                  <a:lnTo>
                    <a:pt x="329" y="484"/>
                  </a:lnTo>
                  <a:lnTo>
                    <a:pt x="329" y="483"/>
                  </a:lnTo>
                  <a:lnTo>
                    <a:pt x="330" y="482"/>
                  </a:lnTo>
                  <a:lnTo>
                    <a:pt x="331" y="482"/>
                  </a:lnTo>
                  <a:lnTo>
                    <a:pt x="332" y="481"/>
                  </a:lnTo>
                  <a:lnTo>
                    <a:pt x="333" y="480"/>
                  </a:lnTo>
                  <a:lnTo>
                    <a:pt x="334" y="479"/>
                  </a:lnTo>
                  <a:lnTo>
                    <a:pt x="335" y="479"/>
                  </a:lnTo>
                  <a:lnTo>
                    <a:pt x="336" y="478"/>
                  </a:lnTo>
                  <a:lnTo>
                    <a:pt x="337" y="477"/>
                  </a:lnTo>
                  <a:lnTo>
                    <a:pt x="338" y="476"/>
                  </a:lnTo>
                  <a:lnTo>
                    <a:pt x="339" y="476"/>
                  </a:lnTo>
                  <a:lnTo>
                    <a:pt x="340" y="475"/>
                  </a:lnTo>
                  <a:lnTo>
                    <a:pt x="341" y="474"/>
                  </a:lnTo>
                  <a:lnTo>
                    <a:pt x="342" y="473"/>
                  </a:lnTo>
                  <a:lnTo>
                    <a:pt x="343" y="472"/>
                  </a:lnTo>
                  <a:lnTo>
                    <a:pt x="344" y="472"/>
                  </a:lnTo>
                  <a:lnTo>
                    <a:pt x="346" y="471"/>
                  </a:lnTo>
                  <a:lnTo>
                    <a:pt x="347" y="470"/>
                  </a:lnTo>
                  <a:lnTo>
                    <a:pt x="348" y="469"/>
                  </a:lnTo>
                  <a:lnTo>
                    <a:pt x="350" y="468"/>
                  </a:lnTo>
                  <a:lnTo>
                    <a:pt x="351" y="467"/>
                  </a:lnTo>
                  <a:lnTo>
                    <a:pt x="353" y="466"/>
                  </a:lnTo>
                  <a:lnTo>
                    <a:pt x="354" y="465"/>
                  </a:lnTo>
                  <a:lnTo>
                    <a:pt x="356" y="464"/>
                  </a:lnTo>
                  <a:lnTo>
                    <a:pt x="358" y="463"/>
                  </a:lnTo>
                  <a:lnTo>
                    <a:pt x="359" y="463"/>
                  </a:lnTo>
                  <a:lnTo>
                    <a:pt x="361" y="462"/>
                  </a:lnTo>
                  <a:lnTo>
                    <a:pt x="363" y="461"/>
                  </a:lnTo>
                  <a:lnTo>
                    <a:pt x="365" y="459"/>
                  </a:lnTo>
                  <a:lnTo>
                    <a:pt x="367" y="458"/>
                  </a:lnTo>
                  <a:lnTo>
                    <a:pt x="369" y="457"/>
                  </a:lnTo>
                  <a:lnTo>
                    <a:pt x="371" y="456"/>
                  </a:lnTo>
                  <a:lnTo>
                    <a:pt x="373" y="455"/>
                  </a:lnTo>
                  <a:lnTo>
                    <a:pt x="375" y="454"/>
                  </a:lnTo>
                  <a:lnTo>
                    <a:pt x="377" y="453"/>
                  </a:lnTo>
                  <a:lnTo>
                    <a:pt x="379" y="451"/>
                  </a:lnTo>
                  <a:lnTo>
                    <a:pt x="382" y="450"/>
                  </a:lnTo>
                  <a:lnTo>
                    <a:pt x="384" y="449"/>
                  </a:lnTo>
                  <a:lnTo>
                    <a:pt x="386" y="447"/>
                  </a:lnTo>
                  <a:lnTo>
                    <a:pt x="389" y="446"/>
                  </a:lnTo>
                  <a:lnTo>
                    <a:pt x="391" y="445"/>
                  </a:lnTo>
                  <a:lnTo>
                    <a:pt x="394" y="443"/>
                  </a:lnTo>
                  <a:lnTo>
                    <a:pt x="397" y="442"/>
                  </a:lnTo>
                  <a:lnTo>
                    <a:pt x="399" y="440"/>
                  </a:lnTo>
                  <a:lnTo>
                    <a:pt x="402" y="439"/>
                  </a:lnTo>
                  <a:lnTo>
                    <a:pt x="405" y="437"/>
                  </a:lnTo>
                  <a:lnTo>
                    <a:pt x="407" y="435"/>
                  </a:lnTo>
                  <a:lnTo>
                    <a:pt x="410" y="434"/>
                  </a:lnTo>
                  <a:lnTo>
                    <a:pt x="412" y="432"/>
                  </a:lnTo>
                  <a:lnTo>
                    <a:pt x="415" y="431"/>
                  </a:lnTo>
                  <a:lnTo>
                    <a:pt x="418" y="429"/>
                  </a:lnTo>
                  <a:lnTo>
                    <a:pt x="420" y="428"/>
                  </a:lnTo>
                  <a:lnTo>
                    <a:pt x="423" y="426"/>
                  </a:lnTo>
                  <a:lnTo>
                    <a:pt x="426" y="425"/>
                  </a:lnTo>
                  <a:lnTo>
                    <a:pt x="428" y="423"/>
                  </a:lnTo>
                  <a:lnTo>
                    <a:pt x="431" y="422"/>
                  </a:lnTo>
                  <a:lnTo>
                    <a:pt x="433" y="420"/>
                  </a:lnTo>
                  <a:lnTo>
                    <a:pt x="436" y="419"/>
                  </a:lnTo>
                  <a:lnTo>
                    <a:pt x="438" y="418"/>
                  </a:lnTo>
                  <a:lnTo>
                    <a:pt x="441" y="416"/>
                  </a:lnTo>
                  <a:lnTo>
                    <a:pt x="443" y="415"/>
                  </a:lnTo>
                  <a:lnTo>
                    <a:pt x="446" y="413"/>
                  </a:lnTo>
                  <a:lnTo>
                    <a:pt x="448" y="412"/>
                  </a:lnTo>
                  <a:lnTo>
                    <a:pt x="451" y="410"/>
                  </a:lnTo>
                  <a:lnTo>
                    <a:pt x="453" y="409"/>
                  </a:lnTo>
                  <a:lnTo>
                    <a:pt x="455" y="407"/>
                  </a:lnTo>
                  <a:lnTo>
                    <a:pt x="457" y="406"/>
                  </a:lnTo>
                  <a:lnTo>
                    <a:pt x="460" y="405"/>
                  </a:lnTo>
                  <a:lnTo>
                    <a:pt x="462" y="403"/>
                  </a:lnTo>
                  <a:lnTo>
                    <a:pt x="464" y="402"/>
                  </a:lnTo>
                  <a:lnTo>
                    <a:pt x="466" y="401"/>
                  </a:lnTo>
                  <a:lnTo>
                    <a:pt x="468" y="399"/>
                  </a:lnTo>
                  <a:lnTo>
                    <a:pt x="470" y="398"/>
                  </a:lnTo>
                  <a:lnTo>
                    <a:pt x="472" y="396"/>
                  </a:lnTo>
                  <a:lnTo>
                    <a:pt x="474" y="395"/>
                  </a:lnTo>
                  <a:lnTo>
                    <a:pt x="476" y="394"/>
                  </a:lnTo>
                  <a:lnTo>
                    <a:pt x="478" y="392"/>
                  </a:lnTo>
                  <a:lnTo>
                    <a:pt x="479" y="391"/>
                  </a:lnTo>
                  <a:lnTo>
                    <a:pt x="481" y="390"/>
                  </a:lnTo>
                  <a:lnTo>
                    <a:pt x="483" y="389"/>
                  </a:lnTo>
                  <a:lnTo>
                    <a:pt x="484" y="387"/>
                  </a:lnTo>
                  <a:lnTo>
                    <a:pt x="486" y="386"/>
                  </a:lnTo>
                  <a:lnTo>
                    <a:pt x="488" y="385"/>
                  </a:lnTo>
                  <a:lnTo>
                    <a:pt x="489" y="384"/>
                  </a:lnTo>
                  <a:lnTo>
                    <a:pt x="490" y="383"/>
                  </a:lnTo>
                  <a:lnTo>
                    <a:pt x="492" y="382"/>
                  </a:lnTo>
                  <a:lnTo>
                    <a:pt x="493" y="381"/>
                  </a:lnTo>
                  <a:lnTo>
                    <a:pt x="494" y="380"/>
                  </a:lnTo>
                  <a:lnTo>
                    <a:pt x="496" y="379"/>
                  </a:lnTo>
                  <a:lnTo>
                    <a:pt x="497" y="378"/>
                  </a:lnTo>
                  <a:lnTo>
                    <a:pt x="498" y="377"/>
                  </a:lnTo>
                  <a:lnTo>
                    <a:pt x="499" y="376"/>
                  </a:lnTo>
                  <a:lnTo>
                    <a:pt x="500" y="375"/>
                  </a:lnTo>
                  <a:lnTo>
                    <a:pt x="501" y="374"/>
                  </a:lnTo>
                  <a:lnTo>
                    <a:pt x="502" y="373"/>
                  </a:lnTo>
                  <a:lnTo>
                    <a:pt x="503" y="372"/>
                  </a:lnTo>
                  <a:lnTo>
                    <a:pt x="504" y="371"/>
                  </a:lnTo>
                  <a:lnTo>
                    <a:pt x="505" y="370"/>
                  </a:lnTo>
                  <a:lnTo>
                    <a:pt x="507" y="369"/>
                  </a:lnTo>
                  <a:lnTo>
                    <a:pt x="508" y="368"/>
                  </a:lnTo>
                  <a:lnTo>
                    <a:pt x="509" y="367"/>
                  </a:lnTo>
                  <a:lnTo>
                    <a:pt x="510" y="366"/>
                  </a:lnTo>
                  <a:lnTo>
                    <a:pt x="512" y="364"/>
                  </a:lnTo>
                  <a:lnTo>
                    <a:pt x="513" y="363"/>
                  </a:lnTo>
                  <a:lnTo>
                    <a:pt x="514" y="362"/>
                  </a:lnTo>
                  <a:lnTo>
                    <a:pt x="516" y="360"/>
                  </a:lnTo>
                  <a:lnTo>
                    <a:pt x="517" y="359"/>
                  </a:lnTo>
                  <a:lnTo>
                    <a:pt x="518" y="357"/>
                  </a:lnTo>
                  <a:lnTo>
                    <a:pt x="520" y="356"/>
                  </a:lnTo>
                  <a:lnTo>
                    <a:pt x="521" y="354"/>
                  </a:lnTo>
                  <a:lnTo>
                    <a:pt x="522" y="353"/>
                  </a:lnTo>
                  <a:lnTo>
                    <a:pt x="524" y="351"/>
                  </a:lnTo>
                  <a:lnTo>
                    <a:pt x="525" y="350"/>
                  </a:lnTo>
                  <a:lnTo>
                    <a:pt x="526" y="348"/>
                  </a:lnTo>
                  <a:lnTo>
                    <a:pt x="528" y="347"/>
                  </a:lnTo>
                  <a:lnTo>
                    <a:pt x="529" y="345"/>
                  </a:lnTo>
                  <a:lnTo>
                    <a:pt x="531" y="343"/>
                  </a:lnTo>
                  <a:lnTo>
                    <a:pt x="532" y="342"/>
                  </a:lnTo>
                  <a:lnTo>
                    <a:pt x="533" y="340"/>
                  </a:lnTo>
                  <a:lnTo>
                    <a:pt x="535" y="338"/>
                  </a:lnTo>
                  <a:lnTo>
                    <a:pt x="536" y="337"/>
                  </a:lnTo>
                  <a:lnTo>
                    <a:pt x="537" y="335"/>
                  </a:lnTo>
                  <a:lnTo>
                    <a:pt x="538" y="333"/>
                  </a:lnTo>
                  <a:lnTo>
                    <a:pt x="540" y="331"/>
                  </a:lnTo>
                  <a:lnTo>
                    <a:pt x="541" y="329"/>
                  </a:lnTo>
                  <a:lnTo>
                    <a:pt x="542" y="328"/>
                  </a:lnTo>
                  <a:lnTo>
                    <a:pt x="543" y="326"/>
                  </a:lnTo>
                  <a:lnTo>
                    <a:pt x="545" y="324"/>
                  </a:lnTo>
                  <a:lnTo>
                    <a:pt x="546" y="322"/>
                  </a:lnTo>
                  <a:lnTo>
                    <a:pt x="547" y="321"/>
                  </a:lnTo>
                  <a:lnTo>
                    <a:pt x="548" y="319"/>
                  </a:lnTo>
                  <a:lnTo>
                    <a:pt x="549" y="317"/>
                  </a:lnTo>
                  <a:lnTo>
                    <a:pt x="550" y="315"/>
                  </a:lnTo>
                  <a:lnTo>
                    <a:pt x="551" y="313"/>
                  </a:lnTo>
                  <a:lnTo>
                    <a:pt x="552" y="312"/>
                  </a:lnTo>
                  <a:lnTo>
                    <a:pt x="553" y="310"/>
                  </a:lnTo>
                  <a:lnTo>
                    <a:pt x="554" y="308"/>
                  </a:lnTo>
                  <a:lnTo>
                    <a:pt x="555" y="306"/>
                  </a:lnTo>
                  <a:lnTo>
                    <a:pt x="556" y="305"/>
                  </a:lnTo>
                  <a:lnTo>
                    <a:pt x="557" y="303"/>
                  </a:lnTo>
                  <a:lnTo>
                    <a:pt x="558" y="301"/>
                  </a:lnTo>
                  <a:lnTo>
                    <a:pt x="558" y="299"/>
                  </a:lnTo>
                  <a:lnTo>
                    <a:pt x="559" y="297"/>
                  </a:lnTo>
                  <a:lnTo>
                    <a:pt x="560" y="295"/>
                  </a:lnTo>
                  <a:lnTo>
                    <a:pt x="561" y="294"/>
                  </a:lnTo>
                  <a:lnTo>
                    <a:pt x="561" y="292"/>
                  </a:lnTo>
                  <a:lnTo>
                    <a:pt x="562" y="290"/>
                  </a:lnTo>
                  <a:lnTo>
                    <a:pt x="563" y="288"/>
                  </a:lnTo>
                  <a:lnTo>
                    <a:pt x="563" y="286"/>
                  </a:lnTo>
                  <a:lnTo>
                    <a:pt x="564" y="284"/>
                  </a:lnTo>
                  <a:lnTo>
                    <a:pt x="565" y="282"/>
                  </a:lnTo>
                  <a:lnTo>
                    <a:pt x="565" y="280"/>
                  </a:lnTo>
                  <a:lnTo>
                    <a:pt x="566" y="278"/>
                  </a:lnTo>
                  <a:lnTo>
                    <a:pt x="566" y="276"/>
                  </a:lnTo>
                  <a:lnTo>
                    <a:pt x="567" y="274"/>
                  </a:lnTo>
                  <a:lnTo>
                    <a:pt x="568" y="272"/>
                  </a:lnTo>
                  <a:lnTo>
                    <a:pt x="568" y="270"/>
                  </a:lnTo>
                  <a:lnTo>
                    <a:pt x="569" y="268"/>
                  </a:lnTo>
                  <a:lnTo>
                    <a:pt x="569" y="265"/>
                  </a:lnTo>
                  <a:lnTo>
                    <a:pt x="570" y="263"/>
                  </a:lnTo>
                  <a:lnTo>
                    <a:pt x="570" y="261"/>
                  </a:lnTo>
                  <a:lnTo>
                    <a:pt x="570" y="258"/>
                  </a:lnTo>
                  <a:lnTo>
                    <a:pt x="571" y="256"/>
                  </a:lnTo>
                  <a:lnTo>
                    <a:pt x="571" y="254"/>
                  </a:lnTo>
                  <a:lnTo>
                    <a:pt x="572" y="251"/>
                  </a:lnTo>
                  <a:lnTo>
                    <a:pt x="572" y="248"/>
                  </a:lnTo>
                  <a:lnTo>
                    <a:pt x="572" y="246"/>
                  </a:lnTo>
                  <a:lnTo>
                    <a:pt x="572" y="243"/>
                  </a:lnTo>
                  <a:lnTo>
                    <a:pt x="573" y="240"/>
                  </a:lnTo>
                  <a:lnTo>
                    <a:pt x="573" y="238"/>
                  </a:lnTo>
                  <a:lnTo>
                    <a:pt x="573" y="235"/>
                  </a:lnTo>
                  <a:lnTo>
                    <a:pt x="573" y="232"/>
                  </a:lnTo>
                  <a:lnTo>
                    <a:pt x="574" y="229"/>
                  </a:lnTo>
                  <a:lnTo>
                    <a:pt x="574" y="226"/>
                  </a:lnTo>
                  <a:lnTo>
                    <a:pt x="574" y="223"/>
                  </a:lnTo>
                  <a:lnTo>
                    <a:pt x="574" y="220"/>
                  </a:lnTo>
                  <a:lnTo>
                    <a:pt x="574" y="218"/>
                  </a:lnTo>
                  <a:lnTo>
                    <a:pt x="574" y="215"/>
                  </a:lnTo>
                  <a:lnTo>
                    <a:pt x="574" y="212"/>
                  </a:lnTo>
                  <a:lnTo>
                    <a:pt x="574" y="209"/>
                  </a:lnTo>
                  <a:lnTo>
                    <a:pt x="574" y="206"/>
                  </a:lnTo>
                  <a:lnTo>
                    <a:pt x="573" y="204"/>
                  </a:lnTo>
                  <a:lnTo>
                    <a:pt x="573" y="201"/>
                  </a:lnTo>
                  <a:lnTo>
                    <a:pt x="573" y="198"/>
                  </a:lnTo>
                  <a:lnTo>
                    <a:pt x="573" y="195"/>
                  </a:lnTo>
                  <a:lnTo>
                    <a:pt x="572" y="193"/>
                  </a:lnTo>
                  <a:lnTo>
                    <a:pt x="572" y="190"/>
                  </a:lnTo>
                  <a:lnTo>
                    <a:pt x="572" y="187"/>
                  </a:lnTo>
                  <a:lnTo>
                    <a:pt x="571" y="185"/>
                  </a:lnTo>
                  <a:lnTo>
                    <a:pt x="571" y="182"/>
                  </a:lnTo>
                  <a:lnTo>
                    <a:pt x="570" y="180"/>
                  </a:lnTo>
                  <a:lnTo>
                    <a:pt x="570" y="177"/>
                  </a:lnTo>
                  <a:lnTo>
                    <a:pt x="569" y="174"/>
                  </a:lnTo>
                  <a:lnTo>
                    <a:pt x="568" y="172"/>
                  </a:lnTo>
                  <a:lnTo>
                    <a:pt x="568" y="169"/>
                  </a:lnTo>
                  <a:lnTo>
                    <a:pt x="567" y="167"/>
                  </a:lnTo>
                  <a:lnTo>
                    <a:pt x="567" y="164"/>
                  </a:lnTo>
                  <a:lnTo>
                    <a:pt x="566" y="162"/>
                  </a:lnTo>
                  <a:lnTo>
                    <a:pt x="565" y="159"/>
                  </a:lnTo>
                  <a:lnTo>
                    <a:pt x="564" y="157"/>
                  </a:lnTo>
                  <a:lnTo>
                    <a:pt x="564" y="155"/>
                  </a:lnTo>
                  <a:lnTo>
                    <a:pt x="563" y="152"/>
                  </a:lnTo>
                  <a:lnTo>
                    <a:pt x="562" y="150"/>
                  </a:lnTo>
                  <a:lnTo>
                    <a:pt x="561" y="147"/>
                  </a:lnTo>
                  <a:lnTo>
                    <a:pt x="560" y="145"/>
                  </a:lnTo>
                  <a:lnTo>
                    <a:pt x="559" y="143"/>
                  </a:lnTo>
                  <a:lnTo>
                    <a:pt x="558" y="140"/>
                  </a:lnTo>
                  <a:lnTo>
                    <a:pt x="557" y="138"/>
                  </a:lnTo>
                  <a:lnTo>
                    <a:pt x="556" y="136"/>
                  </a:lnTo>
                  <a:lnTo>
                    <a:pt x="555" y="133"/>
                  </a:lnTo>
                  <a:lnTo>
                    <a:pt x="554" y="131"/>
                  </a:lnTo>
                  <a:lnTo>
                    <a:pt x="552" y="129"/>
                  </a:lnTo>
                  <a:lnTo>
                    <a:pt x="551" y="126"/>
                  </a:lnTo>
                  <a:lnTo>
                    <a:pt x="550" y="124"/>
                  </a:lnTo>
                  <a:lnTo>
                    <a:pt x="549" y="122"/>
                  </a:lnTo>
                  <a:lnTo>
                    <a:pt x="547" y="119"/>
                  </a:lnTo>
                  <a:lnTo>
                    <a:pt x="546" y="117"/>
                  </a:lnTo>
                  <a:lnTo>
                    <a:pt x="544" y="115"/>
                  </a:lnTo>
                  <a:lnTo>
                    <a:pt x="543" y="113"/>
                  </a:lnTo>
                  <a:lnTo>
                    <a:pt x="541" y="110"/>
                  </a:lnTo>
                  <a:lnTo>
                    <a:pt x="540" y="108"/>
                  </a:lnTo>
                  <a:lnTo>
                    <a:pt x="538" y="106"/>
                  </a:lnTo>
                  <a:lnTo>
                    <a:pt x="537" y="104"/>
                  </a:lnTo>
                  <a:lnTo>
                    <a:pt x="535" y="101"/>
                  </a:lnTo>
                  <a:lnTo>
                    <a:pt x="533" y="99"/>
                  </a:lnTo>
                  <a:lnTo>
                    <a:pt x="532" y="97"/>
                  </a:lnTo>
                  <a:lnTo>
                    <a:pt x="530" y="95"/>
                  </a:lnTo>
                  <a:lnTo>
                    <a:pt x="528" y="93"/>
                  </a:lnTo>
                  <a:lnTo>
                    <a:pt x="526" y="91"/>
                  </a:lnTo>
                  <a:lnTo>
                    <a:pt x="525" y="89"/>
                  </a:lnTo>
                  <a:lnTo>
                    <a:pt x="523" y="87"/>
                  </a:lnTo>
                  <a:lnTo>
                    <a:pt x="521" y="85"/>
                  </a:lnTo>
                  <a:lnTo>
                    <a:pt x="519" y="83"/>
                  </a:lnTo>
                  <a:lnTo>
                    <a:pt x="517" y="81"/>
                  </a:lnTo>
                  <a:lnTo>
                    <a:pt x="515" y="80"/>
                  </a:lnTo>
                  <a:lnTo>
                    <a:pt x="513" y="78"/>
                  </a:lnTo>
                  <a:lnTo>
                    <a:pt x="512" y="76"/>
                  </a:lnTo>
                  <a:lnTo>
                    <a:pt x="510" y="74"/>
                  </a:lnTo>
                  <a:lnTo>
                    <a:pt x="508" y="72"/>
                  </a:lnTo>
                  <a:lnTo>
                    <a:pt x="506" y="71"/>
                  </a:lnTo>
                  <a:lnTo>
                    <a:pt x="504" y="69"/>
                  </a:lnTo>
                  <a:lnTo>
                    <a:pt x="502" y="67"/>
                  </a:lnTo>
                  <a:lnTo>
                    <a:pt x="500" y="66"/>
                  </a:lnTo>
                  <a:lnTo>
                    <a:pt x="498" y="64"/>
                  </a:lnTo>
                  <a:lnTo>
                    <a:pt x="496" y="62"/>
                  </a:lnTo>
                  <a:lnTo>
                    <a:pt x="494" y="61"/>
                  </a:lnTo>
                  <a:lnTo>
                    <a:pt x="492" y="59"/>
                  </a:lnTo>
                  <a:lnTo>
                    <a:pt x="490" y="58"/>
                  </a:lnTo>
                  <a:lnTo>
                    <a:pt x="488" y="56"/>
                  </a:lnTo>
                  <a:lnTo>
                    <a:pt x="486" y="55"/>
                  </a:lnTo>
                  <a:lnTo>
                    <a:pt x="483" y="53"/>
                  </a:lnTo>
                  <a:lnTo>
                    <a:pt x="481" y="52"/>
                  </a:lnTo>
                  <a:lnTo>
                    <a:pt x="479" y="51"/>
                  </a:lnTo>
                  <a:lnTo>
                    <a:pt x="477" y="49"/>
                  </a:lnTo>
                  <a:lnTo>
                    <a:pt x="475" y="48"/>
                  </a:lnTo>
                  <a:lnTo>
                    <a:pt x="473" y="47"/>
                  </a:lnTo>
                  <a:lnTo>
                    <a:pt x="471" y="45"/>
                  </a:lnTo>
                  <a:lnTo>
                    <a:pt x="469" y="44"/>
                  </a:lnTo>
                  <a:lnTo>
                    <a:pt x="467" y="43"/>
                  </a:lnTo>
                  <a:lnTo>
                    <a:pt x="464" y="42"/>
                  </a:lnTo>
                  <a:lnTo>
                    <a:pt x="462" y="40"/>
                  </a:lnTo>
                  <a:lnTo>
                    <a:pt x="460" y="39"/>
                  </a:lnTo>
                  <a:lnTo>
                    <a:pt x="458" y="38"/>
                  </a:lnTo>
                  <a:lnTo>
                    <a:pt x="456" y="37"/>
                  </a:lnTo>
                  <a:lnTo>
                    <a:pt x="454" y="36"/>
                  </a:lnTo>
                  <a:lnTo>
                    <a:pt x="451" y="35"/>
                  </a:lnTo>
                  <a:lnTo>
                    <a:pt x="449" y="34"/>
                  </a:lnTo>
                  <a:lnTo>
                    <a:pt x="447" y="33"/>
                  </a:lnTo>
                  <a:lnTo>
                    <a:pt x="445" y="32"/>
                  </a:lnTo>
                  <a:lnTo>
                    <a:pt x="442" y="31"/>
                  </a:lnTo>
                  <a:lnTo>
                    <a:pt x="440" y="30"/>
                  </a:lnTo>
                  <a:lnTo>
                    <a:pt x="438" y="29"/>
                  </a:lnTo>
                  <a:lnTo>
                    <a:pt x="436" y="28"/>
                  </a:lnTo>
                  <a:lnTo>
                    <a:pt x="433" y="27"/>
                  </a:lnTo>
                  <a:lnTo>
                    <a:pt x="431" y="26"/>
                  </a:lnTo>
                  <a:lnTo>
                    <a:pt x="429" y="25"/>
                  </a:lnTo>
                  <a:lnTo>
                    <a:pt x="426" y="24"/>
                  </a:lnTo>
                  <a:lnTo>
                    <a:pt x="424" y="23"/>
                  </a:lnTo>
                  <a:lnTo>
                    <a:pt x="421" y="23"/>
                  </a:lnTo>
                  <a:lnTo>
                    <a:pt x="419" y="22"/>
                  </a:lnTo>
                  <a:lnTo>
                    <a:pt x="417" y="21"/>
                  </a:lnTo>
                  <a:lnTo>
                    <a:pt x="414" y="20"/>
                  </a:lnTo>
                  <a:lnTo>
                    <a:pt x="412" y="19"/>
                  </a:lnTo>
                  <a:lnTo>
                    <a:pt x="409" y="19"/>
                  </a:lnTo>
                  <a:lnTo>
                    <a:pt x="407" y="18"/>
                  </a:lnTo>
                  <a:lnTo>
                    <a:pt x="404" y="17"/>
                  </a:lnTo>
                  <a:lnTo>
                    <a:pt x="402" y="16"/>
                  </a:lnTo>
                  <a:lnTo>
                    <a:pt x="399" y="16"/>
                  </a:lnTo>
                  <a:lnTo>
                    <a:pt x="397" y="15"/>
                  </a:lnTo>
                  <a:lnTo>
                    <a:pt x="395" y="14"/>
                  </a:lnTo>
                  <a:lnTo>
                    <a:pt x="392" y="14"/>
                  </a:lnTo>
                  <a:lnTo>
                    <a:pt x="390" y="13"/>
                  </a:lnTo>
                  <a:lnTo>
                    <a:pt x="387" y="12"/>
                  </a:lnTo>
                  <a:lnTo>
                    <a:pt x="385" y="12"/>
                  </a:lnTo>
                  <a:lnTo>
                    <a:pt x="383" y="11"/>
                  </a:lnTo>
                  <a:lnTo>
                    <a:pt x="380" y="11"/>
                  </a:lnTo>
                  <a:lnTo>
                    <a:pt x="378" y="10"/>
                  </a:lnTo>
                  <a:lnTo>
                    <a:pt x="376" y="10"/>
                  </a:lnTo>
                  <a:lnTo>
                    <a:pt x="373" y="9"/>
                  </a:lnTo>
                  <a:lnTo>
                    <a:pt x="371" y="9"/>
                  </a:lnTo>
                  <a:lnTo>
                    <a:pt x="369" y="8"/>
                  </a:lnTo>
                  <a:lnTo>
                    <a:pt x="366" y="8"/>
                  </a:lnTo>
                  <a:lnTo>
                    <a:pt x="364" y="8"/>
                  </a:lnTo>
                  <a:lnTo>
                    <a:pt x="362" y="7"/>
                  </a:lnTo>
                  <a:lnTo>
                    <a:pt x="359" y="7"/>
                  </a:lnTo>
                  <a:lnTo>
                    <a:pt x="357" y="6"/>
                  </a:lnTo>
                  <a:lnTo>
                    <a:pt x="355" y="6"/>
                  </a:lnTo>
                  <a:lnTo>
                    <a:pt x="352" y="6"/>
                  </a:lnTo>
                  <a:lnTo>
                    <a:pt x="350" y="5"/>
                  </a:lnTo>
                  <a:lnTo>
                    <a:pt x="347" y="5"/>
                  </a:lnTo>
                  <a:lnTo>
                    <a:pt x="345" y="5"/>
                  </a:lnTo>
                  <a:lnTo>
                    <a:pt x="342" y="4"/>
                  </a:lnTo>
                  <a:lnTo>
                    <a:pt x="340" y="4"/>
                  </a:lnTo>
                  <a:lnTo>
                    <a:pt x="337" y="4"/>
                  </a:lnTo>
                  <a:lnTo>
                    <a:pt x="335" y="4"/>
                  </a:lnTo>
                  <a:lnTo>
                    <a:pt x="332" y="3"/>
                  </a:lnTo>
                  <a:lnTo>
                    <a:pt x="330" y="3"/>
                  </a:lnTo>
                  <a:lnTo>
                    <a:pt x="327" y="3"/>
                  </a:lnTo>
                  <a:lnTo>
                    <a:pt x="324" y="3"/>
                  </a:lnTo>
                  <a:lnTo>
                    <a:pt x="322" y="2"/>
                  </a:lnTo>
                  <a:lnTo>
                    <a:pt x="320" y="2"/>
                  </a:lnTo>
                  <a:lnTo>
                    <a:pt x="317" y="2"/>
                  </a:lnTo>
                  <a:lnTo>
                    <a:pt x="315" y="2"/>
                  </a:lnTo>
                  <a:lnTo>
                    <a:pt x="312" y="2"/>
                  </a:lnTo>
                  <a:lnTo>
                    <a:pt x="310" y="2"/>
                  </a:lnTo>
                  <a:lnTo>
                    <a:pt x="308" y="1"/>
                  </a:lnTo>
                  <a:lnTo>
                    <a:pt x="306" y="1"/>
                  </a:lnTo>
                  <a:lnTo>
                    <a:pt x="303" y="1"/>
                  </a:lnTo>
                  <a:lnTo>
                    <a:pt x="301" y="1"/>
                  </a:lnTo>
                  <a:lnTo>
                    <a:pt x="299" y="1"/>
                  </a:lnTo>
                  <a:lnTo>
                    <a:pt x="297" y="1"/>
                  </a:lnTo>
                  <a:lnTo>
                    <a:pt x="295" y="1"/>
                  </a:lnTo>
                  <a:lnTo>
                    <a:pt x="293" y="1"/>
                  </a:lnTo>
                  <a:lnTo>
                    <a:pt x="290" y="1"/>
                  </a:lnTo>
                  <a:lnTo>
                    <a:pt x="288" y="1"/>
                  </a:lnTo>
                  <a:lnTo>
                    <a:pt x="286" y="0"/>
                  </a:lnTo>
                  <a:lnTo>
                    <a:pt x="284" y="0"/>
                  </a:lnTo>
                  <a:lnTo>
                    <a:pt x="281" y="0"/>
                  </a:lnTo>
                  <a:lnTo>
                    <a:pt x="279" y="0"/>
                  </a:lnTo>
                  <a:lnTo>
                    <a:pt x="276" y="0"/>
                  </a:lnTo>
                  <a:lnTo>
                    <a:pt x="274" y="0"/>
                  </a:lnTo>
                  <a:lnTo>
                    <a:pt x="271" y="0"/>
                  </a:lnTo>
                  <a:lnTo>
                    <a:pt x="268" y="1"/>
                  </a:lnTo>
                  <a:lnTo>
                    <a:pt x="265" y="1"/>
                  </a:lnTo>
                  <a:lnTo>
                    <a:pt x="263" y="1"/>
                  </a:lnTo>
                  <a:lnTo>
                    <a:pt x="260" y="1"/>
                  </a:lnTo>
                  <a:lnTo>
                    <a:pt x="257" y="1"/>
                  </a:lnTo>
                  <a:lnTo>
                    <a:pt x="254" y="1"/>
                  </a:lnTo>
                  <a:lnTo>
                    <a:pt x="251" y="1"/>
                  </a:lnTo>
                  <a:lnTo>
                    <a:pt x="248" y="1"/>
                  </a:lnTo>
                  <a:lnTo>
                    <a:pt x="245" y="1"/>
                  </a:lnTo>
                  <a:lnTo>
                    <a:pt x="242" y="2"/>
                  </a:lnTo>
                  <a:lnTo>
                    <a:pt x="239" y="2"/>
                  </a:lnTo>
                  <a:lnTo>
                    <a:pt x="236" y="2"/>
                  </a:lnTo>
                  <a:lnTo>
                    <a:pt x="233" y="2"/>
                  </a:lnTo>
                  <a:lnTo>
                    <a:pt x="230" y="2"/>
                  </a:lnTo>
                  <a:lnTo>
                    <a:pt x="227" y="3"/>
                  </a:lnTo>
                  <a:lnTo>
                    <a:pt x="224" y="3"/>
                  </a:lnTo>
                  <a:lnTo>
                    <a:pt x="221" y="3"/>
                  </a:lnTo>
                  <a:lnTo>
                    <a:pt x="218" y="3"/>
                  </a:lnTo>
                  <a:lnTo>
                    <a:pt x="215" y="4"/>
                  </a:lnTo>
                  <a:lnTo>
                    <a:pt x="212" y="4"/>
                  </a:lnTo>
                  <a:lnTo>
                    <a:pt x="210" y="4"/>
                  </a:lnTo>
                  <a:lnTo>
                    <a:pt x="207" y="5"/>
                  </a:lnTo>
                  <a:lnTo>
                    <a:pt x="204" y="5"/>
                  </a:lnTo>
                  <a:lnTo>
                    <a:pt x="201" y="6"/>
                  </a:lnTo>
                  <a:lnTo>
                    <a:pt x="198" y="6"/>
                  </a:lnTo>
                  <a:lnTo>
                    <a:pt x="195" y="6"/>
                  </a:lnTo>
                  <a:lnTo>
                    <a:pt x="193" y="7"/>
                  </a:lnTo>
                  <a:lnTo>
                    <a:pt x="190" y="7"/>
                  </a:lnTo>
                  <a:lnTo>
                    <a:pt x="187" y="8"/>
                  </a:lnTo>
                  <a:lnTo>
                    <a:pt x="184" y="8"/>
                  </a:lnTo>
                  <a:lnTo>
                    <a:pt x="182" y="9"/>
                  </a:lnTo>
                  <a:lnTo>
                    <a:pt x="179" y="9"/>
                  </a:lnTo>
                  <a:lnTo>
                    <a:pt x="176" y="10"/>
                  </a:lnTo>
                  <a:lnTo>
                    <a:pt x="174" y="10"/>
                  </a:lnTo>
                  <a:lnTo>
                    <a:pt x="171" y="11"/>
                  </a:lnTo>
                  <a:lnTo>
                    <a:pt x="169" y="12"/>
                  </a:lnTo>
                  <a:lnTo>
                    <a:pt x="166" y="12"/>
                  </a:lnTo>
                  <a:lnTo>
                    <a:pt x="164" y="13"/>
                  </a:lnTo>
                  <a:lnTo>
                    <a:pt x="161" y="14"/>
                  </a:lnTo>
                  <a:lnTo>
                    <a:pt x="159" y="14"/>
                  </a:lnTo>
                  <a:lnTo>
                    <a:pt x="156" y="15"/>
                  </a:lnTo>
                  <a:lnTo>
                    <a:pt x="154" y="16"/>
                  </a:lnTo>
                  <a:lnTo>
                    <a:pt x="152" y="17"/>
                  </a:lnTo>
                  <a:lnTo>
                    <a:pt x="149" y="17"/>
                  </a:lnTo>
                  <a:lnTo>
                    <a:pt x="147" y="18"/>
                  </a:lnTo>
                  <a:lnTo>
                    <a:pt x="145" y="19"/>
                  </a:lnTo>
                  <a:lnTo>
                    <a:pt x="142" y="20"/>
                  </a:lnTo>
                  <a:lnTo>
                    <a:pt x="140" y="20"/>
                  </a:lnTo>
                  <a:lnTo>
                    <a:pt x="138" y="21"/>
                  </a:lnTo>
                  <a:lnTo>
                    <a:pt x="136" y="22"/>
                  </a:lnTo>
                  <a:lnTo>
                    <a:pt x="134" y="23"/>
                  </a:lnTo>
                  <a:lnTo>
                    <a:pt x="132" y="23"/>
                  </a:lnTo>
                  <a:lnTo>
                    <a:pt x="129" y="24"/>
                  </a:lnTo>
                  <a:lnTo>
                    <a:pt x="127" y="25"/>
                  </a:lnTo>
                  <a:lnTo>
                    <a:pt x="125" y="26"/>
                  </a:lnTo>
                  <a:lnTo>
                    <a:pt x="123" y="27"/>
                  </a:lnTo>
                  <a:lnTo>
                    <a:pt x="121" y="27"/>
                  </a:lnTo>
                  <a:lnTo>
                    <a:pt x="119" y="28"/>
                  </a:lnTo>
                  <a:lnTo>
                    <a:pt x="117" y="29"/>
                  </a:lnTo>
                  <a:lnTo>
                    <a:pt x="115" y="30"/>
                  </a:lnTo>
                  <a:lnTo>
                    <a:pt x="113" y="31"/>
                  </a:lnTo>
                  <a:lnTo>
                    <a:pt x="111" y="32"/>
                  </a:lnTo>
                  <a:lnTo>
                    <a:pt x="109" y="33"/>
                  </a:lnTo>
                  <a:lnTo>
                    <a:pt x="107" y="34"/>
                  </a:lnTo>
                  <a:lnTo>
                    <a:pt x="105" y="35"/>
                  </a:lnTo>
                  <a:lnTo>
                    <a:pt x="104" y="36"/>
                  </a:lnTo>
                  <a:lnTo>
                    <a:pt x="102" y="37"/>
                  </a:lnTo>
                  <a:lnTo>
                    <a:pt x="100" y="38"/>
                  </a:lnTo>
                  <a:lnTo>
                    <a:pt x="98" y="39"/>
                  </a:lnTo>
                  <a:lnTo>
                    <a:pt x="96" y="40"/>
                  </a:lnTo>
                  <a:lnTo>
                    <a:pt x="94" y="41"/>
                  </a:lnTo>
                  <a:lnTo>
                    <a:pt x="92" y="42"/>
                  </a:lnTo>
                  <a:lnTo>
                    <a:pt x="91" y="44"/>
                  </a:lnTo>
                  <a:lnTo>
                    <a:pt x="89" y="45"/>
                  </a:lnTo>
                  <a:lnTo>
                    <a:pt x="87" y="46"/>
                  </a:lnTo>
                  <a:lnTo>
                    <a:pt x="85" y="47"/>
                  </a:lnTo>
                  <a:lnTo>
                    <a:pt x="83" y="48"/>
                  </a:lnTo>
                  <a:lnTo>
                    <a:pt x="82" y="50"/>
                  </a:lnTo>
                  <a:lnTo>
                    <a:pt x="80" y="51"/>
                  </a:lnTo>
                  <a:lnTo>
                    <a:pt x="78" y="52"/>
                  </a:lnTo>
                  <a:lnTo>
                    <a:pt x="76" y="54"/>
                  </a:lnTo>
                  <a:lnTo>
                    <a:pt x="75" y="55"/>
                  </a:lnTo>
                  <a:lnTo>
                    <a:pt x="73" y="56"/>
                  </a:lnTo>
                  <a:lnTo>
                    <a:pt x="71" y="58"/>
                  </a:lnTo>
                  <a:lnTo>
                    <a:pt x="69" y="59"/>
                  </a:lnTo>
                  <a:lnTo>
                    <a:pt x="68" y="61"/>
                  </a:lnTo>
                  <a:lnTo>
                    <a:pt x="66" y="62"/>
                  </a:lnTo>
                  <a:lnTo>
                    <a:pt x="64" y="64"/>
                  </a:lnTo>
                  <a:lnTo>
                    <a:pt x="63" y="65"/>
                  </a:lnTo>
                  <a:lnTo>
                    <a:pt x="61" y="66"/>
                  </a:lnTo>
                  <a:lnTo>
                    <a:pt x="60" y="68"/>
                  </a:lnTo>
                  <a:lnTo>
                    <a:pt x="58" y="69"/>
                  </a:lnTo>
                  <a:lnTo>
                    <a:pt x="56" y="71"/>
                  </a:lnTo>
                  <a:lnTo>
                    <a:pt x="55" y="72"/>
                  </a:lnTo>
                  <a:lnTo>
                    <a:pt x="53" y="74"/>
                  </a:lnTo>
                  <a:lnTo>
                    <a:pt x="52" y="75"/>
                  </a:lnTo>
                  <a:lnTo>
                    <a:pt x="51" y="77"/>
                  </a:lnTo>
                  <a:lnTo>
                    <a:pt x="49" y="78"/>
                  </a:lnTo>
                  <a:lnTo>
                    <a:pt x="48" y="80"/>
                  </a:lnTo>
                  <a:lnTo>
                    <a:pt x="46" y="81"/>
                  </a:lnTo>
                  <a:lnTo>
                    <a:pt x="45" y="83"/>
                  </a:lnTo>
                  <a:lnTo>
                    <a:pt x="44" y="84"/>
                  </a:lnTo>
                  <a:lnTo>
                    <a:pt x="43" y="86"/>
                  </a:lnTo>
                  <a:lnTo>
                    <a:pt x="41" y="87"/>
                  </a:lnTo>
                  <a:lnTo>
                    <a:pt x="40" y="89"/>
                  </a:lnTo>
                  <a:lnTo>
                    <a:pt x="39" y="90"/>
                  </a:lnTo>
                  <a:lnTo>
                    <a:pt x="37" y="92"/>
                  </a:lnTo>
                  <a:lnTo>
                    <a:pt x="36" y="93"/>
                  </a:lnTo>
                  <a:lnTo>
                    <a:pt x="35" y="95"/>
                  </a:lnTo>
                  <a:lnTo>
                    <a:pt x="34" y="97"/>
                  </a:lnTo>
                  <a:lnTo>
                    <a:pt x="33" y="98"/>
                  </a:lnTo>
                  <a:lnTo>
                    <a:pt x="31" y="100"/>
                  </a:lnTo>
                  <a:lnTo>
                    <a:pt x="30" y="102"/>
                  </a:lnTo>
                  <a:lnTo>
                    <a:pt x="29" y="103"/>
                  </a:lnTo>
                  <a:lnTo>
                    <a:pt x="28" y="105"/>
                  </a:lnTo>
                  <a:lnTo>
                    <a:pt x="27" y="107"/>
                  </a:lnTo>
                  <a:lnTo>
                    <a:pt x="25" y="108"/>
                  </a:lnTo>
                  <a:lnTo>
                    <a:pt x="24" y="110"/>
                  </a:lnTo>
                  <a:lnTo>
                    <a:pt x="23" y="112"/>
                  </a:lnTo>
                  <a:lnTo>
                    <a:pt x="22" y="114"/>
                  </a:lnTo>
                  <a:lnTo>
                    <a:pt x="21" y="116"/>
                  </a:lnTo>
                  <a:lnTo>
                    <a:pt x="20" y="118"/>
                  </a:lnTo>
                  <a:lnTo>
                    <a:pt x="19" y="120"/>
                  </a:lnTo>
                  <a:lnTo>
                    <a:pt x="18" y="122"/>
                  </a:lnTo>
                  <a:lnTo>
                    <a:pt x="16" y="124"/>
                  </a:lnTo>
                  <a:lnTo>
                    <a:pt x="15" y="126"/>
                  </a:lnTo>
                  <a:lnTo>
                    <a:pt x="14" y="128"/>
                  </a:lnTo>
                  <a:lnTo>
                    <a:pt x="13" y="130"/>
                  </a:lnTo>
                  <a:lnTo>
                    <a:pt x="12" y="133"/>
                  </a:lnTo>
                  <a:lnTo>
                    <a:pt x="11" y="135"/>
                  </a:lnTo>
                  <a:lnTo>
                    <a:pt x="11" y="137"/>
                  </a:lnTo>
                  <a:lnTo>
                    <a:pt x="10" y="140"/>
                  </a:lnTo>
                  <a:lnTo>
                    <a:pt x="9" y="142"/>
                  </a:lnTo>
                  <a:lnTo>
                    <a:pt x="8" y="144"/>
                  </a:lnTo>
                  <a:lnTo>
                    <a:pt x="7" y="147"/>
                  </a:lnTo>
                  <a:lnTo>
                    <a:pt x="6" y="149"/>
                  </a:lnTo>
                  <a:lnTo>
                    <a:pt x="5" y="152"/>
                  </a:lnTo>
                  <a:lnTo>
                    <a:pt x="5" y="154"/>
                  </a:lnTo>
                  <a:lnTo>
                    <a:pt x="4" y="157"/>
                  </a:lnTo>
                  <a:lnTo>
                    <a:pt x="3" y="159"/>
                  </a:lnTo>
                  <a:lnTo>
                    <a:pt x="3" y="162"/>
                  </a:lnTo>
                  <a:lnTo>
                    <a:pt x="2" y="164"/>
                  </a:lnTo>
                  <a:lnTo>
                    <a:pt x="2" y="167"/>
                  </a:lnTo>
                  <a:lnTo>
                    <a:pt x="1" y="169"/>
                  </a:lnTo>
                  <a:lnTo>
                    <a:pt x="1" y="172"/>
                  </a:lnTo>
                  <a:lnTo>
                    <a:pt x="1" y="174"/>
                  </a:lnTo>
                  <a:lnTo>
                    <a:pt x="0" y="177"/>
                  </a:lnTo>
                  <a:lnTo>
                    <a:pt x="0" y="179"/>
                  </a:lnTo>
                  <a:lnTo>
                    <a:pt x="0" y="182"/>
                  </a:lnTo>
                  <a:lnTo>
                    <a:pt x="0" y="184"/>
                  </a:lnTo>
                  <a:lnTo>
                    <a:pt x="0" y="187"/>
                  </a:lnTo>
                  <a:lnTo>
                    <a:pt x="0" y="189"/>
                  </a:lnTo>
                  <a:lnTo>
                    <a:pt x="0" y="191"/>
                  </a:lnTo>
                  <a:lnTo>
                    <a:pt x="0" y="194"/>
                  </a:lnTo>
                  <a:lnTo>
                    <a:pt x="0" y="196"/>
                  </a:lnTo>
                  <a:lnTo>
                    <a:pt x="0" y="198"/>
                  </a:lnTo>
                  <a:lnTo>
                    <a:pt x="0" y="201"/>
                  </a:lnTo>
                  <a:lnTo>
                    <a:pt x="0" y="203"/>
                  </a:lnTo>
                  <a:lnTo>
                    <a:pt x="0" y="205"/>
                  </a:lnTo>
                  <a:lnTo>
                    <a:pt x="0" y="207"/>
                  </a:lnTo>
                  <a:lnTo>
                    <a:pt x="1" y="209"/>
                  </a:lnTo>
                  <a:lnTo>
                    <a:pt x="1" y="211"/>
                  </a:lnTo>
                  <a:lnTo>
                    <a:pt x="1" y="213"/>
                  </a:lnTo>
                  <a:lnTo>
                    <a:pt x="2" y="215"/>
                  </a:lnTo>
                  <a:lnTo>
                    <a:pt x="2" y="217"/>
                  </a:lnTo>
                  <a:lnTo>
                    <a:pt x="2" y="219"/>
                  </a:lnTo>
                  <a:lnTo>
                    <a:pt x="3" y="221"/>
                  </a:lnTo>
                  <a:lnTo>
                    <a:pt x="3" y="223"/>
                  </a:lnTo>
                  <a:lnTo>
                    <a:pt x="4" y="225"/>
                  </a:lnTo>
                  <a:lnTo>
                    <a:pt x="4" y="226"/>
                  </a:lnTo>
                  <a:lnTo>
                    <a:pt x="5" y="228"/>
                  </a:lnTo>
                  <a:lnTo>
                    <a:pt x="5" y="230"/>
                  </a:lnTo>
                  <a:lnTo>
                    <a:pt x="6" y="232"/>
                  </a:lnTo>
                  <a:lnTo>
                    <a:pt x="6" y="233"/>
                  </a:lnTo>
                  <a:lnTo>
                    <a:pt x="7" y="235"/>
                  </a:lnTo>
                  <a:lnTo>
                    <a:pt x="8" y="236"/>
                  </a:lnTo>
                  <a:lnTo>
                    <a:pt x="8" y="238"/>
                  </a:lnTo>
                  <a:lnTo>
                    <a:pt x="9" y="239"/>
                  </a:lnTo>
                  <a:lnTo>
                    <a:pt x="9" y="241"/>
                  </a:lnTo>
                  <a:lnTo>
                    <a:pt x="10" y="242"/>
                  </a:lnTo>
                  <a:lnTo>
                    <a:pt x="11" y="244"/>
                  </a:lnTo>
                  <a:lnTo>
                    <a:pt x="11" y="245"/>
                  </a:lnTo>
                  <a:lnTo>
                    <a:pt x="12" y="246"/>
                  </a:lnTo>
                  <a:lnTo>
                    <a:pt x="13" y="248"/>
                  </a:lnTo>
                  <a:lnTo>
                    <a:pt x="14" y="249"/>
                  </a:lnTo>
                  <a:lnTo>
                    <a:pt x="15" y="250"/>
                  </a:lnTo>
                  <a:lnTo>
                    <a:pt x="16" y="252"/>
                  </a:lnTo>
                  <a:lnTo>
                    <a:pt x="16" y="253"/>
                  </a:lnTo>
                  <a:lnTo>
                    <a:pt x="17" y="254"/>
                  </a:lnTo>
                  <a:lnTo>
                    <a:pt x="18" y="256"/>
                  </a:lnTo>
                  <a:lnTo>
                    <a:pt x="20" y="257"/>
                  </a:lnTo>
                  <a:lnTo>
                    <a:pt x="21" y="258"/>
                  </a:lnTo>
                  <a:lnTo>
                    <a:pt x="22" y="259"/>
                  </a:lnTo>
                  <a:lnTo>
                    <a:pt x="23" y="261"/>
                  </a:lnTo>
                  <a:lnTo>
                    <a:pt x="24" y="262"/>
                  </a:lnTo>
                  <a:lnTo>
                    <a:pt x="26" y="263"/>
                  </a:lnTo>
                  <a:lnTo>
                    <a:pt x="27" y="265"/>
                  </a:lnTo>
                  <a:lnTo>
                    <a:pt x="28" y="266"/>
                  </a:lnTo>
                  <a:lnTo>
                    <a:pt x="30" y="267"/>
                  </a:lnTo>
                  <a:lnTo>
                    <a:pt x="31" y="268"/>
                  </a:lnTo>
                  <a:lnTo>
                    <a:pt x="33" y="270"/>
                  </a:lnTo>
                  <a:lnTo>
                    <a:pt x="34" y="271"/>
                  </a:lnTo>
                  <a:lnTo>
                    <a:pt x="36" y="272"/>
                  </a:lnTo>
                  <a:lnTo>
                    <a:pt x="37" y="273"/>
                  </a:lnTo>
                  <a:lnTo>
                    <a:pt x="39" y="274"/>
                  </a:lnTo>
                  <a:lnTo>
                    <a:pt x="40" y="275"/>
                  </a:lnTo>
                  <a:lnTo>
                    <a:pt x="42" y="276"/>
                  </a:lnTo>
                  <a:lnTo>
                    <a:pt x="43" y="277"/>
                  </a:lnTo>
                  <a:lnTo>
                    <a:pt x="45" y="278"/>
                  </a:lnTo>
                  <a:lnTo>
                    <a:pt x="46" y="279"/>
                  </a:lnTo>
                  <a:lnTo>
                    <a:pt x="48" y="280"/>
                  </a:lnTo>
                  <a:lnTo>
                    <a:pt x="50" y="281"/>
                  </a:lnTo>
                  <a:lnTo>
                    <a:pt x="51" y="282"/>
                  </a:lnTo>
                  <a:lnTo>
                    <a:pt x="53" y="282"/>
                  </a:lnTo>
                  <a:lnTo>
                    <a:pt x="54" y="283"/>
                  </a:lnTo>
                  <a:lnTo>
                    <a:pt x="56" y="284"/>
                  </a:lnTo>
                  <a:lnTo>
                    <a:pt x="58" y="284"/>
                  </a:lnTo>
                  <a:lnTo>
                    <a:pt x="59" y="285"/>
                  </a:lnTo>
                  <a:lnTo>
                    <a:pt x="61" y="286"/>
                  </a:lnTo>
                  <a:lnTo>
                    <a:pt x="63" y="286"/>
                  </a:lnTo>
                  <a:lnTo>
                    <a:pt x="65" y="287"/>
                  </a:lnTo>
                  <a:lnTo>
                    <a:pt x="66" y="288"/>
                  </a:lnTo>
                  <a:lnTo>
                    <a:pt x="68" y="288"/>
                  </a:lnTo>
                  <a:lnTo>
                    <a:pt x="70" y="289"/>
                  </a:lnTo>
                  <a:lnTo>
                    <a:pt x="72" y="289"/>
                  </a:lnTo>
                  <a:lnTo>
                    <a:pt x="74" y="290"/>
                  </a:lnTo>
                  <a:lnTo>
                    <a:pt x="76" y="290"/>
                  </a:lnTo>
                  <a:lnTo>
                    <a:pt x="78" y="290"/>
                  </a:lnTo>
                  <a:lnTo>
                    <a:pt x="80" y="291"/>
                  </a:lnTo>
                  <a:lnTo>
                    <a:pt x="81" y="291"/>
                  </a:lnTo>
                  <a:lnTo>
                    <a:pt x="83" y="291"/>
                  </a:lnTo>
                  <a:lnTo>
                    <a:pt x="85" y="292"/>
                  </a:lnTo>
                  <a:lnTo>
                    <a:pt x="87" y="292"/>
                  </a:lnTo>
                  <a:lnTo>
                    <a:pt x="89" y="292"/>
                  </a:lnTo>
                  <a:lnTo>
                    <a:pt x="91" y="292"/>
                  </a:lnTo>
                  <a:lnTo>
                    <a:pt x="93" y="292"/>
                  </a:lnTo>
                  <a:lnTo>
                    <a:pt x="95" y="293"/>
                  </a:lnTo>
                  <a:lnTo>
                    <a:pt x="97" y="293"/>
                  </a:lnTo>
                  <a:lnTo>
                    <a:pt x="99" y="293"/>
                  </a:lnTo>
                  <a:lnTo>
                    <a:pt x="101" y="293"/>
                  </a:lnTo>
                  <a:lnTo>
                    <a:pt x="103" y="293"/>
                  </a:lnTo>
                  <a:lnTo>
                    <a:pt x="105" y="293"/>
                  </a:lnTo>
                  <a:lnTo>
                    <a:pt x="107" y="293"/>
                  </a:lnTo>
                  <a:lnTo>
                    <a:pt x="109" y="292"/>
                  </a:lnTo>
                  <a:lnTo>
                    <a:pt x="111" y="292"/>
                  </a:lnTo>
                  <a:lnTo>
                    <a:pt x="113" y="292"/>
                  </a:lnTo>
                  <a:lnTo>
                    <a:pt x="115" y="292"/>
                  </a:lnTo>
                  <a:lnTo>
                    <a:pt x="117" y="292"/>
                  </a:lnTo>
                  <a:lnTo>
                    <a:pt x="119" y="291"/>
                  </a:lnTo>
                  <a:lnTo>
                    <a:pt x="121" y="291"/>
                  </a:lnTo>
                  <a:lnTo>
                    <a:pt x="123" y="291"/>
                  </a:lnTo>
                  <a:lnTo>
                    <a:pt x="125" y="290"/>
                  </a:lnTo>
                  <a:lnTo>
                    <a:pt x="127" y="290"/>
                  </a:lnTo>
                  <a:lnTo>
                    <a:pt x="129" y="289"/>
                  </a:lnTo>
                  <a:lnTo>
                    <a:pt x="131" y="289"/>
                  </a:lnTo>
                  <a:lnTo>
                    <a:pt x="132" y="288"/>
                  </a:lnTo>
                  <a:lnTo>
                    <a:pt x="134" y="288"/>
                  </a:lnTo>
                  <a:lnTo>
                    <a:pt x="136" y="287"/>
                  </a:lnTo>
                  <a:lnTo>
                    <a:pt x="138" y="286"/>
                  </a:lnTo>
                  <a:lnTo>
                    <a:pt x="140" y="286"/>
                  </a:lnTo>
                  <a:lnTo>
                    <a:pt x="141" y="285"/>
                  </a:lnTo>
                  <a:lnTo>
                    <a:pt x="143" y="284"/>
                  </a:lnTo>
                  <a:lnTo>
                    <a:pt x="145" y="283"/>
                  </a:lnTo>
                  <a:lnTo>
                    <a:pt x="146" y="283"/>
                  </a:lnTo>
                  <a:lnTo>
                    <a:pt x="148" y="282"/>
                  </a:lnTo>
                  <a:lnTo>
                    <a:pt x="150" y="281"/>
                  </a:lnTo>
                  <a:lnTo>
                    <a:pt x="151" y="280"/>
                  </a:lnTo>
                  <a:lnTo>
                    <a:pt x="153" y="279"/>
                  </a:lnTo>
                  <a:lnTo>
                    <a:pt x="154" y="278"/>
                  </a:lnTo>
                  <a:lnTo>
                    <a:pt x="156" y="277"/>
                  </a:lnTo>
                  <a:lnTo>
                    <a:pt x="157" y="276"/>
                  </a:lnTo>
                  <a:lnTo>
                    <a:pt x="159" y="276"/>
                  </a:lnTo>
                  <a:lnTo>
                    <a:pt x="160" y="275"/>
                  </a:lnTo>
                  <a:lnTo>
                    <a:pt x="161" y="274"/>
                  </a:lnTo>
                  <a:lnTo>
                    <a:pt x="163" y="273"/>
                  </a:lnTo>
                  <a:lnTo>
                    <a:pt x="164" y="272"/>
                  </a:lnTo>
                  <a:lnTo>
                    <a:pt x="165" y="271"/>
                  </a:lnTo>
                  <a:lnTo>
                    <a:pt x="167" y="269"/>
                  </a:lnTo>
                  <a:lnTo>
                    <a:pt x="168" y="268"/>
                  </a:lnTo>
                  <a:lnTo>
                    <a:pt x="169" y="267"/>
                  </a:lnTo>
                  <a:lnTo>
                    <a:pt x="170" y="266"/>
                  </a:lnTo>
                  <a:lnTo>
                    <a:pt x="171" y="265"/>
                  </a:lnTo>
                  <a:lnTo>
                    <a:pt x="173" y="264"/>
                  </a:lnTo>
                  <a:lnTo>
                    <a:pt x="174" y="263"/>
                  </a:lnTo>
                  <a:lnTo>
                    <a:pt x="175" y="261"/>
                  </a:lnTo>
                  <a:lnTo>
                    <a:pt x="176" y="260"/>
                  </a:lnTo>
                  <a:lnTo>
                    <a:pt x="177" y="259"/>
                  </a:lnTo>
                  <a:lnTo>
                    <a:pt x="178" y="258"/>
                  </a:lnTo>
                  <a:lnTo>
                    <a:pt x="179" y="256"/>
                  </a:lnTo>
                  <a:lnTo>
                    <a:pt x="180" y="255"/>
                  </a:lnTo>
                  <a:lnTo>
                    <a:pt x="181" y="254"/>
                  </a:lnTo>
                  <a:lnTo>
                    <a:pt x="182" y="252"/>
                  </a:lnTo>
                  <a:lnTo>
                    <a:pt x="182" y="251"/>
                  </a:lnTo>
                  <a:lnTo>
                    <a:pt x="183" y="250"/>
                  </a:lnTo>
                  <a:lnTo>
                    <a:pt x="184" y="248"/>
                  </a:lnTo>
                  <a:lnTo>
                    <a:pt x="185" y="247"/>
                  </a:lnTo>
                  <a:lnTo>
                    <a:pt x="186" y="245"/>
                  </a:lnTo>
                  <a:lnTo>
                    <a:pt x="186" y="244"/>
                  </a:lnTo>
                  <a:lnTo>
                    <a:pt x="187" y="242"/>
                  </a:lnTo>
                  <a:lnTo>
                    <a:pt x="188" y="241"/>
                  </a:lnTo>
                  <a:lnTo>
                    <a:pt x="188" y="239"/>
                  </a:lnTo>
                  <a:lnTo>
                    <a:pt x="189" y="238"/>
                  </a:lnTo>
                  <a:lnTo>
                    <a:pt x="189" y="236"/>
                  </a:lnTo>
                  <a:lnTo>
                    <a:pt x="190" y="234"/>
                  </a:lnTo>
                  <a:lnTo>
                    <a:pt x="190" y="233"/>
                  </a:lnTo>
                  <a:lnTo>
                    <a:pt x="191" y="231"/>
                  </a:lnTo>
                  <a:lnTo>
                    <a:pt x="191" y="229"/>
                  </a:lnTo>
                  <a:lnTo>
                    <a:pt x="191" y="228"/>
                  </a:lnTo>
                  <a:lnTo>
                    <a:pt x="192" y="226"/>
                  </a:lnTo>
                  <a:lnTo>
                    <a:pt x="192" y="224"/>
                  </a:lnTo>
                  <a:lnTo>
                    <a:pt x="192" y="223"/>
                  </a:lnTo>
                  <a:lnTo>
                    <a:pt x="192" y="221"/>
                  </a:lnTo>
                  <a:lnTo>
                    <a:pt x="192" y="219"/>
                  </a:lnTo>
                  <a:lnTo>
                    <a:pt x="192" y="217"/>
                  </a:lnTo>
                  <a:lnTo>
                    <a:pt x="193" y="216"/>
                  </a:lnTo>
                  <a:lnTo>
                    <a:pt x="193" y="214"/>
                  </a:lnTo>
                  <a:lnTo>
                    <a:pt x="193" y="212"/>
                  </a:lnTo>
                  <a:lnTo>
                    <a:pt x="193" y="210"/>
                  </a:lnTo>
                  <a:lnTo>
                    <a:pt x="193" y="209"/>
                  </a:lnTo>
                  <a:lnTo>
                    <a:pt x="193" y="207"/>
                  </a:lnTo>
                  <a:lnTo>
                    <a:pt x="193" y="205"/>
                  </a:lnTo>
                  <a:lnTo>
                    <a:pt x="192" y="203"/>
                  </a:lnTo>
                  <a:lnTo>
                    <a:pt x="192" y="201"/>
                  </a:lnTo>
                  <a:lnTo>
                    <a:pt x="192" y="200"/>
                  </a:lnTo>
                  <a:lnTo>
                    <a:pt x="192" y="198"/>
                  </a:lnTo>
                  <a:lnTo>
                    <a:pt x="192" y="196"/>
                  </a:lnTo>
                  <a:lnTo>
                    <a:pt x="192" y="194"/>
                  </a:lnTo>
                  <a:lnTo>
                    <a:pt x="191" y="192"/>
                  </a:lnTo>
                  <a:lnTo>
                    <a:pt x="191" y="191"/>
                  </a:lnTo>
                  <a:lnTo>
                    <a:pt x="191" y="189"/>
                  </a:lnTo>
                  <a:lnTo>
                    <a:pt x="190" y="187"/>
                  </a:lnTo>
                  <a:lnTo>
                    <a:pt x="190" y="186"/>
                  </a:lnTo>
                  <a:lnTo>
                    <a:pt x="189" y="184"/>
                  </a:lnTo>
                  <a:lnTo>
                    <a:pt x="189" y="182"/>
                  </a:lnTo>
                  <a:lnTo>
                    <a:pt x="188" y="181"/>
                  </a:lnTo>
                  <a:lnTo>
                    <a:pt x="188" y="179"/>
                  </a:lnTo>
                  <a:lnTo>
                    <a:pt x="187" y="178"/>
                  </a:lnTo>
                  <a:lnTo>
                    <a:pt x="187" y="176"/>
                  </a:lnTo>
                  <a:lnTo>
                    <a:pt x="186" y="175"/>
                  </a:lnTo>
                  <a:lnTo>
                    <a:pt x="186" y="173"/>
                  </a:lnTo>
                  <a:lnTo>
                    <a:pt x="185" y="172"/>
                  </a:lnTo>
                  <a:lnTo>
                    <a:pt x="184" y="170"/>
                  </a:lnTo>
                  <a:lnTo>
                    <a:pt x="183" y="169"/>
                  </a:lnTo>
                  <a:lnTo>
                    <a:pt x="183" y="167"/>
                  </a:lnTo>
                  <a:lnTo>
                    <a:pt x="182" y="166"/>
                  </a:lnTo>
                  <a:lnTo>
                    <a:pt x="181" y="165"/>
                  </a:lnTo>
                  <a:lnTo>
                    <a:pt x="180" y="163"/>
                  </a:lnTo>
                  <a:lnTo>
                    <a:pt x="180" y="162"/>
                  </a:lnTo>
                  <a:lnTo>
                    <a:pt x="179" y="161"/>
                  </a:lnTo>
                  <a:lnTo>
                    <a:pt x="178" y="160"/>
                  </a:lnTo>
                  <a:lnTo>
                    <a:pt x="177" y="158"/>
                  </a:lnTo>
                  <a:lnTo>
                    <a:pt x="176" y="157"/>
                  </a:lnTo>
                  <a:lnTo>
                    <a:pt x="176" y="156"/>
                  </a:lnTo>
                  <a:lnTo>
                    <a:pt x="175" y="155"/>
                  </a:lnTo>
                  <a:lnTo>
                    <a:pt x="174" y="154"/>
                  </a:lnTo>
                  <a:lnTo>
                    <a:pt x="173" y="153"/>
                  </a:lnTo>
                  <a:lnTo>
                    <a:pt x="172" y="152"/>
                  </a:lnTo>
                  <a:lnTo>
                    <a:pt x="171" y="151"/>
                  </a:lnTo>
                  <a:lnTo>
                    <a:pt x="171" y="150"/>
                  </a:lnTo>
                  <a:lnTo>
                    <a:pt x="170" y="149"/>
                  </a:lnTo>
                  <a:lnTo>
                    <a:pt x="169" y="148"/>
                  </a:lnTo>
                  <a:lnTo>
                    <a:pt x="168" y="146"/>
                  </a:lnTo>
                  <a:lnTo>
                    <a:pt x="167" y="145"/>
                  </a:lnTo>
                  <a:lnTo>
                    <a:pt x="166" y="144"/>
                  </a:lnTo>
                  <a:lnTo>
                    <a:pt x="165" y="143"/>
                  </a:lnTo>
                  <a:lnTo>
                    <a:pt x="164" y="142"/>
                  </a:lnTo>
                  <a:lnTo>
                    <a:pt x="163" y="141"/>
                  </a:lnTo>
                  <a:lnTo>
                    <a:pt x="162" y="140"/>
                  </a:lnTo>
                  <a:lnTo>
                    <a:pt x="160" y="138"/>
                  </a:lnTo>
                  <a:lnTo>
                    <a:pt x="159" y="137"/>
                  </a:lnTo>
                  <a:lnTo>
                    <a:pt x="158" y="136"/>
                  </a:lnTo>
                  <a:lnTo>
                    <a:pt x="157" y="135"/>
                  </a:lnTo>
                  <a:lnTo>
                    <a:pt x="156" y="133"/>
                  </a:lnTo>
                  <a:lnTo>
                    <a:pt x="154" y="132"/>
                  </a:lnTo>
                  <a:lnTo>
                    <a:pt x="153" y="131"/>
                  </a:lnTo>
                  <a:lnTo>
                    <a:pt x="152" y="130"/>
                  </a:lnTo>
                  <a:lnTo>
                    <a:pt x="151" y="128"/>
                  </a:lnTo>
                  <a:lnTo>
                    <a:pt x="150" y="127"/>
                  </a:lnTo>
                  <a:lnTo>
                    <a:pt x="149" y="126"/>
                  </a:lnTo>
                  <a:lnTo>
                    <a:pt x="148" y="125"/>
                  </a:lnTo>
                  <a:lnTo>
                    <a:pt x="147" y="124"/>
                  </a:lnTo>
                  <a:lnTo>
                    <a:pt x="146" y="123"/>
                  </a:lnTo>
                  <a:lnTo>
                    <a:pt x="145" y="121"/>
                  </a:lnTo>
                  <a:lnTo>
                    <a:pt x="145" y="120"/>
                  </a:lnTo>
                  <a:lnTo>
                    <a:pt x="144" y="119"/>
                  </a:lnTo>
                  <a:lnTo>
                    <a:pt x="143" y="118"/>
                  </a:lnTo>
                  <a:lnTo>
                    <a:pt x="143" y="117"/>
                  </a:lnTo>
                  <a:lnTo>
                    <a:pt x="142" y="117"/>
                  </a:lnTo>
                  <a:lnTo>
                    <a:pt x="142" y="116"/>
                  </a:lnTo>
                  <a:lnTo>
                    <a:pt x="142" y="115"/>
                  </a:lnTo>
                  <a:lnTo>
                    <a:pt x="141" y="114"/>
                  </a:lnTo>
                  <a:lnTo>
                    <a:pt x="141" y="113"/>
                  </a:lnTo>
                  <a:lnTo>
                    <a:pt x="141" y="112"/>
                  </a:lnTo>
                  <a:lnTo>
                    <a:pt x="141" y="111"/>
                  </a:lnTo>
                  <a:lnTo>
                    <a:pt x="140" y="110"/>
                  </a:lnTo>
                  <a:lnTo>
                    <a:pt x="140" y="109"/>
                  </a:lnTo>
                  <a:lnTo>
                    <a:pt x="140" y="108"/>
                  </a:lnTo>
                  <a:lnTo>
                    <a:pt x="140" y="107"/>
                  </a:lnTo>
                  <a:lnTo>
                    <a:pt x="139" y="106"/>
                  </a:lnTo>
                  <a:lnTo>
                    <a:pt x="139" y="105"/>
                  </a:lnTo>
                  <a:lnTo>
                    <a:pt x="139" y="104"/>
                  </a:lnTo>
                  <a:lnTo>
                    <a:pt x="139" y="103"/>
                  </a:lnTo>
                  <a:lnTo>
                    <a:pt x="139" y="102"/>
                  </a:lnTo>
                  <a:lnTo>
                    <a:pt x="139" y="101"/>
                  </a:lnTo>
                  <a:lnTo>
                    <a:pt x="139" y="100"/>
                  </a:lnTo>
                  <a:lnTo>
                    <a:pt x="139" y="99"/>
                  </a:lnTo>
                  <a:lnTo>
                    <a:pt x="140" y="98"/>
                  </a:lnTo>
                  <a:lnTo>
                    <a:pt x="140" y="97"/>
                  </a:lnTo>
                  <a:lnTo>
                    <a:pt x="140" y="96"/>
                  </a:lnTo>
                  <a:lnTo>
                    <a:pt x="140" y="95"/>
                  </a:lnTo>
                  <a:lnTo>
                    <a:pt x="141" y="94"/>
                  </a:lnTo>
                  <a:lnTo>
                    <a:pt x="141" y="93"/>
                  </a:lnTo>
                  <a:lnTo>
                    <a:pt x="141" y="92"/>
                  </a:lnTo>
                  <a:lnTo>
                    <a:pt x="142" y="91"/>
                  </a:lnTo>
                  <a:lnTo>
                    <a:pt x="142" y="89"/>
                  </a:lnTo>
                  <a:lnTo>
                    <a:pt x="142" y="88"/>
                  </a:lnTo>
                  <a:lnTo>
                    <a:pt x="143" y="87"/>
                  </a:lnTo>
                  <a:lnTo>
                    <a:pt x="143" y="86"/>
                  </a:lnTo>
                  <a:lnTo>
                    <a:pt x="144" y="85"/>
                  </a:lnTo>
                  <a:lnTo>
                    <a:pt x="144" y="84"/>
                  </a:lnTo>
                  <a:lnTo>
                    <a:pt x="145" y="83"/>
                  </a:lnTo>
                  <a:lnTo>
                    <a:pt x="145" y="82"/>
                  </a:lnTo>
                  <a:lnTo>
                    <a:pt x="146" y="81"/>
                  </a:lnTo>
                  <a:lnTo>
                    <a:pt x="147" y="80"/>
                  </a:lnTo>
                  <a:lnTo>
                    <a:pt x="147" y="79"/>
                  </a:lnTo>
                  <a:lnTo>
                    <a:pt x="148" y="78"/>
                  </a:lnTo>
                  <a:lnTo>
                    <a:pt x="149" y="77"/>
                  </a:lnTo>
                  <a:lnTo>
                    <a:pt x="150" y="76"/>
                  </a:lnTo>
                  <a:lnTo>
                    <a:pt x="150" y="75"/>
                  </a:lnTo>
                  <a:lnTo>
                    <a:pt x="151" y="74"/>
                  </a:lnTo>
                  <a:lnTo>
                    <a:pt x="152" y="73"/>
                  </a:lnTo>
                  <a:lnTo>
                    <a:pt x="153" y="72"/>
                  </a:lnTo>
                  <a:lnTo>
                    <a:pt x="154" y="71"/>
                  </a:lnTo>
                  <a:lnTo>
                    <a:pt x="155" y="70"/>
                  </a:lnTo>
                  <a:lnTo>
                    <a:pt x="155" y="69"/>
                  </a:lnTo>
                  <a:lnTo>
                    <a:pt x="156" y="68"/>
                  </a:lnTo>
                  <a:lnTo>
                    <a:pt x="157" y="67"/>
                  </a:lnTo>
                  <a:lnTo>
                    <a:pt x="158" y="67"/>
                  </a:lnTo>
                  <a:lnTo>
                    <a:pt x="159" y="66"/>
                  </a:lnTo>
                  <a:lnTo>
                    <a:pt x="160" y="65"/>
                  </a:lnTo>
                  <a:lnTo>
                    <a:pt x="161" y="64"/>
                  </a:lnTo>
                  <a:lnTo>
                    <a:pt x="162" y="64"/>
                  </a:lnTo>
                  <a:lnTo>
                    <a:pt x="163" y="63"/>
                  </a:lnTo>
                  <a:lnTo>
                    <a:pt x="163" y="62"/>
                  </a:lnTo>
                  <a:lnTo>
                    <a:pt x="164" y="62"/>
                  </a:lnTo>
                  <a:lnTo>
                    <a:pt x="165" y="61"/>
                  </a:lnTo>
                  <a:lnTo>
                    <a:pt x="166" y="61"/>
                  </a:lnTo>
                  <a:lnTo>
                    <a:pt x="167" y="60"/>
                  </a:lnTo>
                  <a:lnTo>
                    <a:pt x="168" y="60"/>
                  </a:lnTo>
                  <a:lnTo>
                    <a:pt x="168" y="59"/>
                  </a:lnTo>
                  <a:lnTo>
                    <a:pt x="169" y="59"/>
                  </a:lnTo>
                  <a:lnTo>
                    <a:pt x="170" y="58"/>
                  </a:lnTo>
                  <a:lnTo>
                    <a:pt x="171" y="58"/>
                  </a:lnTo>
                  <a:lnTo>
                    <a:pt x="172" y="57"/>
                  </a:lnTo>
                  <a:lnTo>
                    <a:pt x="173" y="57"/>
                  </a:lnTo>
                  <a:lnTo>
                    <a:pt x="174" y="57"/>
                  </a:lnTo>
                  <a:lnTo>
                    <a:pt x="175" y="56"/>
                  </a:lnTo>
                  <a:lnTo>
                    <a:pt x="176" y="56"/>
                  </a:lnTo>
                  <a:lnTo>
                    <a:pt x="177" y="55"/>
                  </a:lnTo>
                  <a:lnTo>
                    <a:pt x="178" y="55"/>
                  </a:lnTo>
                  <a:lnTo>
                    <a:pt x="179" y="55"/>
                  </a:lnTo>
                  <a:lnTo>
                    <a:pt x="180" y="54"/>
                  </a:lnTo>
                  <a:lnTo>
                    <a:pt x="181" y="54"/>
                  </a:lnTo>
                  <a:lnTo>
                    <a:pt x="183" y="54"/>
                  </a:lnTo>
                  <a:lnTo>
                    <a:pt x="184" y="53"/>
                  </a:lnTo>
                  <a:lnTo>
                    <a:pt x="185" y="53"/>
                  </a:lnTo>
                  <a:lnTo>
                    <a:pt x="187" y="53"/>
                  </a:lnTo>
                  <a:lnTo>
                    <a:pt x="188" y="52"/>
                  </a:lnTo>
                  <a:lnTo>
                    <a:pt x="190" y="52"/>
                  </a:lnTo>
                  <a:lnTo>
                    <a:pt x="191" y="52"/>
                  </a:lnTo>
                  <a:lnTo>
                    <a:pt x="193" y="51"/>
                  </a:lnTo>
                  <a:lnTo>
                    <a:pt x="194" y="51"/>
                  </a:lnTo>
                  <a:lnTo>
                    <a:pt x="196" y="51"/>
                  </a:lnTo>
                  <a:lnTo>
                    <a:pt x="197" y="50"/>
                  </a:lnTo>
                  <a:lnTo>
                    <a:pt x="199" y="50"/>
                  </a:lnTo>
                  <a:lnTo>
                    <a:pt x="200" y="50"/>
                  </a:lnTo>
                  <a:lnTo>
                    <a:pt x="202" y="50"/>
                  </a:lnTo>
                  <a:lnTo>
                    <a:pt x="204" y="49"/>
                  </a:lnTo>
                  <a:lnTo>
                    <a:pt x="205" y="49"/>
                  </a:lnTo>
                  <a:lnTo>
                    <a:pt x="207" y="49"/>
                  </a:lnTo>
                  <a:lnTo>
                    <a:pt x="209" y="49"/>
                  </a:lnTo>
                  <a:lnTo>
                    <a:pt x="211" y="48"/>
                  </a:lnTo>
                  <a:lnTo>
                    <a:pt x="213" y="48"/>
                  </a:lnTo>
                  <a:lnTo>
                    <a:pt x="214" y="48"/>
                  </a:lnTo>
                  <a:lnTo>
                    <a:pt x="216" y="48"/>
                  </a:lnTo>
                  <a:lnTo>
                    <a:pt x="218" y="48"/>
                  </a:lnTo>
                  <a:lnTo>
                    <a:pt x="220" y="48"/>
                  </a:lnTo>
                  <a:lnTo>
                    <a:pt x="222" y="48"/>
                  </a:lnTo>
                  <a:lnTo>
                    <a:pt x="224" y="48"/>
                  </a:lnTo>
                  <a:lnTo>
                    <a:pt x="225" y="48"/>
                  </a:lnTo>
                  <a:lnTo>
                    <a:pt x="227" y="48"/>
                  </a:lnTo>
                  <a:lnTo>
                    <a:pt x="229" y="48"/>
                  </a:lnTo>
                  <a:lnTo>
                    <a:pt x="231" y="48"/>
                  </a:lnTo>
                  <a:lnTo>
                    <a:pt x="233" y="48"/>
                  </a:lnTo>
                  <a:lnTo>
                    <a:pt x="235" y="48"/>
                  </a:lnTo>
                  <a:lnTo>
                    <a:pt x="237" y="48"/>
                  </a:lnTo>
                  <a:lnTo>
                    <a:pt x="239" y="49"/>
                  </a:lnTo>
                  <a:lnTo>
                    <a:pt x="241" y="49"/>
                  </a:lnTo>
                  <a:lnTo>
                    <a:pt x="243" y="49"/>
                  </a:lnTo>
                  <a:lnTo>
                    <a:pt x="244" y="50"/>
                  </a:lnTo>
                  <a:lnTo>
                    <a:pt x="246" y="50"/>
                  </a:lnTo>
                  <a:lnTo>
                    <a:pt x="248" y="50"/>
                  </a:lnTo>
                  <a:lnTo>
                    <a:pt x="250" y="51"/>
                  </a:lnTo>
                  <a:lnTo>
                    <a:pt x="252" y="51"/>
                  </a:lnTo>
                  <a:lnTo>
                    <a:pt x="253" y="51"/>
                  </a:lnTo>
                  <a:lnTo>
                    <a:pt x="255" y="52"/>
                  </a:lnTo>
                  <a:lnTo>
                    <a:pt x="257" y="52"/>
                  </a:lnTo>
                  <a:lnTo>
                    <a:pt x="259" y="53"/>
                  </a:lnTo>
                  <a:lnTo>
                    <a:pt x="260" y="53"/>
                  </a:lnTo>
                  <a:lnTo>
                    <a:pt x="262" y="53"/>
                  </a:lnTo>
                  <a:lnTo>
                    <a:pt x="263" y="54"/>
                  </a:lnTo>
                  <a:lnTo>
                    <a:pt x="265" y="54"/>
                  </a:lnTo>
                  <a:lnTo>
                    <a:pt x="267" y="55"/>
                  </a:lnTo>
                  <a:lnTo>
                    <a:pt x="268" y="55"/>
                  </a:lnTo>
                  <a:lnTo>
                    <a:pt x="269" y="56"/>
                  </a:lnTo>
                  <a:lnTo>
                    <a:pt x="271" y="56"/>
                  </a:lnTo>
                  <a:lnTo>
                    <a:pt x="272" y="57"/>
                  </a:lnTo>
                  <a:lnTo>
                    <a:pt x="274" y="57"/>
                  </a:lnTo>
                  <a:lnTo>
                    <a:pt x="275" y="58"/>
                  </a:lnTo>
                  <a:lnTo>
                    <a:pt x="277" y="58"/>
                  </a:lnTo>
                  <a:lnTo>
                    <a:pt x="278" y="59"/>
                  </a:lnTo>
                  <a:lnTo>
                    <a:pt x="280" y="59"/>
                  </a:lnTo>
                  <a:lnTo>
                    <a:pt x="281" y="60"/>
                  </a:lnTo>
                  <a:lnTo>
                    <a:pt x="282" y="61"/>
                  </a:lnTo>
                  <a:lnTo>
                    <a:pt x="284" y="61"/>
                  </a:lnTo>
                  <a:lnTo>
                    <a:pt x="285" y="62"/>
                  </a:lnTo>
                  <a:lnTo>
                    <a:pt x="287" y="63"/>
                  </a:lnTo>
                  <a:lnTo>
                    <a:pt x="288" y="64"/>
                  </a:lnTo>
                  <a:lnTo>
                    <a:pt x="289" y="64"/>
                  </a:lnTo>
                  <a:lnTo>
                    <a:pt x="291" y="65"/>
                  </a:lnTo>
                  <a:lnTo>
                    <a:pt x="292" y="66"/>
                  </a:lnTo>
                  <a:lnTo>
                    <a:pt x="293" y="67"/>
                  </a:lnTo>
                  <a:lnTo>
                    <a:pt x="295" y="68"/>
                  </a:lnTo>
                  <a:lnTo>
                    <a:pt x="296" y="69"/>
                  </a:lnTo>
                  <a:lnTo>
                    <a:pt x="297" y="70"/>
                  </a:lnTo>
                  <a:lnTo>
                    <a:pt x="299" y="70"/>
                  </a:lnTo>
                  <a:lnTo>
                    <a:pt x="300" y="71"/>
                  </a:lnTo>
                  <a:lnTo>
                    <a:pt x="301" y="72"/>
                  </a:lnTo>
                  <a:lnTo>
                    <a:pt x="302" y="73"/>
                  </a:lnTo>
                  <a:lnTo>
                    <a:pt x="304" y="74"/>
                  </a:lnTo>
                  <a:lnTo>
                    <a:pt x="305" y="75"/>
                  </a:lnTo>
                  <a:lnTo>
                    <a:pt x="306" y="76"/>
                  </a:lnTo>
                  <a:lnTo>
                    <a:pt x="307" y="77"/>
                  </a:lnTo>
                  <a:lnTo>
                    <a:pt x="308" y="78"/>
                  </a:lnTo>
                  <a:lnTo>
                    <a:pt x="309" y="79"/>
                  </a:lnTo>
                  <a:lnTo>
                    <a:pt x="311" y="80"/>
                  </a:lnTo>
                  <a:lnTo>
                    <a:pt x="312" y="82"/>
                  </a:lnTo>
                  <a:lnTo>
                    <a:pt x="313" y="83"/>
                  </a:lnTo>
                  <a:lnTo>
                    <a:pt x="314" y="84"/>
                  </a:lnTo>
                  <a:lnTo>
                    <a:pt x="315" y="85"/>
                  </a:lnTo>
                  <a:lnTo>
                    <a:pt x="316" y="86"/>
                  </a:lnTo>
                  <a:lnTo>
                    <a:pt x="317" y="87"/>
                  </a:lnTo>
                  <a:lnTo>
                    <a:pt x="318" y="88"/>
                  </a:lnTo>
                  <a:lnTo>
                    <a:pt x="319" y="89"/>
                  </a:lnTo>
                  <a:lnTo>
                    <a:pt x="319" y="90"/>
                  </a:lnTo>
                  <a:lnTo>
                    <a:pt x="320" y="91"/>
                  </a:lnTo>
                  <a:lnTo>
                    <a:pt x="321" y="92"/>
                  </a:lnTo>
                  <a:lnTo>
                    <a:pt x="322" y="93"/>
                  </a:lnTo>
                  <a:lnTo>
                    <a:pt x="322" y="94"/>
                  </a:lnTo>
                  <a:lnTo>
                    <a:pt x="323" y="95"/>
                  </a:lnTo>
                  <a:lnTo>
                    <a:pt x="324" y="96"/>
                  </a:lnTo>
                  <a:lnTo>
                    <a:pt x="324" y="97"/>
                  </a:lnTo>
                  <a:lnTo>
                    <a:pt x="325" y="98"/>
                  </a:lnTo>
                  <a:lnTo>
                    <a:pt x="325" y="99"/>
                  </a:lnTo>
                  <a:lnTo>
                    <a:pt x="326" y="100"/>
                  </a:lnTo>
                  <a:lnTo>
                    <a:pt x="327" y="101"/>
                  </a:lnTo>
                  <a:lnTo>
                    <a:pt x="327" y="102"/>
                  </a:lnTo>
                  <a:lnTo>
                    <a:pt x="328" y="103"/>
                  </a:lnTo>
                  <a:lnTo>
                    <a:pt x="328" y="104"/>
                  </a:lnTo>
                  <a:lnTo>
                    <a:pt x="329" y="105"/>
                  </a:lnTo>
                  <a:lnTo>
                    <a:pt x="329" y="107"/>
                  </a:lnTo>
                  <a:lnTo>
                    <a:pt x="330" y="108"/>
                  </a:lnTo>
                  <a:lnTo>
                    <a:pt x="331" y="109"/>
                  </a:lnTo>
                  <a:lnTo>
                    <a:pt x="331" y="110"/>
                  </a:lnTo>
                  <a:lnTo>
                    <a:pt x="332" y="111"/>
                  </a:lnTo>
                  <a:lnTo>
                    <a:pt x="332" y="112"/>
                  </a:lnTo>
                  <a:lnTo>
                    <a:pt x="333" y="114"/>
                  </a:lnTo>
                  <a:lnTo>
                    <a:pt x="334" y="115"/>
                  </a:lnTo>
                  <a:lnTo>
                    <a:pt x="334" y="116"/>
                  </a:lnTo>
                  <a:lnTo>
                    <a:pt x="335" y="117"/>
                  </a:lnTo>
                  <a:lnTo>
                    <a:pt x="335" y="119"/>
                  </a:lnTo>
                  <a:lnTo>
                    <a:pt x="336" y="120"/>
                  </a:lnTo>
                  <a:lnTo>
                    <a:pt x="337" y="122"/>
                  </a:lnTo>
                  <a:lnTo>
                    <a:pt x="337" y="123"/>
                  </a:lnTo>
                  <a:lnTo>
                    <a:pt x="338" y="124"/>
                  </a:lnTo>
                  <a:lnTo>
                    <a:pt x="338" y="126"/>
                  </a:lnTo>
                  <a:lnTo>
                    <a:pt x="339" y="127"/>
                  </a:lnTo>
                  <a:lnTo>
                    <a:pt x="339" y="129"/>
                  </a:lnTo>
                  <a:lnTo>
                    <a:pt x="340" y="130"/>
                  </a:lnTo>
                  <a:lnTo>
                    <a:pt x="340" y="132"/>
                  </a:lnTo>
                  <a:lnTo>
                    <a:pt x="341" y="134"/>
                  </a:lnTo>
                  <a:lnTo>
                    <a:pt x="341" y="135"/>
                  </a:lnTo>
                  <a:lnTo>
                    <a:pt x="342" y="137"/>
                  </a:lnTo>
                  <a:lnTo>
                    <a:pt x="342" y="139"/>
                  </a:lnTo>
                  <a:lnTo>
                    <a:pt x="343" y="140"/>
                  </a:lnTo>
                  <a:lnTo>
                    <a:pt x="343" y="142"/>
                  </a:lnTo>
                  <a:lnTo>
                    <a:pt x="344" y="144"/>
                  </a:lnTo>
                  <a:lnTo>
                    <a:pt x="344" y="146"/>
                  </a:lnTo>
                  <a:lnTo>
                    <a:pt x="345" y="147"/>
                  </a:lnTo>
                  <a:lnTo>
                    <a:pt x="345" y="149"/>
                  </a:lnTo>
                  <a:lnTo>
                    <a:pt x="346" y="151"/>
                  </a:lnTo>
                  <a:lnTo>
                    <a:pt x="346" y="152"/>
                  </a:lnTo>
                  <a:lnTo>
                    <a:pt x="346" y="154"/>
                  </a:lnTo>
                  <a:lnTo>
                    <a:pt x="347" y="156"/>
                  </a:lnTo>
                  <a:lnTo>
                    <a:pt x="347" y="157"/>
                  </a:lnTo>
                  <a:lnTo>
                    <a:pt x="347" y="159"/>
                  </a:lnTo>
                  <a:lnTo>
                    <a:pt x="348" y="161"/>
                  </a:lnTo>
                  <a:lnTo>
                    <a:pt x="348" y="162"/>
                  </a:lnTo>
                  <a:lnTo>
                    <a:pt x="348" y="164"/>
                  </a:lnTo>
                  <a:lnTo>
                    <a:pt x="349" y="165"/>
                  </a:lnTo>
                  <a:lnTo>
                    <a:pt x="349" y="167"/>
                  </a:lnTo>
                  <a:lnTo>
                    <a:pt x="349" y="169"/>
                  </a:lnTo>
                  <a:lnTo>
                    <a:pt x="349" y="170"/>
                  </a:lnTo>
                  <a:lnTo>
                    <a:pt x="349" y="172"/>
                  </a:lnTo>
                  <a:lnTo>
                    <a:pt x="350" y="174"/>
                  </a:lnTo>
                  <a:lnTo>
                    <a:pt x="350" y="175"/>
                  </a:lnTo>
                  <a:lnTo>
                    <a:pt x="350" y="177"/>
                  </a:lnTo>
                  <a:lnTo>
                    <a:pt x="350" y="179"/>
                  </a:lnTo>
                  <a:lnTo>
                    <a:pt x="351" y="180"/>
                  </a:lnTo>
                  <a:lnTo>
                    <a:pt x="351" y="182"/>
                  </a:lnTo>
                  <a:lnTo>
                    <a:pt x="351" y="184"/>
                  </a:lnTo>
                  <a:lnTo>
                    <a:pt x="351" y="186"/>
                  </a:lnTo>
                  <a:lnTo>
                    <a:pt x="351" y="187"/>
                  </a:lnTo>
                  <a:lnTo>
                    <a:pt x="351" y="189"/>
                  </a:lnTo>
                  <a:lnTo>
                    <a:pt x="352" y="191"/>
                  </a:lnTo>
                  <a:lnTo>
                    <a:pt x="352" y="193"/>
                  </a:lnTo>
                  <a:lnTo>
                    <a:pt x="352" y="195"/>
                  </a:lnTo>
                  <a:lnTo>
                    <a:pt x="352" y="197"/>
                  </a:lnTo>
                  <a:lnTo>
                    <a:pt x="352" y="199"/>
                  </a:lnTo>
                  <a:lnTo>
                    <a:pt x="352" y="201"/>
                  </a:lnTo>
                  <a:lnTo>
                    <a:pt x="353" y="203"/>
                  </a:lnTo>
                  <a:lnTo>
                    <a:pt x="353" y="205"/>
                  </a:lnTo>
                  <a:lnTo>
                    <a:pt x="353" y="207"/>
                  </a:lnTo>
                  <a:lnTo>
                    <a:pt x="353" y="209"/>
                  </a:lnTo>
                  <a:lnTo>
                    <a:pt x="353" y="211"/>
                  </a:lnTo>
                  <a:lnTo>
                    <a:pt x="353" y="214"/>
                  </a:lnTo>
                  <a:lnTo>
                    <a:pt x="353" y="216"/>
                  </a:lnTo>
                  <a:lnTo>
                    <a:pt x="353" y="218"/>
                  </a:lnTo>
                  <a:lnTo>
                    <a:pt x="353" y="220"/>
                  </a:lnTo>
                  <a:lnTo>
                    <a:pt x="353" y="223"/>
                  </a:lnTo>
                  <a:lnTo>
                    <a:pt x="353" y="225"/>
                  </a:lnTo>
                  <a:lnTo>
                    <a:pt x="353" y="228"/>
                  </a:lnTo>
                  <a:lnTo>
                    <a:pt x="353" y="230"/>
                  </a:lnTo>
                  <a:lnTo>
                    <a:pt x="352" y="233"/>
                  </a:lnTo>
                  <a:lnTo>
                    <a:pt x="352" y="235"/>
                  </a:lnTo>
                  <a:lnTo>
                    <a:pt x="352" y="238"/>
                  </a:lnTo>
                  <a:lnTo>
                    <a:pt x="352" y="240"/>
                  </a:lnTo>
                  <a:lnTo>
                    <a:pt x="352" y="243"/>
                  </a:lnTo>
                  <a:lnTo>
                    <a:pt x="352" y="245"/>
                  </a:lnTo>
                  <a:lnTo>
                    <a:pt x="351" y="248"/>
                  </a:lnTo>
                  <a:lnTo>
                    <a:pt x="351" y="250"/>
                  </a:lnTo>
                  <a:lnTo>
                    <a:pt x="351" y="253"/>
                  </a:lnTo>
                  <a:lnTo>
                    <a:pt x="351" y="255"/>
                  </a:lnTo>
                  <a:lnTo>
                    <a:pt x="350" y="258"/>
                  </a:lnTo>
                  <a:lnTo>
                    <a:pt x="350" y="260"/>
                  </a:lnTo>
                  <a:lnTo>
                    <a:pt x="350" y="263"/>
                  </a:lnTo>
                  <a:lnTo>
                    <a:pt x="349" y="265"/>
                  </a:lnTo>
                  <a:lnTo>
                    <a:pt x="349" y="268"/>
                  </a:lnTo>
                  <a:lnTo>
                    <a:pt x="349" y="270"/>
                  </a:lnTo>
                  <a:lnTo>
                    <a:pt x="348" y="272"/>
                  </a:lnTo>
                  <a:lnTo>
                    <a:pt x="348" y="275"/>
                  </a:lnTo>
                  <a:lnTo>
                    <a:pt x="348" y="277"/>
                  </a:lnTo>
                  <a:lnTo>
                    <a:pt x="347" y="280"/>
                  </a:lnTo>
                  <a:lnTo>
                    <a:pt x="347" y="282"/>
                  </a:lnTo>
                  <a:lnTo>
                    <a:pt x="346" y="285"/>
                  </a:lnTo>
                  <a:lnTo>
                    <a:pt x="346" y="287"/>
                  </a:lnTo>
                  <a:lnTo>
                    <a:pt x="345" y="290"/>
                  </a:lnTo>
                  <a:lnTo>
                    <a:pt x="345" y="292"/>
                  </a:lnTo>
                  <a:lnTo>
                    <a:pt x="344" y="294"/>
                  </a:lnTo>
                  <a:lnTo>
                    <a:pt x="344" y="297"/>
                  </a:lnTo>
                  <a:lnTo>
                    <a:pt x="343" y="299"/>
                  </a:lnTo>
                  <a:lnTo>
                    <a:pt x="342" y="302"/>
                  </a:lnTo>
                  <a:lnTo>
                    <a:pt x="342" y="304"/>
                  </a:lnTo>
                  <a:lnTo>
                    <a:pt x="341" y="307"/>
                  </a:lnTo>
                  <a:lnTo>
                    <a:pt x="341" y="309"/>
                  </a:lnTo>
                  <a:lnTo>
                    <a:pt x="340" y="312"/>
                  </a:lnTo>
                  <a:lnTo>
                    <a:pt x="339" y="314"/>
                  </a:lnTo>
                  <a:lnTo>
                    <a:pt x="338" y="317"/>
                  </a:lnTo>
                  <a:lnTo>
                    <a:pt x="338" y="319"/>
                  </a:lnTo>
                  <a:lnTo>
                    <a:pt x="337" y="322"/>
                  </a:lnTo>
                  <a:lnTo>
                    <a:pt x="336" y="324"/>
                  </a:lnTo>
                  <a:lnTo>
                    <a:pt x="335" y="327"/>
                  </a:lnTo>
                  <a:lnTo>
                    <a:pt x="335" y="329"/>
                  </a:lnTo>
                  <a:lnTo>
                    <a:pt x="334" y="332"/>
                  </a:lnTo>
                  <a:lnTo>
                    <a:pt x="333" y="334"/>
                  </a:lnTo>
                  <a:lnTo>
                    <a:pt x="332" y="337"/>
                  </a:lnTo>
                  <a:lnTo>
                    <a:pt x="331" y="339"/>
                  </a:lnTo>
                  <a:lnTo>
                    <a:pt x="330" y="342"/>
                  </a:lnTo>
                  <a:lnTo>
                    <a:pt x="329" y="344"/>
                  </a:lnTo>
                  <a:lnTo>
                    <a:pt x="328" y="347"/>
                  </a:lnTo>
                  <a:lnTo>
                    <a:pt x="327" y="350"/>
                  </a:lnTo>
                  <a:lnTo>
                    <a:pt x="326" y="352"/>
                  </a:lnTo>
                  <a:lnTo>
                    <a:pt x="325" y="355"/>
                  </a:lnTo>
                  <a:lnTo>
                    <a:pt x="324" y="357"/>
                  </a:lnTo>
                  <a:lnTo>
                    <a:pt x="323" y="360"/>
                  </a:lnTo>
                  <a:lnTo>
                    <a:pt x="322" y="362"/>
                  </a:lnTo>
                  <a:lnTo>
                    <a:pt x="321" y="365"/>
                  </a:lnTo>
                  <a:lnTo>
                    <a:pt x="319" y="367"/>
                  </a:lnTo>
                  <a:lnTo>
                    <a:pt x="318" y="369"/>
                  </a:lnTo>
                  <a:lnTo>
                    <a:pt x="317" y="372"/>
                  </a:lnTo>
                  <a:lnTo>
                    <a:pt x="316" y="374"/>
                  </a:lnTo>
                  <a:lnTo>
                    <a:pt x="314" y="377"/>
                  </a:lnTo>
                  <a:lnTo>
                    <a:pt x="313" y="379"/>
                  </a:lnTo>
                  <a:lnTo>
                    <a:pt x="312" y="382"/>
                  </a:lnTo>
                  <a:lnTo>
                    <a:pt x="311" y="384"/>
                  </a:lnTo>
                  <a:lnTo>
                    <a:pt x="309" y="386"/>
                  </a:lnTo>
                  <a:lnTo>
                    <a:pt x="308" y="389"/>
                  </a:lnTo>
                  <a:lnTo>
                    <a:pt x="307" y="391"/>
                  </a:lnTo>
                  <a:lnTo>
                    <a:pt x="305" y="394"/>
                  </a:lnTo>
                  <a:lnTo>
                    <a:pt x="304" y="396"/>
                  </a:lnTo>
                  <a:lnTo>
                    <a:pt x="302" y="398"/>
                  </a:lnTo>
                  <a:lnTo>
                    <a:pt x="301" y="401"/>
                  </a:lnTo>
                  <a:lnTo>
                    <a:pt x="300" y="403"/>
                  </a:lnTo>
                  <a:lnTo>
                    <a:pt x="298" y="406"/>
                  </a:lnTo>
                  <a:lnTo>
                    <a:pt x="297" y="408"/>
                  </a:lnTo>
                  <a:lnTo>
                    <a:pt x="295" y="411"/>
                  </a:lnTo>
                  <a:lnTo>
                    <a:pt x="294" y="413"/>
                  </a:lnTo>
                  <a:lnTo>
                    <a:pt x="293" y="415"/>
                  </a:lnTo>
                  <a:lnTo>
                    <a:pt x="291" y="418"/>
                  </a:lnTo>
                  <a:lnTo>
                    <a:pt x="290" y="420"/>
                  </a:lnTo>
                  <a:lnTo>
                    <a:pt x="288" y="423"/>
                  </a:lnTo>
                  <a:lnTo>
                    <a:pt x="287" y="425"/>
                  </a:lnTo>
                  <a:lnTo>
                    <a:pt x="285" y="428"/>
                  </a:lnTo>
                  <a:lnTo>
                    <a:pt x="284" y="430"/>
                  </a:lnTo>
                  <a:lnTo>
                    <a:pt x="283" y="433"/>
                  </a:lnTo>
                  <a:lnTo>
                    <a:pt x="281" y="435"/>
                  </a:lnTo>
                  <a:lnTo>
                    <a:pt x="280" y="438"/>
                  </a:lnTo>
                  <a:lnTo>
                    <a:pt x="279" y="440"/>
                  </a:lnTo>
                  <a:lnTo>
                    <a:pt x="277" y="443"/>
                  </a:lnTo>
                  <a:lnTo>
                    <a:pt x="276" y="445"/>
                  </a:lnTo>
                  <a:lnTo>
                    <a:pt x="275" y="447"/>
                  </a:lnTo>
                  <a:lnTo>
                    <a:pt x="274" y="450"/>
                  </a:lnTo>
                  <a:lnTo>
                    <a:pt x="272" y="452"/>
                  </a:lnTo>
                  <a:lnTo>
                    <a:pt x="271" y="454"/>
                  </a:lnTo>
                  <a:lnTo>
                    <a:pt x="270" y="457"/>
                  </a:lnTo>
                  <a:lnTo>
                    <a:pt x="269" y="459"/>
                  </a:lnTo>
                  <a:lnTo>
                    <a:pt x="268" y="461"/>
                  </a:lnTo>
                  <a:lnTo>
                    <a:pt x="267" y="463"/>
                  </a:lnTo>
                  <a:lnTo>
                    <a:pt x="266" y="465"/>
                  </a:lnTo>
                  <a:lnTo>
                    <a:pt x="265" y="467"/>
                  </a:lnTo>
                  <a:lnTo>
                    <a:pt x="264" y="470"/>
                  </a:lnTo>
                  <a:lnTo>
                    <a:pt x="263" y="472"/>
                  </a:lnTo>
                  <a:lnTo>
                    <a:pt x="262" y="474"/>
                  </a:lnTo>
                  <a:lnTo>
                    <a:pt x="261" y="476"/>
                  </a:lnTo>
                  <a:lnTo>
                    <a:pt x="261" y="478"/>
                  </a:lnTo>
                  <a:lnTo>
                    <a:pt x="260" y="481"/>
                  </a:lnTo>
                  <a:lnTo>
                    <a:pt x="259" y="483"/>
                  </a:lnTo>
                  <a:lnTo>
                    <a:pt x="258" y="485"/>
                  </a:lnTo>
                  <a:lnTo>
                    <a:pt x="257" y="487"/>
                  </a:lnTo>
                  <a:lnTo>
                    <a:pt x="256" y="489"/>
                  </a:lnTo>
                  <a:lnTo>
                    <a:pt x="256" y="492"/>
                  </a:lnTo>
                  <a:lnTo>
                    <a:pt x="255" y="494"/>
                  </a:lnTo>
                  <a:lnTo>
                    <a:pt x="254" y="496"/>
                  </a:lnTo>
                  <a:lnTo>
                    <a:pt x="253" y="499"/>
                  </a:lnTo>
                  <a:lnTo>
                    <a:pt x="253" y="501"/>
                  </a:lnTo>
                  <a:lnTo>
                    <a:pt x="252" y="503"/>
                  </a:lnTo>
                  <a:lnTo>
                    <a:pt x="251" y="505"/>
                  </a:lnTo>
                  <a:lnTo>
                    <a:pt x="250" y="508"/>
                  </a:lnTo>
                  <a:lnTo>
                    <a:pt x="250" y="510"/>
                  </a:lnTo>
                  <a:lnTo>
                    <a:pt x="249" y="512"/>
                  </a:lnTo>
                  <a:lnTo>
                    <a:pt x="249" y="514"/>
                  </a:lnTo>
                  <a:lnTo>
                    <a:pt x="248" y="516"/>
                  </a:lnTo>
                  <a:lnTo>
                    <a:pt x="248" y="518"/>
                  </a:lnTo>
                  <a:lnTo>
                    <a:pt x="247" y="520"/>
                  </a:lnTo>
                  <a:lnTo>
                    <a:pt x="247" y="522"/>
                  </a:lnTo>
                  <a:lnTo>
                    <a:pt x="246" y="524"/>
                  </a:lnTo>
                  <a:lnTo>
                    <a:pt x="246" y="525"/>
                  </a:lnTo>
                  <a:lnTo>
                    <a:pt x="246" y="527"/>
                  </a:lnTo>
                  <a:lnTo>
                    <a:pt x="245" y="529"/>
                  </a:lnTo>
                  <a:lnTo>
                    <a:pt x="245" y="530"/>
                  </a:lnTo>
                  <a:lnTo>
                    <a:pt x="245" y="532"/>
                  </a:lnTo>
                  <a:lnTo>
                    <a:pt x="245" y="534"/>
                  </a:lnTo>
                  <a:lnTo>
                    <a:pt x="244" y="535"/>
                  </a:lnTo>
                  <a:lnTo>
                    <a:pt x="244" y="537"/>
                  </a:lnTo>
                  <a:lnTo>
                    <a:pt x="244" y="540"/>
                  </a:lnTo>
                  <a:lnTo>
                    <a:pt x="244" y="542"/>
                  </a:lnTo>
                  <a:lnTo>
                    <a:pt x="244" y="544"/>
                  </a:lnTo>
                  <a:lnTo>
                    <a:pt x="244" y="547"/>
                  </a:lnTo>
                  <a:lnTo>
                    <a:pt x="244" y="550"/>
                  </a:lnTo>
                  <a:lnTo>
                    <a:pt x="244" y="552"/>
                  </a:lnTo>
                  <a:lnTo>
                    <a:pt x="244" y="555"/>
                  </a:lnTo>
                  <a:lnTo>
                    <a:pt x="244" y="559"/>
                  </a:lnTo>
                  <a:lnTo>
                    <a:pt x="244" y="562"/>
                  </a:lnTo>
                  <a:lnTo>
                    <a:pt x="244" y="566"/>
                  </a:lnTo>
                  <a:lnTo>
                    <a:pt x="244" y="569"/>
                  </a:lnTo>
                  <a:lnTo>
                    <a:pt x="244" y="573"/>
                  </a:lnTo>
                  <a:lnTo>
                    <a:pt x="244" y="577"/>
                  </a:lnTo>
                  <a:close/>
                </a:path>
              </a:pathLst>
            </a:custGeom>
            <a:solidFill>
              <a:srgbClr val="FF0000"/>
            </a:solidFill>
            <a:ln w="6350" cap="flat">
              <a:solidFill>
                <a:srgbClr val="000011"/>
              </a:solidFill>
              <a:prstDash val="solid"/>
              <a:round/>
              <a:headEnd/>
              <a:tailEnd/>
            </a:ln>
            <a:effectLst>
              <a:outerShdw dist="57150" dir="2700000" algn="ctr" rotWithShape="0">
                <a:srgbClr val="666666"/>
              </a:outerShdw>
            </a:effectLst>
          </p:spPr>
          <p:txBody>
            <a:bodyPr anchor="ctr">
              <a:spAutoFit/>
            </a:bodyPr>
            <a:lstStyle/>
            <a:p>
              <a:endParaRPr lang="zh-CN" altLang="en-US"/>
            </a:p>
          </p:txBody>
        </p:sp>
      </p:grpSp>
      <p:sp>
        <p:nvSpPr>
          <p:cNvPr id="48141" name="スライド番号プレースホルダー 3"/>
          <p:cNvSpPr>
            <a:spLocks noGrp="1"/>
          </p:cNvSpPr>
          <p:nvPr>
            <p:ph type="sldNum" sz="quarter" idx="12"/>
          </p:nvPr>
        </p:nvSpPr>
        <p:spPr bwMode="auto">
          <a:noFill/>
          <a:ln>
            <a:miter lim="800000"/>
            <a:headEnd/>
            <a:tailEnd/>
          </a:ln>
        </p:spPr>
        <p:txBody>
          <a:bodyPr/>
          <a:lstStyle/>
          <a:p>
            <a:fld id="{07387362-8942-4D9A-9ECF-80E199BCB666}" type="slidenum">
              <a:rPr lang="en-US" altLang="ja-JP">
                <a:latin typeface="Tw Cen MT" pitchFamily="34" charset="0"/>
                <a:ea typeface="ＭＳ Ｐゴシック" charset="-128"/>
              </a:rPr>
              <a:pPr/>
              <a:t>13</a:t>
            </a:fld>
            <a:endParaRPr lang="en-US" altLang="ja-JP">
              <a:latin typeface="Tw Cen MT" pitchFamily="34" charset="0"/>
              <a:ea typeface="ＭＳ Ｐゴシック"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タイトル 1"/>
          <p:cNvSpPr>
            <a:spLocks noGrp="1"/>
          </p:cNvSpPr>
          <p:nvPr>
            <p:ph type="title" idx="4294967295"/>
          </p:nvPr>
        </p:nvSpPr>
        <p:spPr>
          <a:xfrm>
            <a:off x="920750" y="333375"/>
            <a:ext cx="8832850" cy="990600"/>
          </a:xfrm>
        </p:spPr>
        <p:txBody>
          <a:bodyPr/>
          <a:lstStyle/>
          <a:p>
            <a:r>
              <a:rPr lang="ja-JP" altLang="en-US" smtClean="0">
                <a:latin typeface="ＭＳ Ｐゴシック" charset="-128"/>
                <a:ea typeface="ＭＳ Ｐゴシック" charset="-128"/>
              </a:rPr>
              <a:t>第８時限　目次</a:t>
            </a:r>
          </a:p>
        </p:txBody>
      </p:sp>
      <p:sp>
        <p:nvSpPr>
          <p:cNvPr id="17410" name="Rectangle 6"/>
          <p:cNvSpPr>
            <a:spLocks noGrp="1"/>
          </p:cNvSpPr>
          <p:nvPr>
            <p:ph type="body" idx="4294967295"/>
          </p:nvPr>
        </p:nvSpPr>
        <p:spPr>
          <a:xfrm>
            <a:off x="2649538" y="1700213"/>
            <a:ext cx="6919912" cy="4525962"/>
          </a:xfrm>
          <a:ln>
            <a:solidFill>
              <a:schemeClr val="accent2"/>
            </a:solidFill>
          </a:ln>
        </p:spPr>
        <p:txBody>
          <a:bodyPr/>
          <a:lstStyle/>
          <a:p>
            <a:pPr>
              <a:buFont typeface="Wingdings" pitchFamily="2" charset="2"/>
              <a:buNone/>
              <a:defRPr/>
            </a:pPr>
            <a:r>
              <a:rPr lang="ja-JP" altLang="en-US" sz="2400" dirty="0">
                <a:latin typeface="MS PGothic" pitchFamily="34" charset="-128"/>
                <a:ea typeface="MS PGothic" pitchFamily="34" charset="-128"/>
              </a:rPr>
              <a:t>８</a:t>
            </a:r>
            <a:r>
              <a:rPr lang="ja-JP" altLang="en-US" sz="2400" dirty="0" smtClean="0">
                <a:latin typeface="MS PGothic" pitchFamily="34" charset="-128"/>
                <a:ea typeface="MS PGothic" pitchFamily="34" charset="-128"/>
              </a:rPr>
              <a:t>－１　知的財産の利用</a:t>
            </a:r>
          </a:p>
          <a:p>
            <a:pPr marL="0" indent="0">
              <a:buFont typeface="Wingdings" pitchFamily="2" charset="2"/>
              <a:buNone/>
              <a:defRPr/>
            </a:pPr>
            <a:r>
              <a:rPr lang="ja-JP" altLang="en-US" sz="2400" dirty="0">
                <a:solidFill>
                  <a:srgbClr val="FF0000"/>
                </a:solidFill>
                <a:latin typeface="MS PGothic" pitchFamily="34" charset="-128"/>
                <a:ea typeface="MS PGothic" pitchFamily="34" charset="-128"/>
              </a:rPr>
              <a:t>８</a:t>
            </a:r>
            <a:r>
              <a:rPr lang="ja-JP" altLang="en-US" sz="2400" dirty="0" smtClean="0">
                <a:solidFill>
                  <a:srgbClr val="FF0000"/>
                </a:solidFill>
                <a:latin typeface="MS PGothic" pitchFamily="34" charset="-128"/>
                <a:ea typeface="MS PGothic" pitchFamily="34" charset="-128"/>
              </a:rPr>
              <a:t>－２</a:t>
            </a:r>
            <a:r>
              <a:rPr lang="ja-JP" altLang="en-US" sz="2400" dirty="0">
                <a:solidFill>
                  <a:srgbClr val="FF0000"/>
                </a:solidFill>
                <a:latin typeface="MS PGothic" pitchFamily="34" charset="-128"/>
                <a:ea typeface="MS PGothic" pitchFamily="34" charset="-128"/>
              </a:rPr>
              <a:t>　知財活動の意義</a:t>
            </a:r>
          </a:p>
          <a:p>
            <a:pPr>
              <a:buFont typeface="Wingdings" pitchFamily="2" charset="2"/>
              <a:buNone/>
              <a:defRPr/>
            </a:pPr>
            <a:r>
              <a:rPr lang="ja-JP" altLang="en-US" sz="2400" dirty="0">
                <a:latin typeface="MS PGothic" pitchFamily="34" charset="-128"/>
                <a:ea typeface="MS PGothic" pitchFamily="34" charset="-128"/>
              </a:rPr>
              <a:t>８</a:t>
            </a:r>
            <a:r>
              <a:rPr lang="ja-JP" altLang="en-US" sz="2400" dirty="0" smtClean="0">
                <a:latin typeface="MS PGothic" pitchFamily="34" charset="-128"/>
                <a:ea typeface="MS PGothic" pitchFamily="34" charset="-128"/>
              </a:rPr>
              <a:t>－３</a:t>
            </a:r>
            <a:r>
              <a:rPr lang="ja-JP" altLang="en-US" sz="2400" dirty="0">
                <a:latin typeface="MS PGothic" pitchFamily="34" charset="-128"/>
                <a:ea typeface="MS PGothic" pitchFamily="34" charset="-128"/>
              </a:rPr>
              <a:t>　標準化と知的財産</a:t>
            </a:r>
            <a:endParaRPr lang="en-US" altLang="ja-JP" sz="2400" dirty="0">
              <a:latin typeface="MS PGothic" pitchFamily="34" charset="-128"/>
              <a:ea typeface="MS PGothic" pitchFamily="34" charset="-128"/>
            </a:endParaRPr>
          </a:p>
          <a:p>
            <a:pPr>
              <a:buFont typeface="Wingdings" pitchFamily="2" charset="2"/>
              <a:buNone/>
              <a:defRPr/>
            </a:pPr>
            <a:r>
              <a:rPr lang="ja-JP" altLang="en-US" sz="2400" dirty="0">
                <a:latin typeface="MS PGothic" pitchFamily="34" charset="-128"/>
                <a:ea typeface="MS PGothic" pitchFamily="34" charset="-128"/>
              </a:rPr>
              <a:t>８</a:t>
            </a:r>
            <a:r>
              <a:rPr lang="ja-JP" altLang="en-US" sz="2400" dirty="0" smtClean="0">
                <a:latin typeface="MS PGothic" pitchFamily="34" charset="-128"/>
                <a:ea typeface="MS PGothic" pitchFamily="34" charset="-128"/>
              </a:rPr>
              <a:t>－４</a:t>
            </a:r>
            <a:r>
              <a:rPr lang="ja-JP" altLang="en-US" sz="2400" dirty="0">
                <a:latin typeface="MS PGothic" pitchFamily="34" charset="-128"/>
                <a:ea typeface="MS PGothic" pitchFamily="34" charset="-128"/>
              </a:rPr>
              <a:t>　知財の活用、特許の活用</a:t>
            </a:r>
          </a:p>
          <a:p>
            <a:pPr>
              <a:buFont typeface="Wingdings" pitchFamily="2" charset="2"/>
              <a:buNone/>
              <a:defRPr/>
            </a:pPr>
            <a:endParaRPr lang="ja-JP" altLang="en-US" sz="2400" dirty="0">
              <a:ea typeface="MS PGothic" pitchFamily="34" charset="-128"/>
            </a:endParaRPr>
          </a:p>
          <a:p>
            <a:pPr>
              <a:buFont typeface="Wingdings" pitchFamily="2" charset="2"/>
              <a:buNone/>
              <a:defRPr/>
            </a:pPr>
            <a:endParaRPr lang="ja-JP" altLang="en-US" sz="2400" dirty="0" smtClean="0">
              <a:latin typeface="MS PGothic" pitchFamily="34" charset="-128"/>
              <a:ea typeface="MS PGothic" pitchFamily="34" charset="-128"/>
            </a:endParaRPr>
          </a:p>
        </p:txBody>
      </p:sp>
      <p:pic>
        <p:nvPicPr>
          <p:cNvPr id="50179" name="Picture 7" descr="sm_pencil.png"/>
          <p:cNvPicPr>
            <a:picLocks noChangeAspect="1"/>
          </p:cNvPicPr>
          <p:nvPr/>
        </p:nvPicPr>
        <p:blipFill>
          <a:blip r:embed="rId3"/>
          <a:srcRect/>
          <a:stretch>
            <a:fillRect/>
          </a:stretch>
        </p:blipFill>
        <p:spPr bwMode="auto">
          <a:xfrm>
            <a:off x="631825" y="1773238"/>
            <a:ext cx="1749425" cy="2144712"/>
          </a:xfrm>
          <a:prstGeom prst="rect">
            <a:avLst/>
          </a:prstGeom>
          <a:noFill/>
          <a:ln w="50800" cap="sq" cmpd="dbl">
            <a:solidFill>
              <a:schemeClr val="accent2"/>
            </a:solidFill>
            <a:miter lim="800000"/>
            <a:headEnd/>
            <a:tailEnd/>
          </a:ln>
        </p:spPr>
      </p:pic>
      <p:sp>
        <p:nvSpPr>
          <p:cNvPr id="3" name="スライド番号プレースホルダー 2"/>
          <p:cNvSpPr>
            <a:spLocks noGrp="1"/>
          </p:cNvSpPr>
          <p:nvPr>
            <p:ph type="sldNum" sz="quarter" idx="12"/>
          </p:nvPr>
        </p:nvSpPr>
        <p:spPr/>
        <p:txBody>
          <a:bodyPr>
            <a:normAutofit fontScale="85000" lnSpcReduction="20000"/>
          </a:bodyPr>
          <a:lstStyle/>
          <a:p>
            <a:pPr>
              <a:defRPr/>
            </a:pPr>
            <a:fld id="{B0E9B000-33A3-4F55-8D32-E1B6DA4AC31A}" type="slidenum">
              <a:rPr lang="en-US" altLang="ja-JP"/>
              <a:pPr>
                <a:defRPr/>
              </a:pPr>
              <a:t>14</a:t>
            </a:fld>
            <a:endParaRPr lang="en-US" altLang="ja-JP"/>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タイトル 1"/>
          <p:cNvSpPr>
            <a:spLocks noGrp="1"/>
          </p:cNvSpPr>
          <p:nvPr>
            <p:ph type="title"/>
          </p:nvPr>
        </p:nvSpPr>
        <p:spPr>
          <a:xfrm>
            <a:off x="1079500" y="44450"/>
            <a:ext cx="8832850" cy="990600"/>
          </a:xfrm>
        </p:spPr>
        <p:txBody>
          <a:bodyPr/>
          <a:lstStyle/>
          <a:p>
            <a:pPr eaLnBrk="1" hangingPunct="1"/>
            <a:r>
              <a:rPr lang="ja-JP" altLang="en-US" sz="3600" smtClean="0">
                <a:solidFill>
                  <a:schemeClr val="tx1"/>
                </a:solidFill>
                <a:ea typeface="ＭＳ Ｐゴシック" charset="-128"/>
              </a:rPr>
              <a:t>企業の知的財産活動の意義</a:t>
            </a:r>
          </a:p>
        </p:txBody>
      </p:sp>
      <p:sp>
        <p:nvSpPr>
          <p:cNvPr id="24589" name="Rectangle 13"/>
          <p:cNvSpPr>
            <a:spLocks noChangeArrowheads="1"/>
          </p:cNvSpPr>
          <p:nvPr/>
        </p:nvSpPr>
        <p:spPr bwMode="auto">
          <a:xfrm>
            <a:off x="0" y="0"/>
            <a:ext cx="1035050"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solidFill>
                  <a:prstClr val="black"/>
                </a:solidFill>
                <a:latin typeface="Arial" charset="0"/>
                <a:ea typeface="ＭＳ Ｐゴシック" pitchFamily="34" charset="-128"/>
              </a:rPr>
              <a:t>８</a:t>
            </a:r>
            <a:r>
              <a:rPr lang="ja-JP" altLang="en-US" sz="2800" dirty="0">
                <a:solidFill>
                  <a:prstClr val="black"/>
                </a:solidFill>
                <a:latin typeface="Arial" charset="0"/>
                <a:ea typeface="ＭＳ Ｐゴシック" pitchFamily="34" charset="-128"/>
              </a:rPr>
              <a:t>－２</a:t>
            </a:r>
            <a:endParaRPr lang="zh-CN" altLang="en-US" dirty="0">
              <a:solidFill>
                <a:prstClr val="black"/>
              </a:solidFill>
              <a:latin typeface="Arial" charset="0"/>
              <a:ea typeface="ＭＳ Ｐゴシック" pitchFamily="34" charset="-128"/>
            </a:endParaRPr>
          </a:p>
        </p:txBody>
      </p:sp>
      <p:sp>
        <p:nvSpPr>
          <p:cNvPr id="5" name="フローチャート : 代替処理 4"/>
          <p:cNvSpPr/>
          <p:nvPr/>
        </p:nvSpPr>
        <p:spPr>
          <a:xfrm>
            <a:off x="776536" y="4437112"/>
            <a:ext cx="2520280" cy="1872208"/>
          </a:xfrm>
          <a:prstGeom prst="flowChartAlternateProcess">
            <a:avLst/>
          </a:prstGeom>
          <a:solidFill>
            <a:schemeClr val="accent2"/>
          </a:solidFill>
          <a:effectLst>
            <a:outerShdw blurRad="38100" dist="30000" dir="5400000" rotWithShape="0">
              <a:srgbClr val="000000">
                <a:alpha val="45000"/>
              </a:srgbClr>
            </a:outerShdw>
            <a:softEdge rad="635000"/>
          </a:effectLst>
        </p:spPr>
        <p:style>
          <a:lnRef idx="1">
            <a:schemeClr val="accent2"/>
          </a:lnRef>
          <a:fillRef idx="2">
            <a:schemeClr val="accent2"/>
          </a:fillRef>
          <a:effectRef idx="1">
            <a:schemeClr val="accent2"/>
          </a:effectRef>
          <a:fontRef idx="minor">
            <a:schemeClr val="dk1"/>
          </a:fontRef>
        </p:style>
        <p:txBody>
          <a:bodyPr anchor="ctr"/>
          <a:lstStyle/>
          <a:p>
            <a:pPr algn="ctr">
              <a:defRPr/>
            </a:pPr>
            <a:r>
              <a:rPr lang="ja-JP" altLang="en-US" sz="2400" dirty="0">
                <a:solidFill>
                  <a:prstClr val="black"/>
                </a:solidFill>
                <a:latin typeface="ＭＳ Ｐゴシック" pitchFamily="50" charset="-128"/>
                <a:ea typeface="ＭＳ Ｐゴシック" pitchFamily="50" charset="-128"/>
              </a:rPr>
              <a:t>知的財産活動</a:t>
            </a:r>
            <a:endParaRPr lang="ja-JP" altLang="en-US" sz="2400" dirty="0">
              <a:solidFill>
                <a:prstClr val="black"/>
              </a:solidFill>
              <a:latin typeface="ＭＳ Ｐゴシック" pitchFamily="50" charset="-128"/>
              <a:ea typeface="ＭＳ Ｐゴシック" pitchFamily="50" charset="-128"/>
            </a:endParaRPr>
          </a:p>
        </p:txBody>
      </p:sp>
      <p:sp>
        <p:nvSpPr>
          <p:cNvPr id="11" name="対角する 2 つの角を丸めた四角形 10"/>
          <p:cNvSpPr/>
          <p:nvPr/>
        </p:nvSpPr>
        <p:spPr>
          <a:xfrm>
            <a:off x="6032500" y="1989138"/>
            <a:ext cx="3678238" cy="1368425"/>
          </a:xfrm>
          <a:prstGeom prst="round2Diag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prstClr val="black"/>
                </a:solidFill>
                <a:latin typeface="ＭＳ Ｐゴシック" pitchFamily="50" charset="-128"/>
                <a:ea typeface="ＭＳ Ｐゴシック" pitchFamily="50" charset="-128"/>
              </a:rPr>
              <a:t>事業等の優位性の確保</a:t>
            </a:r>
            <a:endParaRPr lang="en-US" altLang="ja-JP" sz="2400" dirty="0">
              <a:solidFill>
                <a:prstClr val="black"/>
              </a:solidFill>
              <a:latin typeface="ＭＳ Ｐゴシック" pitchFamily="50" charset="-128"/>
              <a:ea typeface="ＭＳ Ｐゴシック" pitchFamily="50" charset="-128"/>
            </a:endParaRPr>
          </a:p>
          <a:p>
            <a:pPr algn="ctr">
              <a:defRPr/>
            </a:pPr>
            <a:endParaRPr lang="en-US" altLang="ja-JP" sz="2400" dirty="0">
              <a:solidFill>
                <a:prstClr val="black"/>
              </a:solidFill>
              <a:latin typeface="ＭＳ Ｐゴシック" pitchFamily="50" charset="-128"/>
              <a:ea typeface="ＭＳ Ｐゴシック" pitchFamily="50" charset="-128"/>
            </a:endParaRPr>
          </a:p>
          <a:p>
            <a:pPr marL="342900" indent="-342900" algn="ctr">
              <a:buFont typeface="Wingdings" pitchFamily="2" charset="2"/>
              <a:buChar char="u"/>
              <a:defRPr/>
            </a:pPr>
            <a:r>
              <a:rPr lang="ja-JP" altLang="en-US" sz="2000" b="1" dirty="0">
                <a:solidFill>
                  <a:prstClr val="black"/>
                </a:solidFill>
                <a:latin typeface="ＭＳ Ｐゴシック" pitchFamily="50" charset="-128"/>
                <a:ea typeface="ＭＳ Ｐゴシック" pitchFamily="50" charset="-128"/>
              </a:rPr>
              <a:t>競争力を高める</a:t>
            </a:r>
            <a:endParaRPr lang="ja-JP" altLang="en-US" sz="2000" b="1" dirty="0">
              <a:solidFill>
                <a:prstClr val="black"/>
              </a:solidFill>
              <a:latin typeface="ＭＳ Ｐゴシック" pitchFamily="50" charset="-128"/>
              <a:ea typeface="ＭＳ Ｐゴシック" pitchFamily="50" charset="-128"/>
            </a:endParaRPr>
          </a:p>
        </p:txBody>
      </p:sp>
      <p:sp>
        <p:nvSpPr>
          <p:cNvPr id="12" name="対角する 2 つの角を丸めた四角形 11"/>
          <p:cNvSpPr/>
          <p:nvPr/>
        </p:nvSpPr>
        <p:spPr>
          <a:xfrm>
            <a:off x="514350" y="1844675"/>
            <a:ext cx="3814763" cy="1728788"/>
          </a:xfrm>
          <a:prstGeom prst="round2Diag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prstClr val="black"/>
                </a:solidFill>
                <a:latin typeface="ＭＳ Ｐゴシック" pitchFamily="50" charset="-128"/>
                <a:ea typeface="ＭＳ Ｐゴシック" pitchFamily="50" charset="-128"/>
              </a:rPr>
              <a:t>事業等の安全性の確保</a:t>
            </a:r>
            <a:endParaRPr lang="en-US" altLang="ja-JP" sz="2400" dirty="0">
              <a:solidFill>
                <a:prstClr val="black"/>
              </a:solidFill>
              <a:latin typeface="ＭＳ Ｐゴシック" pitchFamily="50" charset="-128"/>
              <a:ea typeface="ＭＳ Ｐゴシック" pitchFamily="50" charset="-128"/>
            </a:endParaRPr>
          </a:p>
          <a:p>
            <a:pPr algn="ctr">
              <a:defRPr/>
            </a:pPr>
            <a:endParaRPr lang="en-US" altLang="ja-JP" sz="2400" dirty="0">
              <a:solidFill>
                <a:prstClr val="black"/>
              </a:solidFill>
              <a:latin typeface="ＭＳ Ｐゴシック" pitchFamily="50" charset="-128"/>
              <a:ea typeface="ＭＳ Ｐゴシック" pitchFamily="50" charset="-128"/>
            </a:endParaRPr>
          </a:p>
          <a:p>
            <a:pPr marL="342900" indent="-342900" algn="ctr">
              <a:buFont typeface="Wingdings" pitchFamily="2" charset="2"/>
              <a:buChar char="u"/>
              <a:defRPr/>
            </a:pPr>
            <a:r>
              <a:rPr lang="ja-JP" altLang="en-US" sz="2000" b="1" dirty="0">
                <a:solidFill>
                  <a:prstClr val="black"/>
                </a:solidFill>
                <a:latin typeface="ＭＳ Ｐゴシック" pitchFamily="50" charset="-128"/>
                <a:ea typeface="ＭＳ Ｐゴシック" pitchFamily="50" charset="-128"/>
              </a:rPr>
              <a:t>知財リスクの低減</a:t>
            </a:r>
            <a:endParaRPr lang="en-US" altLang="ja-JP" sz="2000" b="1" dirty="0">
              <a:solidFill>
                <a:prstClr val="black"/>
              </a:solidFill>
              <a:latin typeface="ＭＳ Ｐゴシック" pitchFamily="50" charset="-128"/>
              <a:ea typeface="ＭＳ Ｐゴシック" pitchFamily="50" charset="-128"/>
            </a:endParaRPr>
          </a:p>
          <a:p>
            <a:pPr marL="342900" indent="-342900" algn="ctr">
              <a:buFont typeface="Wingdings" pitchFamily="2" charset="2"/>
              <a:buChar char="u"/>
              <a:defRPr/>
            </a:pPr>
            <a:r>
              <a:rPr lang="ja-JP" altLang="en-US" sz="2000" b="1" dirty="0">
                <a:solidFill>
                  <a:prstClr val="black"/>
                </a:solidFill>
                <a:latin typeface="ＭＳ Ｐゴシック" pitchFamily="50" charset="-128"/>
                <a:ea typeface="ＭＳ Ｐゴシック" pitchFamily="50" charset="-128"/>
              </a:rPr>
              <a:t>他者特許対策</a:t>
            </a:r>
          </a:p>
        </p:txBody>
      </p:sp>
      <p:sp>
        <p:nvSpPr>
          <p:cNvPr id="13" name="対角する 2 つの角を丸めた四角形 12"/>
          <p:cNvSpPr/>
          <p:nvPr/>
        </p:nvSpPr>
        <p:spPr>
          <a:xfrm>
            <a:off x="5457825" y="5084763"/>
            <a:ext cx="4019550" cy="1512887"/>
          </a:xfrm>
          <a:prstGeom prst="round2Diag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prstClr val="black"/>
                </a:solidFill>
                <a:latin typeface="ＭＳ Ｐゴシック" pitchFamily="50" charset="-128"/>
                <a:ea typeface="ＭＳ Ｐゴシック" pitchFamily="50" charset="-128"/>
              </a:rPr>
              <a:t>事業等の市場形成</a:t>
            </a:r>
            <a:endParaRPr lang="en-US" altLang="ja-JP" sz="2400" dirty="0">
              <a:solidFill>
                <a:prstClr val="black"/>
              </a:solidFill>
              <a:latin typeface="ＭＳ Ｐゴシック" pitchFamily="50" charset="-128"/>
              <a:ea typeface="ＭＳ Ｐゴシック" pitchFamily="50" charset="-128"/>
            </a:endParaRPr>
          </a:p>
          <a:p>
            <a:pPr algn="ctr">
              <a:defRPr/>
            </a:pPr>
            <a:endParaRPr lang="en-US" altLang="ja-JP" dirty="0">
              <a:solidFill>
                <a:prstClr val="black"/>
              </a:solidFill>
              <a:latin typeface="ＭＳ Ｐゴシック" pitchFamily="50" charset="-128"/>
              <a:ea typeface="ＭＳ Ｐゴシック" pitchFamily="50" charset="-128"/>
            </a:endParaRPr>
          </a:p>
          <a:p>
            <a:pPr marL="285750" indent="-285750" algn="ctr">
              <a:buFont typeface="Wingdings" pitchFamily="2" charset="2"/>
              <a:buChar char="u"/>
              <a:defRPr/>
            </a:pPr>
            <a:r>
              <a:rPr lang="ja-JP" altLang="en-US" b="1" dirty="0">
                <a:solidFill>
                  <a:prstClr val="black"/>
                </a:solidFill>
                <a:latin typeface="ＭＳ Ｐゴシック" pitchFamily="50" charset="-128"/>
                <a:ea typeface="ＭＳ Ｐゴシック" pitchFamily="50" charset="-128"/>
              </a:rPr>
              <a:t>市場（マーケット）への影響力</a:t>
            </a:r>
            <a:endParaRPr lang="en-US" altLang="ja-JP" b="1" dirty="0">
              <a:solidFill>
                <a:prstClr val="black"/>
              </a:solidFill>
              <a:latin typeface="ＭＳ Ｐゴシック" pitchFamily="50" charset="-128"/>
              <a:ea typeface="ＭＳ Ｐゴシック" pitchFamily="50" charset="-128"/>
            </a:endParaRPr>
          </a:p>
          <a:p>
            <a:pPr marL="285750" indent="-285750" algn="ctr">
              <a:buFont typeface="Wingdings" pitchFamily="2" charset="2"/>
              <a:buChar char="u"/>
              <a:defRPr/>
            </a:pPr>
            <a:r>
              <a:rPr lang="ja-JP" altLang="en-US" b="1" dirty="0">
                <a:solidFill>
                  <a:prstClr val="black"/>
                </a:solidFill>
                <a:latin typeface="ＭＳ Ｐゴシック" pitchFamily="50" charset="-128"/>
                <a:ea typeface="ＭＳ Ｐゴシック" pitchFamily="50" charset="-128"/>
              </a:rPr>
              <a:t>市場参入</a:t>
            </a:r>
            <a:r>
              <a:rPr lang="ja-JP" altLang="en-US" b="1" dirty="0">
                <a:solidFill>
                  <a:prstClr val="black"/>
                </a:solidFill>
                <a:latin typeface="ＭＳ Ｐゴシック" pitchFamily="50" charset="-128"/>
                <a:ea typeface="ＭＳ Ｐゴシック" pitchFamily="50" charset="-128"/>
              </a:rPr>
              <a:t>障壁の構築、対応</a:t>
            </a:r>
            <a:endParaRPr lang="ja-JP" altLang="en-US" b="1" dirty="0">
              <a:solidFill>
                <a:prstClr val="black"/>
              </a:solidFill>
              <a:latin typeface="ＭＳ Ｐゴシック" pitchFamily="50" charset="-128"/>
              <a:ea typeface="ＭＳ Ｐゴシック" pitchFamily="50" charset="-128"/>
            </a:endParaRPr>
          </a:p>
        </p:txBody>
      </p:sp>
      <p:sp>
        <p:nvSpPr>
          <p:cNvPr id="14" name="上矢印 13"/>
          <p:cNvSpPr/>
          <p:nvPr/>
        </p:nvSpPr>
        <p:spPr>
          <a:xfrm>
            <a:off x="1568450" y="3573463"/>
            <a:ext cx="936625" cy="863600"/>
          </a:xfrm>
          <a:prstGeom prst="upArrow">
            <a:avLst/>
          </a:prstGeom>
        </p:spPr>
        <p:style>
          <a:lnRef idx="1">
            <a:schemeClr val="accent1"/>
          </a:lnRef>
          <a:fillRef idx="2">
            <a:schemeClr val="accent1"/>
          </a:fillRef>
          <a:effectRef idx="1">
            <a:schemeClr val="accent1"/>
          </a:effectRef>
          <a:fontRef idx="minor">
            <a:schemeClr val="dk1"/>
          </a:fontRef>
        </p:style>
        <p:txBody>
          <a:bodyPr anchor="ctr"/>
          <a:lstStyle/>
          <a:p>
            <a:pPr algn="ctr"/>
            <a:endParaRPr lang="ja-JP" altLang="en-US">
              <a:solidFill>
                <a:srgbClr val="000000"/>
              </a:solidFill>
            </a:endParaRPr>
          </a:p>
        </p:txBody>
      </p:sp>
      <p:sp>
        <p:nvSpPr>
          <p:cNvPr id="15" name="右矢印 14"/>
          <p:cNvSpPr/>
          <p:nvPr/>
        </p:nvSpPr>
        <p:spPr>
          <a:xfrm>
            <a:off x="3551238" y="5157788"/>
            <a:ext cx="1906587" cy="1079500"/>
          </a:xfrm>
          <a:prstGeom prst="rightArrow">
            <a:avLst>
              <a:gd name="adj1" fmla="val 28836"/>
              <a:gd name="adj2" fmla="val 50000"/>
            </a:avLst>
          </a:prstGeom>
        </p:spPr>
        <p:style>
          <a:lnRef idx="1">
            <a:schemeClr val="accent1"/>
          </a:lnRef>
          <a:fillRef idx="2">
            <a:schemeClr val="accent1"/>
          </a:fillRef>
          <a:effectRef idx="1">
            <a:schemeClr val="accent1"/>
          </a:effectRef>
          <a:fontRef idx="minor">
            <a:schemeClr val="dk1"/>
          </a:fontRef>
        </p:style>
        <p:txBody>
          <a:bodyPr anchor="ctr"/>
          <a:lstStyle/>
          <a:p>
            <a:pPr algn="ctr"/>
            <a:endParaRPr lang="ja-JP" altLang="en-US">
              <a:solidFill>
                <a:srgbClr val="000000"/>
              </a:solidFill>
            </a:endParaRPr>
          </a:p>
        </p:txBody>
      </p:sp>
      <p:sp>
        <p:nvSpPr>
          <p:cNvPr id="16" name="上矢印 15"/>
          <p:cNvSpPr/>
          <p:nvPr/>
        </p:nvSpPr>
        <p:spPr>
          <a:xfrm rot="3674599">
            <a:off x="4087812" y="2533651"/>
            <a:ext cx="1325563" cy="2855912"/>
          </a:xfrm>
          <a:prstGeom prst="upArrow">
            <a:avLst>
              <a:gd name="adj1" fmla="val 32438"/>
              <a:gd name="adj2" fmla="val 38234"/>
            </a:avLst>
          </a:prstGeom>
        </p:spPr>
        <p:style>
          <a:lnRef idx="1">
            <a:schemeClr val="accent1"/>
          </a:lnRef>
          <a:fillRef idx="2">
            <a:schemeClr val="accent1"/>
          </a:fillRef>
          <a:effectRef idx="1">
            <a:schemeClr val="accent1"/>
          </a:effectRef>
          <a:fontRef idx="minor">
            <a:schemeClr val="dk1"/>
          </a:fontRef>
        </p:style>
        <p:txBody>
          <a:bodyPr anchor="ctr"/>
          <a:lstStyle/>
          <a:p>
            <a:pPr algn="ctr"/>
            <a:endParaRPr lang="ja-JP" altLang="en-US">
              <a:solidFill>
                <a:srgbClr val="000000"/>
              </a:solidFill>
            </a:endParaRPr>
          </a:p>
        </p:txBody>
      </p:sp>
      <p:sp>
        <p:nvSpPr>
          <p:cNvPr id="3" name="スライド番号プレースホルダー 2"/>
          <p:cNvSpPr>
            <a:spLocks noGrp="1"/>
          </p:cNvSpPr>
          <p:nvPr>
            <p:ph type="sldNum" sz="quarter" idx="12"/>
          </p:nvPr>
        </p:nvSpPr>
        <p:spPr/>
        <p:txBody>
          <a:bodyPr>
            <a:normAutofit fontScale="85000" lnSpcReduction="20000"/>
          </a:bodyPr>
          <a:lstStyle/>
          <a:p>
            <a:pPr>
              <a:defRPr/>
            </a:pPr>
            <a:fld id="{4789152F-080E-4ACA-8277-8CA10150FDF1}" type="slidenum">
              <a:rPr lang="en-US" altLang="ja-JP"/>
              <a:pPr>
                <a:defRPr/>
              </a:pPr>
              <a:t>15</a:t>
            </a:fld>
            <a:endParaRPr lang="en-US" altLang="ja-JP"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タイトル 1"/>
          <p:cNvSpPr>
            <a:spLocks noGrp="1"/>
          </p:cNvSpPr>
          <p:nvPr>
            <p:ph type="title"/>
          </p:nvPr>
        </p:nvSpPr>
        <p:spPr>
          <a:xfrm>
            <a:off x="1077913" y="58738"/>
            <a:ext cx="8915400" cy="849312"/>
          </a:xfrm>
        </p:spPr>
        <p:txBody>
          <a:bodyPr/>
          <a:lstStyle/>
          <a:p>
            <a:r>
              <a:rPr lang="ja-JP" altLang="en-US" sz="3600" smtClean="0">
                <a:solidFill>
                  <a:schemeClr val="tx1"/>
                </a:solidFill>
                <a:latin typeface="ＭＳ Ｐゴシック" charset="-128"/>
                <a:ea typeface="ＭＳ Ｐゴシック" charset="-128"/>
              </a:rPr>
              <a:t>企業における無形財産の位置づけ</a:t>
            </a:r>
          </a:p>
        </p:txBody>
      </p:sp>
      <p:grpSp>
        <p:nvGrpSpPr>
          <p:cNvPr id="2" name="グループ化 1"/>
          <p:cNvGrpSpPr/>
          <p:nvPr/>
        </p:nvGrpSpPr>
        <p:grpSpPr>
          <a:xfrm>
            <a:off x="507339" y="1799394"/>
            <a:ext cx="3821378" cy="4040108"/>
            <a:chOff x="507339" y="2097550"/>
            <a:chExt cx="3821378" cy="4371435"/>
          </a:xfrm>
          <a:solidFill>
            <a:srgbClr val="D8F2CA"/>
          </a:solidFill>
        </p:grpSpPr>
        <p:sp>
          <p:nvSpPr>
            <p:cNvPr id="2051" name="テキスト ボックス 3"/>
            <p:cNvSpPr txBox="1">
              <a:spLocks noChangeArrowheads="1"/>
            </p:cNvSpPr>
            <p:nvPr/>
          </p:nvSpPr>
          <p:spPr bwMode="auto">
            <a:xfrm>
              <a:off x="507340" y="2097550"/>
              <a:ext cx="3821377" cy="399621"/>
            </a:xfrm>
            <a:prstGeom prst="rect">
              <a:avLst/>
            </a:prstGeom>
            <a:grpFill/>
            <a:ln w="19050">
              <a:solidFill>
                <a:schemeClr val="tx1"/>
              </a:solidFill>
              <a:miter lim="800000"/>
              <a:headEnd/>
              <a:tailEnd/>
            </a:ln>
            <a:extLst/>
          </p:spPr>
          <p:txBody>
            <a:bodyPr anchor="ctr" anchorCtr="1">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ja-JP" altLang="en-US" b="1" dirty="0">
                  <a:latin typeface="ＭＳ Ｐゴシック" pitchFamily="50" charset="-128"/>
                  <a:ea typeface="ＭＳ Ｐゴシック" pitchFamily="50" charset="-128"/>
                </a:rPr>
                <a:t>企業価値</a:t>
              </a:r>
            </a:p>
          </p:txBody>
        </p:sp>
        <p:sp>
          <p:nvSpPr>
            <p:cNvPr id="2052" name="テキスト ボックス 6"/>
            <p:cNvSpPr txBox="1">
              <a:spLocks noChangeArrowheads="1"/>
            </p:cNvSpPr>
            <p:nvPr/>
          </p:nvSpPr>
          <p:spPr bwMode="auto">
            <a:xfrm>
              <a:off x="507339" y="2472779"/>
              <a:ext cx="1403350" cy="3996206"/>
            </a:xfrm>
            <a:prstGeom prst="rect">
              <a:avLst/>
            </a:prstGeom>
            <a:grpFill/>
            <a:ln w="19050">
              <a:solidFill>
                <a:schemeClr val="tx1"/>
              </a:solidFill>
              <a:miter lim="800000"/>
              <a:headEnd/>
              <a:tailEnd/>
            </a:ln>
            <a:extLst/>
          </p:spPr>
          <p:txBody>
            <a:bodyPr>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ja-JP" altLang="en-US" dirty="0">
                  <a:latin typeface="ＭＳ Ｐゴシック" pitchFamily="50" charset="-128"/>
                  <a:ea typeface="ＭＳ Ｐゴシック" pitchFamily="50" charset="-128"/>
                </a:rPr>
                <a:t>有形資産</a:t>
              </a:r>
              <a:endParaRPr lang="en-US" altLang="ja-JP" dirty="0">
                <a:latin typeface="ＭＳ Ｐゴシック" pitchFamily="50" charset="-128"/>
                <a:ea typeface="ＭＳ Ｐゴシック" pitchFamily="50" charset="-128"/>
              </a:endParaRPr>
            </a:p>
            <a:p>
              <a:pPr>
                <a:defRPr/>
              </a:pPr>
              <a:endParaRPr lang="en-US" altLang="ja-JP" dirty="0">
                <a:latin typeface="ＭＳ Ｐゴシック" pitchFamily="50" charset="-128"/>
                <a:ea typeface="ＭＳ Ｐゴシック" pitchFamily="50" charset="-128"/>
              </a:endParaRPr>
            </a:p>
            <a:p>
              <a:pPr>
                <a:defRPr/>
              </a:pPr>
              <a:r>
                <a:rPr lang="ja-JP" altLang="en-US" dirty="0">
                  <a:latin typeface="ＭＳ Ｐゴシック" pitchFamily="50" charset="-128"/>
                  <a:ea typeface="ＭＳ Ｐゴシック" pitchFamily="50" charset="-128"/>
                </a:rPr>
                <a:t>　設備</a:t>
              </a:r>
              <a:endParaRPr lang="en-US" altLang="ja-JP" dirty="0">
                <a:latin typeface="ＭＳ Ｐゴシック" pitchFamily="50" charset="-128"/>
                <a:ea typeface="ＭＳ Ｐゴシック" pitchFamily="50" charset="-128"/>
              </a:endParaRPr>
            </a:p>
            <a:p>
              <a:pPr>
                <a:defRPr/>
              </a:pPr>
              <a:r>
                <a:rPr lang="ja-JP" altLang="en-US" dirty="0">
                  <a:latin typeface="ＭＳ Ｐゴシック" pitchFamily="50" charset="-128"/>
                  <a:ea typeface="ＭＳ Ｐゴシック" pitchFamily="50" charset="-128"/>
                </a:rPr>
                <a:t>　機械</a:t>
              </a:r>
              <a:endParaRPr lang="en-US" altLang="ja-JP" dirty="0">
                <a:latin typeface="ＭＳ Ｐゴシック" pitchFamily="50" charset="-128"/>
                <a:ea typeface="ＭＳ Ｐゴシック" pitchFamily="50" charset="-128"/>
              </a:endParaRPr>
            </a:p>
            <a:p>
              <a:pPr>
                <a:defRPr/>
              </a:pPr>
              <a:r>
                <a:rPr lang="ja-JP" altLang="en-US" dirty="0">
                  <a:latin typeface="ＭＳ Ｐゴシック" pitchFamily="50" charset="-128"/>
                  <a:ea typeface="ＭＳ Ｐゴシック" pitchFamily="50" charset="-128"/>
                </a:rPr>
                <a:t>　建物</a:t>
              </a:r>
              <a:endParaRPr lang="en-US" altLang="ja-JP" dirty="0">
                <a:latin typeface="ＭＳ Ｐゴシック" pitchFamily="50" charset="-128"/>
                <a:ea typeface="ＭＳ Ｐゴシック" pitchFamily="50" charset="-128"/>
              </a:endParaRPr>
            </a:p>
            <a:p>
              <a:pPr>
                <a:defRPr/>
              </a:pPr>
              <a:r>
                <a:rPr lang="ja-JP" altLang="en-US" dirty="0">
                  <a:latin typeface="ＭＳ Ｐゴシック" pitchFamily="50" charset="-128"/>
                  <a:ea typeface="ＭＳ Ｐゴシック" pitchFamily="50" charset="-128"/>
                </a:rPr>
                <a:t>　土地</a:t>
              </a:r>
              <a:endParaRPr lang="en-US" altLang="ja-JP" dirty="0">
                <a:latin typeface="ＭＳ Ｐゴシック" pitchFamily="50" charset="-128"/>
                <a:ea typeface="ＭＳ Ｐゴシック" pitchFamily="50" charset="-128"/>
              </a:endParaRPr>
            </a:p>
            <a:p>
              <a:pPr>
                <a:defRPr/>
              </a:pPr>
              <a:r>
                <a:rPr lang="ja-JP" altLang="en-US" dirty="0">
                  <a:latin typeface="ＭＳ Ｐゴシック" pitchFamily="50" charset="-128"/>
                  <a:ea typeface="ＭＳ Ｐゴシック" pitchFamily="50" charset="-128"/>
                </a:rPr>
                <a:t>　など</a:t>
              </a:r>
              <a:endParaRPr lang="en-US" altLang="ja-JP" dirty="0">
                <a:latin typeface="ＭＳ Ｐゴシック" pitchFamily="50" charset="-128"/>
                <a:ea typeface="ＭＳ Ｐゴシック" pitchFamily="50" charset="-128"/>
              </a:endParaRPr>
            </a:p>
            <a:p>
              <a:pPr>
                <a:defRPr/>
              </a:pPr>
              <a:endParaRPr lang="en-US" altLang="ja-JP" dirty="0">
                <a:latin typeface="ＭＳ Ｐゴシック" pitchFamily="50" charset="-128"/>
                <a:ea typeface="ＭＳ Ｐゴシック" pitchFamily="50" charset="-128"/>
              </a:endParaRPr>
            </a:p>
            <a:p>
              <a:pPr>
                <a:defRPr/>
              </a:pPr>
              <a:endParaRPr lang="en-US" altLang="ja-JP" dirty="0">
                <a:latin typeface="ＭＳ Ｐゴシック" pitchFamily="50" charset="-128"/>
                <a:ea typeface="ＭＳ Ｐゴシック" pitchFamily="50" charset="-128"/>
              </a:endParaRPr>
            </a:p>
            <a:p>
              <a:pPr>
                <a:defRPr/>
              </a:pPr>
              <a:endParaRPr lang="en-US" altLang="ja-JP" dirty="0">
                <a:latin typeface="ＭＳ Ｐゴシック" pitchFamily="50" charset="-128"/>
                <a:ea typeface="ＭＳ Ｐゴシック" pitchFamily="50" charset="-128"/>
              </a:endParaRPr>
            </a:p>
            <a:p>
              <a:pPr>
                <a:defRPr/>
              </a:pPr>
              <a:endParaRPr lang="en-US" altLang="ja-JP" dirty="0">
                <a:latin typeface="ＭＳ Ｐゴシック" pitchFamily="50" charset="-128"/>
                <a:ea typeface="ＭＳ Ｐゴシック" pitchFamily="50" charset="-128"/>
              </a:endParaRPr>
            </a:p>
            <a:p>
              <a:pPr>
                <a:defRPr/>
              </a:pPr>
              <a:endParaRPr lang="en-US" altLang="ja-JP" dirty="0">
                <a:latin typeface="ＭＳ Ｐゴシック" pitchFamily="50" charset="-128"/>
                <a:ea typeface="ＭＳ Ｐゴシック" pitchFamily="50" charset="-128"/>
              </a:endParaRPr>
            </a:p>
            <a:p>
              <a:pPr>
                <a:defRPr/>
              </a:pPr>
              <a:r>
                <a:rPr lang="ja-JP" altLang="en-US" dirty="0">
                  <a:latin typeface="ＭＳ Ｐゴシック" pitchFamily="50" charset="-128"/>
                  <a:ea typeface="ＭＳ Ｐゴシック" pitchFamily="50" charset="-128"/>
                </a:rPr>
                <a:t>　</a:t>
              </a:r>
            </a:p>
          </p:txBody>
        </p:sp>
        <p:sp>
          <p:nvSpPr>
            <p:cNvPr id="2053" name="テキスト ボックス 7"/>
            <p:cNvSpPr txBox="1">
              <a:spLocks noChangeArrowheads="1"/>
            </p:cNvSpPr>
            <p:nvPr/>
          </p:nvSpPr>
          <p:spPr bwMode="auto">
            <a:xfrm>
              <a:off x="1906165" y="2468816"/>
              <a:ext cx="2418027" cy="3696490"/>
            </a:xfrm>
            <a:prstGeom prst="rect">
              <a:avLst/>
            </a:prstGeom>
            <a:grpFill/>
            <a:ln w="19050">
              <a:solidFill>
                <a:schemeClr val="tx1"/>
              </a:solidFill>
              <a:miter lim="800000"/>
              <a:headEnd/>
              <a:tailEnd/>
            </a:ln>
            <a:extLst/>
          </p:spPr>
          <p:txBody>
            <a:bodyPr>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ja-JP" altLang="en-US" dirty="0">
                  <a:latin typeface="ＭＳ Ｐゴシック" pitchFamily="50" charset="-128"/>
                  <a:ea typeface="ＭＳ Ｐゴシック" pitchFamily="50" charset="-128"/>
                </a:rPr>
                <a:t>　</a:t>
              </a:r>
              <a:r>
                <a:rPr lang="ja-JP" altLang="en-US" dirty="0" smtClean="0">
                  <a:solidFill>
                    <a:srgbClr val="C00000"/>
                  </a:solidFill>
                  <a:latin typeface="ＭＳ Ｐゴシック" pitchFamily="50" charset="-128"/>
                  <a:ea typeface="ＭＳ Ｐゴシック" pitchFamily="50" charset="-128"/>
                </a:rPr>
                <a:t>無形</a:t>
              </a:r>
              <a:r>
                <a:rPr lang="ja-JP" altLang="en-US" dirty="0">
                  <a:solidFill>
                    <a:srgbClr val="C00000"/>
                  </a:solidFill>
                  <a:latin typeface="ＭＳ Ｐゴシック" pitchFamily="50" charset="-128"/>
                  <a:ea typeface="ＭＳ Ｐゴシック" pitchFamily="50" charset="-128"/>
                </a:rPr>
                <a:t>資産</a:t>
              </a:r>
              <a:endParaRPr lang="en-US" altLang="ja-JP" dirty="0">
                <a:solidFill>
                  <a:srgbClr val="C00000"/>
                </a:solidFill>
                <a:latin typeface="ＭＳ Ｐゴシック" pitchFamily="50" charset="-128"/>
                <a:ea typeface="ＭＳ Ｐゴシック" pitchFamily="50" charset="-128"/>
              </a:endParaRPr>
            </a:p>
            <a:p>
              <a:pPr>
                <a:defRPr/>
              </a:pPr>
              <a:r>
                <a:rPr lang="ja-JP" altLang="en-US" dirty="0">
                  <a:latin typeface="ＭＳ Ｐゴシック" pitchFamily="50" charset="-128"/>
                  <a:ea typeface="ＭＳ Ｐゴシック" pitchFamily="50" charset="-128"/>
                </a:rPr>
                <a:t>　</a:t>
              </a:r>
              <a:endParaRPr lang="en-US" altLang="ja-JP" dirty="0">
                <a:latin typeface="ＭＳ Ｐゴシック" pitchFamily="50" charset="-128"/>
                <a:ea typeface="ＭＳ Ｐゴシック" pitchFamily="50" charset="-128"/>
              </a:endParaRPr>
            </a:p>
            <a:p>
              <a:pPr>
                <a:defRPr/>
              </a:pPr>
              <a:r>
                <a:rPr lang="ja-JP" altLang="en-US" dirty="0">
                  <a:latin typeface="ＭＳ Ｐゴシック" pitchFamily="50" charset="-128"/>
                  <a:ea typeface="ＭＳ Ｐゴシック" pitchFamily="50" charset="-128"/>
                </a:rPr>
                <a:t>　　</a:t>
              </a:r>
              <a:r>
                <a:rPr lang="ja-JP" altLang="en-US" dirty="0" smtClean="0">
                  <a:solidFill>
                    <a:srgbClr val="FF0000"/>
                  </a:solidFill>
                  <a:latin typeface="ＭＳ Ｐゴシック" pitchFamily="50" charset="-128"/>
                  <a:ea typeface="ＭＳ Ｐゴシック" pitchFamily="50" charset="-128"/>
                </a:rPr>
                <a:t>知的</a:t>
              </a:r>
              <a:r>
                <a:rPr lang="ja-JP" altLang="en-US" dirty="0">
                  <a:solidFill>
                    <a:srgbClr val="FF0000"/>
                  </a:solidFill>
                  <a:latin typeface="ＭＳ Ｐゴシック" pitchFamily="50" charset="-128"/>
                  <a:ea typeface="ＭＳ Ｐゴシック" pitchFamily="50" charset="-128"/>
                </a:rPr>
                <a:t>資産</a:t>
              </a:r>
              <a:endParaRPr lang="en-US" altLang="ja-JP" dirty="0">
                <a:solidFill>
                  <a:srgbClr val="FF0000"/>
                </a:solidFill>
                <a:latin typeface="ＭＳ Ｐゴシック" pitchFamily="50" charset="-128"/>
                <a:ea typeface="ＭＳ Ｐゴシック" pitchFamily="50" charset="-128"/>
              </a:endParaRPr>
            </a:p>
            <a:p>
              <a:pPr>
                <a:defRPr/>
              </a:pPr>
              <a:r>
                <a:rPr lang="ja-JP" altLang="en-US" dirty="0">
                  <a:latin typeface="ＭＳ Ｐゴシック" pitchFamily="50" charset="-128"/>
                  <a:ea typeface="ＭＳ Ｐゴシック" pitchFamily="50" charset="-128"/>
                </a:rPr>
                <a:t>　　　　ブランド</a:t>
              </a:r>
              <a:endParaRPr lang="en-US" altLang="ja-JP" dirty="0">
                <a:latin typeface="ＭＳ Ｐゴシック" pitchFamily="50" charset="-128"/>
                <a:ea typeface="ＭＳ Ｐゴシック" pitchFamily="50" charset="-128"/>
              </a:endParaRPr>
            </a:p>
            <a:p>
              <a:pPr>
                <a:defRPr/>
              </a:pPr>
              <a:r>
                <a:rPr lang="ja-JP" altLang="en-US" dirty="0">
                  <a:latin typeface="ＭＳ Ｐゴシック" pitchFamily="50" charset="-128"/>
                  <a:ea typeface="ＭＳ Ｐゴシック" pitchFamily="50" charset="-128"/>
                </a:rPr>
                <a:t>　　　　ノウハウ</a:t>
              </a:r>
              <a:endParaRPr lang="en-US" altLang="ja-JP" dirty="0">
                <a:latin typeface="ＭＳ Ｐゴシック" pitchFamily="50" charset="-128"/>
                <a:ea typeface="ＭＳ Ｐゴシック" pitchFamily="50" charset="-128"/>
              </a:endParaRPr>
            </a:p>
            <a:p>
              <a:pPr>
                <a:defRPr/>
              </a:pPr>
              <a:r>
                <a:rPr lang="ja-JP" altLang="en-US" dirty="0">
                  <a:latin typeface="ＭＳ Ｐゴシック" pitchFamily="50" charset="-128"/>
                  <a:ea typeface="ＭＳ Ｐゴシック" pitchFamily="50" charset="-128"/>
                </a:rPr>
                <a:t>　　　　特許権</a:t>
              </a:r>
              <a:endParaRPr lang="en-US" altLang="ja-JP" dirty="0">
                <a:latin typeface="ＭＳ Ｐゴシック" pitchFamily="50" charset="-128"/>
                <a:ea typeface="ＭＳ Ｐゴシック" pitchFamily="50" charset="-128"/>
              </a:endParaRPr>
            </a:p>
            <a:p>
              <a:pPr>
                <a:defRPr/>
              </a:pPr>
              <a:r>
                <a:rPr lang="ja-JP" altLang="en-US" dirty="0">
                  <a:latin typeface="ＭＳ Ｐゴシック" pitchFamily="50" charset="-128"/>
                  <a:ea typeface="ＭＳ Ｐゴシック" pitchFamily="50" charset="-128"/>
                </a:rPr>
                <a:t>　　　　顧客情報</a:t>
              </a:r>
              <a:endParaRPr lang="en-US" altLang="ja-JP" dirty="0">
                <a:latin typeface="ＭＳ Ｐゴシック" pitchFamily="50" charset="-128"/>
                <a:ea typeface="ＭＳ Ｐゴシック" pitchFamily="50" charset="-128"/>
              </a:endParaRPr>
            </a:p>
            <a:p>
              <a:pPr>
                <a:defRPr/>
              </a:pPr>
              <a:r>
                <a:rPr lang="ja-JP" altLang="en-US" dirty="0">
                  <a:latin typeface="ＭＳ Ｐゴシック" pitchFamily="50" charset="-128"/>
                  <a:ea typeface="ＭＳ Ｐゴシック" pitchFamily="50" charset="-128"/>
                </a:rPr>
                <a:t>　　　　など</a:t>
              </a:r>
              <a:endParaRPr lang="en-US" altLang="ja-JP" dirty="0">
                <a:latin typeface="ＭＳ Ｐゴシック" pitchFamily="50" charset="-128"/>
                <a:ea typeface="ＭＳ Ｐゴシック" pitchFamily="50" charset="-128"/>
              </a:endParaRPr>
            </a:p>
            <a:p>
              <a:pPr>
                <a:defRPr/>
              </a:pPr>
              <a:endParaRPr lang="en-US" altLang="ja-JP" dirty="0">
                <a:latin typeface="ＭＳ Ｐゴシック" pitchFamily="50" charset="-128"/>
                <a:ea typeface="ＭＳ Ｐゴシック" pitchFamily="50" charset="-128"/>
              </a:endParaRPr>
            </a:p>
            <a:p>
              <a:pPr>
                <a:defRPr/>
              </a:pPr>
              <a:r>
                <a:rPr lang="ja-JP" altLang="en-US" dirty="0">
                  <a:latin typeface="ＭＳ Ｐゴシック" pitchFamily="50" charset="-128"/>
                  <a:ea typeface="ＭＳ Ｐゴシック" pitchFamily="50" charset="-128"/>
                </a:rPr>
                <a:t>　</a:t>
              </a:r>
              <a:r>
                <a:rPr lang="ja-JP" altLang="en-US" dirty="0" smtClean="0">
                  <a:latin typeface="ＭＳ Ｐゴシック" pitchFamily="50" charset="-128"/>
                  <a:ea typeface="ＭＳ Ｐゴシック" pitchFamily="50" charset="-128"/>
                </a:rPr>
                <a:t>　人的</a:t>
              </a:r>
              <a:r>
                <a:rPr lang="ja-JP" altLang="en-US" dirty="0">
                  <a:latin typeface="ＭＳ Ｐゴシック" pitchFamily="50" charset="-128"/>
                  <a:ea typeface="ＭＳ Ｐゴシック" pitchFamily="50" charset="-128"/>
                </a:rPr>
                <a:t>資産</a:t>
              </a:r>
              <a:endParaRPr lang="en-US" altLang="ja-JP" dirty="0">
                <a:latin typeface="ＭＳ Ｐゴシック" pitchFamily="50" charset="-128"/>
                <a:ea typeface="ＭＳ Ｐゴシック" pitchFamily="50" charset="-128"/>
              </a:endParaRPr>
            </a:p>
            <a:p>
              <a:pPr>
                <a:defRPr/>
              </a:pPr>
              <a:r>
                <a:rPr lang="ja-JP" altLang="en-US" dirty="0">
                  <a:latin typeface="ＭＳ Ｐゴシック" pitchFamily="50" charset="-128"/>
                  <a:ea typeface="ＭＳ Ｐゴシック" pitchFamily="50" charset="-128"/>
                </a:rPr>
                <a:t>　　</a:t>
              </a:r>
              <a:r>
                <a:rPr lang="ja-JP" altLang="en-US" dirty="0" smtClean="0">
                  <a:latin typeface="ＭＳ Ｐゴシック" pitchFamily="50" charset="-128"/>
                  <a:ea typeface="ＭＳ Ｐゴシック" pitchFamily="50" charset="-128"/>
                </a:rPr>
                <a:t>　経営者</a:t>
              </a:r>
              <a:r>
                <a:rPr lang="ja-JP" altLang="en-US" dirty="0">
                  <a:latin typeface="ＭＳ Ｐゴシック" pitchFamily="50" charset="-128"/>
                  <a:ea typeface="ＭＳ Ｐゴシック" pitchFamily="50" charset="-128"/>
                </a:rPr>
                <a:t>の企画力</a:t>
              </a:r>
              <a:endParaRPr lang="en-US" altLang="ja-JP" dirty="0">
                <a:latin typeface="ＭＳ Ｐゴシック" pitchFamily="50" charset="-128"/>
                <a:ea typeface="ＭＳ Ｐゴシック" pitchFamily="50" charset="-128"/>
              </a:endParaRPr>
            </a:p>
            <a:p>
              <a:pPr>
                <a:defRPr/>
              </a:pPr>
              <a:r>
                <a:rPr lang="ja-JP" altLang="en-US" dirty="0">
                  <a:latin typeface="ＭＳ Ｐゴシック" pitchFamily="50" charset="-128"/>
                  <a:ea typeface="ＭＳ Ｐゴシック" pitchFamily="50" charset="-128"/>
                </a:rPr>
                <a:t>　　</a:t>
              </a:r>
              <a:r>
                <a:rPr lang="ja-JP" altLang="en-US" dirty="0" smtClean="0">
                  <a:latin typeface="ＭＳ Ｐゴシック" pitchFamily="50" charset="-128"/>
                  <a:ea typeface="ＭＳ Ｐゴシック" pitchFamily="50" charset="-128"/>
                </a:rPr>
                <a:t>　技術者</a:t>
              </a:r>
              <a:r>
                <a:rPr lang="ja-JP" altLang="en-US" dirty="0">
                  <a:latin typeface="ＭＳ Ｐゴシック" pitchFamily="50" charset="-128"/>
                  <a:ea typeface="ＭＳ Ｐゴシック" pitchFamily="50" charset="-128"/>
                </a:rPr>
                <a:t>の</a:t>
              </a:r>
              <a:r>
                <a:rPr lang="ja-JP" altLang="en-US" dirty="0" smtClean="0">
                  <a:latin typeface="ＭＳ Ｐゴシック" pitchFamily="50" charset="-128"/>
                  <a:ea typeface="ＭＳ Ｐゴシック" pitchFamily="50" charset="-128"/>
                </a:rPr>
                <a:t>開発力</a:t>
              </a:r>
              <a:endParaRPr lang="ja-JP" altLang="en-US" dirty="0">
                <a:latin typeface="ＭＳ Ｐゴシック" pitchFamily="50" charset="-128"/>
                <a:ea typeface="ＭＳ Ｐゴシック" pitchFamily="50" charset="-128"/>
              </a:endParaRPr>
            </a:p>
          </p:txBody>
        </p:sp>
      </p:grpSp>
      <p:sp>
        <p:nvSpPr>
          <p:cNvPr id="54275" name="テキスト ボックス 8"/>
          <p:cNvSpPr>
            <a:spLocks noChangeArrowheads="1"/>
          </p:cNvSpPr>
          <p:nvPr/>
        </p:nvSpPr>
        <p:spPr bwMode="auto">
          <a:xfrm>
            <a:off x="4665663" y="1812925"/>
            <a:ext cx="5068887" cy="3746500"/>
          </a:xfrm>
          <a:prstGeom prst="roundRect">
            <a:avLst>
              <a:gd name="adj" fmla="val 16667"/>
            </a:avLst>
          </a:prstGeom>
          <a:solidFill>
            <a:srgbClr val="FFFF99"/>
          </a:solidFill>
          <a:ln w="28575">
            <a:solidFill>
              <a:schemeClr val="accent1"/>
            </a:solidFill>
            <a:prstDash val="dashDot"/>
            <a:miter lim="800000"/>
            <a:headEnd/>
            <a:tailEnd/>
          </a:ln>
        </p:spPr>
        <p:txBody>
          <a:bodyPr>
            <a:spAutoFit/>
          </a:bodyPr>
          <a:lstStyle/>
          <a:p>
            <a:r>
              <a:rPr lang="ja-JP" altLang="en-US" sz="1600">
                <a:solidFill>
                  <a:srgbClr val="C00000"/>
                </a:solidFill>
                <a:latin typeface="ＭＳ Ｐゴシック" charset="-128"/>
                <a:ea typeface="ＭＳ Ｐゴシック" charset="-128"/>
              </a:rPr>
              <a:t>無形資産の評価項目</a:t>
            </a:r>
            <a:endParaRPr lang="en-US" altLang="ja-JP" sz="1600">
              <a:solidFill>
                <a:srgbClr val="C00000"/>
              </a:solidFill>
              <a:latin typeface="ＭＳ Ｐゴシック" charset="-128"/>
              <a:ea typeface="ＭＳ Ｐゴシック" charset="-128"/>
            </a:endParaRPr>
          </a:p>
          <a:p>
            <a:r>
              <a:rPr lang="ja-JP" altLang="en-US" sz="1600">
                <a:latin typeface="ＭＳ Ｐゴシック" charset="-128"/>
                <a:ea typeface="ＭＳ Ｐゴシック" charset="-128"/>
              </a:rPr>
              <a:t>　　伝統：理念、ＣＳＲ（企業の社会的責任）</a:t>
            </a:r>
            <a:endParaRPr lang="en-US" altLang="ja-JP" sz="1600">
              <a:latin typeface="ＭＳ Ｐゴシック" charset="-128"/>
              <a:ea typeface="ＭＳ Ｐゴシック" charset="-128"/>
            </a:endParaRPr>
          </a:p>
          <a:p>
            <a:r>
              <a:rPr lang="ja-JP" altLang="en-US" sz="1600">
                <a:latin typeface="ＭＳ Ｐゴシック" charset="-128"/>
                <a:ea typeface="ＭＳ Ｐゴシック" charset="-128"/>
              </a:rPr>
              <a:t>　　技術：技術力、ノウハウ、スキル、品質力、</a:t>
            </a:r>
            <a:endParaRPr lang="en-US" altLang="ja-JP" sz="1600">
              <a:latin typeface="ＭＳ Ｐゴシック" charset="-128"/>
              <a:ea typeface="ＭＳ Ｐゴシック" charset="-128"/>
            </a:endParaRPr>
          </a:p>
          <a:p>
            <a:r>
              <a:rPr lang="ja-JP" altLang="en-US" sz="1600">
                <a:latin typeface="ＭＳ Ｐゴシック" charset="-128"/>
                <a:ea typeface="ＭＳ Ｐゴシック" charset="-128"/>
              </a:rPr>
              <a:t>　　　　　　技術開発力</a:t>
            </a:r>
            <a:endParaRPr lang="en-US" altLang="ja-JP" sz="1600">
              <a:latin typeface="ＭＳ Ｐゴシック" charset="-128"/>
              <a:ea typeface="ＭＳ Ｐゴシック" charset="-128"/>
            </a:endParaRPr>
          </a:p>
          <a:p>
            <a:r>
              <a:rPr lang="ja-JP" altLang="en-US" sz="1600">
                <a:latin typeface="ＭＳ Ｐゴシック" charset="-128"/>
                <a:ea typeface="ＭＳ Ｐゴシック" charset="-128"/>
              </a:rPr>
              <a:t>　　研究：研究開発力</a:t>
            </a:r>
            <a:endParaRPr lang="en-US" altLang="ja-JP" sz="1600">
              <a:latin typeface="ＭＳ Ｐゴシック" charset="-128"/>
              <a:ea typeface="ＭＳ Ｐゴシック" charset="-128"/>
            </a:endParaRPr>
          </a:p>
          <a:p>
            <a:r>
              <a:rPr lang="ja-JP" altLang="en-US" sz="1600">
                <a:latin typeface="ＭＳ Ｐゴシック" charset="-128"/>
                <a:ea typeface="ＭＳ Ｐゴシック" charset="-128"/>
              </a:rPr>
              <a:t>　　生産：製造力（設備能力等とは異なるもの）</a:t>
            </a:r>
            <a:endParaRPr lang="en-US" altLang="ja-JP" sz="1600">
              <a:latin typeface="ＭＳ Ｐゴシック" charset="-128"/>
              <a:ea typeface="ＭＳ Ｐゴシック" charset="-128"/>
            </a:endParaRPr>
          </a:p>
          <a:p>
            <a:r>
              <a:rPr lang="ja-JP" altLang="en-US" sz="1600">
                <a:latin typeface="ＭＳ Ｐゴシック" charset="-128"/>
                <a:ea typeface="ＭＳ Ｐゴシック" charset="-128"/>
              </a:rPr>
              <a:t>　　情報：収集力、分析力、マーケティング力、</a:t>
            </a:r>
            <a:endParaRPr lang="en-US" altLang="ja-JP" sz="1600">
              <a:latin typeface="ＭＳ Ｐゴシック" charset="-128"/>
              <a:ea typeface="ＭＳ Ｐゴシック" charset="-128"/>
            </a:endParaRPr>
          </a:p>
          <a:p>
            <a:r>
              <a:rPr lang="ja-JP" altLang="en-US" sz="1600">
                <a:latin typeface="ＭＳ Ｐゴシック" charset="-128"/>
                <a:ea typeface="ＭＳ Ｐゴシック" charset="-128"/>
              </a:rPr>
              <a:t>　　　　　　発信力、管理力、サービス力、</a:t>
            </a:r>
            <a:endParaRPr lang="en-US" altLang="ja-JP" sz="1600">
              <a:latin typeface="ＭＳ Ｐゴシック" charset="-128"/>
              <a:ea typeface="ＭＳ Ｐゴシック" charset="-128"/>
            </a:endParaRPr>
          </a:p>
          <a:p>
            <a:r>
              <a:rPr lang="ja-JP" altLang="en-US" sz="1600">
                <a:latin typeface="ＭＳ Ｐゴシック" charset="-128"/>
                <a:ea typeface="ＭＳ Ｐゴシック" charset="-128"/>
              </a:rPr>
              <a:t>　　時間：対応力、スピード</a:t>
            </a:r>
            <a:endParaRPr lang="en-US" altLang="ja-JP" sz="1600">
              <a:latin typeface="ＭＳ Ｐゴシック" charset="-128"/>
              <a:ea typeface="ＭＳ Ｐゴシック" charset="-128"/>
            </a:endParaRPr>
          </a:p>
          <a:p>
            <a:r>
              <a:rPr lang="ja-JP" altLang="en-US" sz="1600">
                <a:latin typeface="ＭＳ Ｐゴシック" charset="-128"/>
                <a:ea typeface="ＭＳ Ｐゴシック" charset="-128"/>
              </a:rPr>
              <a:t>　　人材：教育力（育成力）、モチベーション、</a:t>
            </a:r>
            <a:endParaRPr lang="en-US" altLang="ja-JP" sz="1600">
              <a:latin typeface="ＭＳ Ｐゴシック" charset="-128"/>
              <a:ea typeface="ＭＳ Ｐゴシック" charset="-128"/>
            </a:endParaRPr>
          </a:p>
          <a:p>
            <a:r>
              <a:rPr lang="ja-JP" altLang="en-US" sz="1600">
                <a:latin typeface="ＭＳ Ｐゴシック" charset="-128"/>
                <a:ea typeface="ＭＳ Ｐゴシック" charset="-128"/>
              </a:rPr>
              <a:t>　　　　　　ネットワーク力、個人能力、企画力、</a:t>
            </a:r>
            <a:endParaRPr lang="en-US" altLang="ja-JP" sz="1600">
              <a:latin typeface="ＭＳ Ｐゴシック" charset="-128"/>
              <a:ea typeface="ＭＳ Ｐゴシック" charset="-128"/>
            </a:endParaRPr>
          </a:p>
          <a:p>
            <a:r>
              <a:rPr lang="ja-JP" altLang="en-US" sz="1600">
                <a:latin typeface="ＭＳ Ｐゴシック" charset="-128"/>
                <a:ea typeface="ＭＳ Ｐゴシック" charset="-128"/>
              </a:rPr>
              <a:t>　　</a:t>
            </a:r>
            <a:r>
              <a:rPr lang="ja-JP" altLang="en-US" sz="1600" u="sng">
                <a:solidFill>
                  <a:srgbClr val="FF0000"/>
                </a:solidFill>
                <a:latin typeface="ＭＳ Ｐゴシック" charset="-128"/>
                <a:ea typeface="ＭＳ Ｐゴシック" charset="-128"/>
              </a:rPr>
              <a:t>知的財産権</a:t>
            </a:r>
            <a:r>
              <a:rPr lang="ja-JP" altLang="en-US" sz="1600">
                <a:latin typeface="ＭＳ Ｐゴシック" charset="-128"/>
                <a:ea typeface="ＭＳ Ｐゴシック" charset="-128"/>
              </a:rPr>
              <a:t>：特許権、実用新案権、意匠権、</a:t>
            </a:r>
            <a:endParaRPr lang="en-US" altLang="ja-JP" sz="1600">
              <a:latin typeface="ＭＳ Ｐゴシック" charset="-128"/>
              <a:ea typeface="ＭＳ Ｐゴシック" charset="-128"/>
            </a:endParaRPr>
          </a:p>
          <a:p>
            <a:r>
              <a:rPr lang="ja-JP" altLang="en-US" sz="1600">
                <a:latin typeface="ＭＳ Ｐゴシック" charset="-128"/>
                <a:ea typeface="ＭＳ Ｐゴシック" charset="-128"/>
              </a:rPr>
              <a:t>　　　　　　商標権、営業秘密など</a:t>
            </a:r>
          </a:p>
        </p:txBody>
      </p:sp>
      <p:sp>
        <p:nvSpPr>
          <p:cNvPr id="54276" name="テキスト ボックス 9"/>
          <p:cNvSpPr txBox="1">
            <a:spLocks noChangeArrowheads="1"/>
          </p:cNvSpPr>
          <p:nvPr/>
        </p:nvSpPr>
        <p:spPr bwMode="auto">
          <a:xfrm>
            <a:off x="344488" y="1258888"/>
            <a:ext cx="9210675" cy="369887"/>
          </a:xfrm>
          <a:prstGeom prst="rect">
            <a:avLst/>
          </a:prstGeom>
          <a:noFill/>
          <a:ln w="9525">
            <a:noFill/>
            <a:miter lim="800000"/>
            <a:headEnd/>
            <a:tailEnd/>
          </a:ln>
        </p:spPr>
        <p:txBody>
          <a:bodyPr>
            <a:spAutoFit/>
          </a:bodyPr>
          <a:lstStyle/>
          <a:p>
            <a:r>
              <a:rPr lang="ja-JP" altLang="en-US" b="1" u="sng">
                <a:solidFill>
                  <a:srgbClr val="C00000"/>
                </a:solidFill>
                <a:latin typeface="ＭＳ Ｐゴシック" charset="-128"/>
                <a:ea typeface="ＭＳ Ｐゴシック" charset="-128"/>
              </a:rPr>
              <a:t>★知的財産は無形財産（資産）であり、その活動は企業（事業）価値を向上させる力を持つ</a:t>
            </a:r>
          </a:p>
        </p:txBody>
      </p:sp>
      <p:sp>
        <p:nvSpPr>
          <p:cNvPr id="54277" name="テキスト ボックス 10"/>
          <p:cNvSpPr txBox="1">
            <a:spLocks noChangeArrowheads="1"/>
          </p:cNvSpPr>
          <p:nvPr/>
        </p:nvSpPr>
        <p:spPr bwMode="auto">
          <a:xfrm>
            <a:off x="344488" y="6019800"/>
            <a:ext cx="9228137" cy="369888"/>
          </a:xfrm>
          <a:prstGeom prst="rect">
            <a:avLst/>
          </a:prstGeom>
          <a:noFill/>
          <a:ln w="9525">
            <a:solidFill>
              <a:schemeClr val="tx2"/>
            </a:solidFill>
            <a:miter lim="800000"/>
            <a:headEnd/>
            <a:tailEnd/>
          </a:ln>
        </p:spPr>
        <p:txBody>
          <a:bodyPr>
            <a:spAutoFit/>
          </a:bodyPr>
          <a:lstStyle/>
          <a:p>
            <a:r>
              <a:rPr lang="ja-JP" altLang="en-US">
                <a:latin typeface="ＭＳ Ｐゴシック" charset="-128"/>
                <a:ea typeface="ＭＳ Ｐゴシック" charset="-128"/>
              </a:rPr>
              <a:t>無形財産（資産）を支えている知的財産権は、企業（事業）価値を客観的に評価する指標となる</a:t>
            </a:r>
          </a:p>
        </p:txBody>
      </p:sp>
      <p:sp>
        <p:nvSpPr>
          <p:cNvPr id="10" name="Rectangle 13"/>
          <p:cNvSpPr>
            <a:spLocks noChangeArrowheads="1"/>
          </p:cNvSpPr>
          <p:nvPr/>
        </p:nvSpPr>
        <p:spPr bwMode="auto">
          <a:xfrm>
            <a:off x="90488" y="0"/>
            <a:ext cx="1033462"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latin typeface="ＭＳ Ｐゴシック" pitchFamily="50" charset="-128"/>
                <a:ea typeface="ＭＳ Ｐゴシック" pitchFamily="50" charset="-128"/>
              </a:rPr>
              <a:t>８－</a:t>
            </a:r>
            <a:r>
              <a:rPr lang="ja-JP" altLang="en-US" sz="2800" dirty="0">
                <a:latin typeface="ＭＳ Ｐゴシック" pitchFamily="50" charset="-128"/>
                <a:ea typeface="ＭＳ Ｐゴシック" pitchFamily="50" charset="-128"/>
              </a:rPr>
              <a:t>２</a:t>
            </a:r>
          </a:p>
        </p:txBody>
      </p:sp>
      <p:sp>
        <p:nvSpPr>
          <p:cNvPr id="11" name="スライド番号プレースホルダー 2"/>
          <p:cNvSpPr txBox="1">
            <a:spLocks/>
          </p:cNvSpPr>
          <p:nvPr/>
        </p:nvSpPr>
        <p:spPr>
          <a:xfrm>
            <a:off x="9328150" y="6524625"/>
            <a:ext cx="577850" cy="244475"/>
          </a:xfrm>
          <a:prstGeom prst="rect">
            <a:avLst/>
          </a:prstGeom>
        </p:spPr>
        <p:txBody>
          <a:bodyPr>
            <a:normAutofit/>
          </a:bodyPr>
          <a:lstStyle/>
          <a:p>
            <a:pPr>
              <a:lnSpc>
                <a:spcPct val="80000"/>
              </a:lnSpc>
            </a:pPr>
            <a:fld id="{CAB984B7-28B4-4120-8763-B4D84EBDA3A2}" type="slidenum">
              <a:rPr lang="en-US" altLang="ja-JP" sz="1100"/>
              <a:pPr>
                <a:lnSpc>
                  <a:spcPct val="80000"/>
                </a:lnSpc>
              </a:pPr>
              <a:t>16</a:t>
            </a:fld>
            <a:endParaRPr lang="en-US" altLang="ja-JP" sz="11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321" name="Group 18"/>
          <p:cNvGrpSpPr>
            <a:grpSpLocks/>
          </p:cNvGrpSpPr>
          <p:nvPr/>
        </p:nvGrpSpPr>
        <p:grpSpPr bwMode="auto">
          <a:xfrm rot="-5400000">
            <a:off x="4117182" y="5963444"/>
            <a:ext cx="419100" cy="617537"/>
            <a:chOff x="3228" y="2592"/>
            <a:chExt cx="264" cy="359"/>
          </a:xfrm>
        </p:grpSpPr>
        <p:sp>
          <p:nvSpPr>
            <p:cNvPr id="56357" name="AutoShape 19"/>
            <p:cNvSpPr>
              <a:spLocks noChangeArrowheads="1"/>
            </p:cNvSpPr>
            <p:nvPr/>
          </p:nvSpPr>
          <p:spPr bwMode="auto">
            <a:xfrm rot="5400000">
              <a:off x="3292" y="2528"/>
              <a:ext cx="136" cy="264"/>
            </a:xfrm>
            <a:prstGeom prst="roundRect">
              <a:avLst>
                <a:gd name="adj" fmla="val 37500"/>
              </a:avLst>
            </a:prstGeom>
            <a:noFill/>
            <a:ln w="3175">
              <a:noFill/>
              <a:round/>
              <a:headEnd/>
              <a:tailEnd/>
            </a:ln>
          </p:spPr>
          <p:txBody>
            <a:bodyPr wrap="none" anchor="ctr">
              <a:spAutoFit/>
            </a:bodyPr>
            <a:lstStyle/>
            <a:p>
              <a:endParaRPr lang="zh-CN" altLang="en-US">
                <a:solidFill>
                  <a:srgbClr val="000000"/>
                </a:solidFill>
                <a:latin typeface="Arial" charset="0"/>
              </a:endParaRPr>
            </a:p>
          </p:txBody>
        </p:sp>
        <p:sp>
          <p:nvSpPr>
            <p:cNvPr id="56358" name="Freeform 20"/>
            <p:cNvSpPr>
              <a:spLocks/>
            </p:cNvSpPr>
            <p:nvPr/>
          </p:nvSpPr>
          <p:spPr bwMode="auto">
            <a:xfrm>
              <a:off x="3302" y="2737"/>
              <a:ext cx="116" cy="214"/>
            </a:xfrm>
            <a:custGeom>
              <a:avLst/>
              <a:gdLst>
                <a:gd name="T0" fmla="*/ 92 w 289"/>
                <a:gd name="T1" fmla="*/ 0 h 505"/>
                <a:gd name="T2" fmla="*/ 92 w 289"/>
                <a:gd name="T3" fmla="*/ 153 h 505"/>
                <a:gd name="T4" fmla="*/ 116 w 289"/>
                <a:gd name="T5" fmla="*/ 153 h 505"/>
                <a:gd name="T6" fmla="*/ 58 w 289"/>
                <a:gd name="T7" fmla="*/ 214 h 505"/>
                <a:gd name="T8" fmla="*/ 0 w 289"/>
                <a:gd name="T9" fmla="*/ 153 h 505"/>
                <a:gd name="T10" fmla="*/ 23 w 289"/>
                <a:gd name="T11" fmla="*/ 153 h 505"/>
                <a:gd name="T12" fmla="*/ 23 w 289"/>
                <a:gd name="T13" fmla="*/ 0 h 505"/>
                <a:gd name="T14" fmla="*/ 23 w 289"/>
                <a:gd name="T15" fmla="*/ 0 h 505"/>
                <a:gd name="T16" fmla="*/ 58 w 289"/>
                <a:gd name="T17" fmla="*/ 0 h 505"/>
                <a:gd name="T18" fmla="*/ 92 w 289"/>
                <a:gd name="T19" fmla="*/ 0 h 505"/>
                <a:gd name="T20" fmla="*/ 92 w 289"/>
                <a:gd name="T21" fmla="*/ 0 h 50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9"/>
                <a:gd name="T34" fmla="*/ 0 h 505"/>
                <a:gd name="T35" fmla="*/ 289 w 289"/>
                <a:gd name="T36" fmla="*/ 505 h 50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9" h="505">
                  <a:moveTo>
                    <a:pt x="230" y="0"/>
                  </a:moveTo>
                  <a:lnTo>
                    <a:pt x="230" y="360"/>
                  </a:lnTo>
                  <a:lnTo>
                    <a:pt x="288" y="360"/>
                  </a:lnTo>
                  <a:lnTo>
                    <a:pt x="144" y="504"/>
                  </a:lnTo>
                  <a:lnTo>
                    <a:pt x="0" y="360"/>
                  </a:lnTo>
                  <a:lnTo>
                    <a:pt x="58" y="360"/>
                  </a:lnTo>
                  <a:lnTo>
                    <a:pt x="58" y="0"/>
                  </a:lnTo>
                  <a:lnTo>
                    <a:pt x="144" y="0"/>
                  </a:lnTo>
                  <a:lnTo>
                    <a:pt x="230" y="0"/>
                  </a:lnTo>
                  <a:close/>
                </a:path>
              </a:pathLst>
            </a:custGeom>
            <a:solidFill>
              <a:schemeClr val="accent2"/>
            </a:solidFill>
            <a:ln w="3175">
              <a:noFill/>
              <a:round/>
              <a:headEnd/>
              <a:tailEnd/>
            </a:ln>
          </p:spPr>
          <p:txBody>
            <a:bodyPr wrap="none" anchor="ctr">
              <a:spAutoFit/>
            </a:bodyPr>
            <a:lstStyle/>
            <a:p>
              <a:endParaRPr lang="zh-CN" altLang="en-US">
                <a:solidFill>
                  <a:srgbClr val="000000"/>
                </a:solidFill>
                <a:latin typeface="Arial" charset="0"/>
              </a:endParaRPr>
            </a:p>
          </p:txBody>
        </p:sp>
      </p:grpSp>
      <p:grpSp>
        <p:nvGrpSpPr>
          <p:cNvPr id="56322" name="Group 12"/>
          <p:cNvGrpSpPr>
            <a:grpSpLocks/>
          </p:cNvGrpSpPr>
          <p:nvPr/>
        </p:nvGrpSpPr>
        <p:grpSpPr bwMode="auto">
          <a:xfrm rot="-5400000">
            <a:off x="4116388" y="1346200"/>
            <a:ext cx="420688" cy="617537"/>
            <a:chOff x="3228" y="2592"/>
            <a:chExt cx="264" cy="359"/>
          </a:xfrm>
        </p:grpSpPr>
        <p:sp>
          <p:nvSpPr>
            <p:cNvPr id="56355" name="AutoShape 13"/>
            <p:cNvSpPr>
              <a:spLocks noChangeArrowheads="1"/>
            </p:cNvSpPr>
            <p:nvPr/>
          </p:nvSpPr>
          <p:spPr bwMode="auto">
            <a:xfrm rot="5400000">
              <a:off x="3292" y="2528"/>
              <a:ext cx="136" cy="264"/>
            </a:xfrm>
            <a:prstGeom prst="roundRect">
              <a:avLst>
                <a:gd name="adj" fmla="val 37500"/>
              </a:avLst>
            </a:prstGeom>
            <a:noFill/>
            <a:ln w="3175">
              <a:noFill/>
              <a:round/>
              <a:headEnd/>
              <a:tailEnd/>
            </a:ln>
          </p:spPr>
          <p:txBody>
            <a:bodyPr wrap="none" anchor="ctr">
              <a:spAutoFit/>
            </a:bodyPr>
            <a:lstStyle/>
            <a:p>
              <a:endParaRPr lang="zh-CN" altLang="en-US">
                <a:solidFill>
                  <a:srgbClr val="000000"/>
                </a:solidFill>
                <a:latin typeface="Arial" charset="0"/>
              </a:endParaRPr>
            </a:p>
          </p:txBody>
        </p:sp>
        <p:sp>
          <p:nvSpPr>
            <p:cNvPr id="56356" name="Freeform 14"/>
            <p:cNvSpPr>
              <a:spLocks/>
            </p:cNvSpPr>
            <p:nvPr/>
          </p:nvSpPr>
          <p:spPr bwMode="auto">
            <a:xfrm>
              <a:off x="3302" y="2737"/>
              <a:ext cx="116" cy="214"/>
            </a:xfrm>
            <a:custGeom>
              <a:avLst/>
              <a:gdLst>
                <a:gd name="T0" fmla="*/ 92 w 289"/>
                <a:gd name="T1" fmla="*/ 0 h 505"/>
                <a:gd name="T2" fmla="*/ 92 w 289"/>
                <a:gd name="T3" fmla="*/ 153 h 505"/>
                <a:gd name="T4" fmla="*/ 116 w 289"/>
                <a:gd name="T5" fmla="*/ 153 h 505"/>
                <a:gd name="T6" fmla="*/ 58 w 289"/>
                <a:gd name="T7" fmla="*/ 214 h 505"/>
                <a:gd name="T8" fmla="*/ 0 w 289"/>
                <a:gd name="T9" fmla="*/ 153 h 505"/>
                <a:gd name="T10" fmla="*/ 23 w 289"/>
                <a:gd name="T11" fmla="*/ 153 h 505"/>
                <a:gd name="T12" fmla="*/ 23 w 289"/>
                <a:gd name="T13" fmla="*/ 0 h 505"/>
                <a:gd name="T14" fmla="*/ 23 w 289"/>
                <a:gd name="T15" fmla="*/ 0 h 505"/>
                <a:gd name="T16" fmla="*/ 58 w 289"/>
                <a:gd name="T17" fmla="*/ 0 h 505"/>
                <a:gd name="T18" fmla="*/ 92 w 289"/>
                <a:gd name="T19" fmla="*/ 0 h 505"/>
                <a:gd name="T20" fmla="*/ 92 w 289"/>
                <a:gd name="T21" fmla="*/ 0 h 50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9"/>
                <a:gd name="T34" fmla="*/ 0 h 505"/>
                <a:gd name="T35" fmla="*/ 289 w 289"/>
                <a:gd name="T36" fmla="*/ 505 h 50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9" h="505">
                  <a:moveTo>
                    <a:pt x="230" y="0"/>
                  </a:moveTo>
                  <a:lnTo>
                    <a:pt x="230" y="360"/>
                  </a:lnTo>
                  <a:lnTo>
                    <a:pt x="288" y="360"/>
                  </a:lnTo>
                  <a:lnTo>
                    <a:pt x="144" y="504"/>
                  </a:lnTo>
                  <a:lnTo>
                    <a:pt x="0" y="360"/>
                  </a:lnTo>
                  <a:lnTo>
                    <a:pt x="58" y="360"/>
                  </a:lnTo>
                  <a:lnTo>
                    <a:pt x="58" y="0"/>
                  </a:lnTo>
                  <a:lnTo>
                    <a:pt x="144" y="0"/>
                  </a:lnTo>
                  <a:lnTo>
                    <a:pt x="230" y="0"/>
                  </a:lnTo>
                  <a:close/>
                </a:path>
              </a:pathLst>
            </a:custGeom>
            <a:solidFill>
              <a:schemeClr val="accent2"/>
            </a:solidFill>
            <a:ln w="3175">
              <a:noFill/>
              <a:round/>
              <a:headEnd/>
              <a:tailEnd/>
            </a:ln>
          </p:spPr>
          <p:txBody>
            <a:bodyPr wrap="none" anchor="ctr">
              <a:spAutoFit/>
            </a:bodyPr>
            <a:lstStyle/>
            <a:p>
              <a:endParaRPr lang="zh-CN" altLang="en-US">
                <a:solidFill>
                  <a:srgbClr val="000000"/>
                </a:solidFill>
                <a:latin typeface="Arial" charset="0"/>
              </a:endParaRPr>
            </a:p>
          </p:txBody>
        </p:sp>
      </p:grpSp>
      <p:grpSp>
        <p:nvGrpSpPr>
          <p:cNvPr id="56323" name="Group 9"/>
          <p:cNvGrpSpPr>
            <a:grpSpLocks/>
          </p:cNvGrpSpPr>
          <p:nvPr/>
        </p:nvGrpSpPr>
        <p:grpSpPr bwMode="auto">
          <a:xfrm rot="-5400000">
            <a:off x="4116388" y="2209800"/>
            <a:ext cx="420688" cy="617537"/>
            <a:chOff x="3228" y="2592"/>
            <a:chExt cx="264" cy="359"/>
          </a:xfrm>
        </p:grpSpPr>
        <p:sp>
          <p:nvSpPr>
            <p:cNvPr id="56353" name="AutoShape 10"/>
            <p:cNvSpPr>
              <a:spLocks noChangeArrowheads="1"/>
            </p:cNvSpPr>
            <p:nvPr/>
          </p:nvSpPr>
          <p:spPr bwMode="auto">
            <a:xfrm rot="5400000">
              <a:off x="3292" y="2528"/>
              <a:ext cx="136" cy="264"/>
            </a:xfrm>
            <a:prstGeom prst="roundRect">
              <a:avLst>
                <a:gd name="adj" fmla="val 37500"/>
              </a:avLst>
            </a:prstGeom>
            <a:noFill/>
            <a:ln w="3175">
              <a:noFill/>
              <a:round/>
              <a:headEnd/>
              <a:tailEnd/>
            </a:ln>
          </p:spPr>
          <p:txBody>
            <a:bodyPr wrap="none" anchor="ctr">
              <a:spAutoFit/>
            </a:bodyPr>
            <a:lstStyle/>
            <a:p>
              <a:endParaRPr lang="zh-CN" altLang="en-US">
                <a:solidFill>
                  <a:srgbClr val="000000"/>
                </a:solidFill>
                <a:latin typeface="Arial" charset="0"/>
              </a:endParaRPr>
            </a:p>
          </p:txBody>
        </p:sp>
        <p:sp>
          <p:nvSpPr>
            <p:cNvPr id="56354" name="Freeform 11"/>
            <p:cNvSpPr>
              <a:spLocks/>
            </p:cNvSpPr>
            <p:nvPr/>
          </p:nvSpPr>
          <p:spPr bwMode="auto">
            <a:xfrm>
              <a:off x="3302" y="2737"/>
              <a:ext cx="116" cy="214"/>
            </a:xfrm>
            <a:custGeom>
              <a:avLst/>
              <a:gdLst>
                <a:gd name="T0" fmla="*/ 92 w 289"/>
                <a:gd name="T1" fmla="*/ 0 h 505"/>
                <a:gd name="T2" fmla="*/ 92 w 289"/>
                <a:gd name="T3" fmla="*/ 153 h 505"/>
                <a:gd name="T4" fmla="*/ 116 w 289"/>
                <a:gd name="T5" fmla="*/ 153 h 505"/>
                <a:gd name="T6" fmla="*/ 58 w 289"/>
                <a:gd name="T7" fmla="*/ 214 h 505"/>
                <a:gd name="T8" fmla="*/ 0 w 289"/>
                <a:gd name="T9" fmla="*/ 153 h 505"/>
                <a:gd name="T10" fmla="*/ 23 w 289"/>
                <a:gd name="T11" fmla="*/ 153 h 505"/>
                <a:gd name="T12" fmla="*/ 23 w 289"/>
                <a:gd name="T13" fmla="*/ 0 h 505"/>
                <a:gd name="T14" fmla="*/ 23 w 289"/>
                <a:gd name="T15" fmla="*/ 0 h 505"/>
                <a:gd name="T16" fmla="*/ 58 w 289"/>
                <a:gd name="T17" fmla="*/ 0 h 505"/>
                <a:gd name="T18" fmla="*/ 92 w 289"/>
                <a:gd name="T19" fmla="*/ 0 h 505"/>
                <a:gd name="T20" fmla="*/ 92 w 289"/>
                <a:gd name="T21" fmla="*/ 0 h 50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9"/>
                <a:gd name="T34" fmla="*/ 0 h 505"/>
                <a:gd name="T35" fmla="*/ 289 w 289"/>
                <a:gd name="T36" fmla="*/ 505 h 50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9" h="505">
                  <a:moveTo>
                    <a:pt x="230" y="0"/>
                  </a:moveTo>
                  <a:lnTo>
                    <a:pt x="230" y="360"/>
                  </a:lnTo>
                  <a:lnTo>
                    <a:pt x="288" y="360"/>
                  </a:lnTo>
                  <a:lnTo>
                    <a:pt x="144" y="504"/>
                  </a:lnTo>
                  <a:lnTo>
                    <a:pt x="0" y="360"/>
                  </a:lnTo>
                  <a:lnTo>
                    <a:pt x="58" y="360"/>
                  </a:lnTo>
                  <a:lnTo>
                    <a:pt x="58" y="0"/>
                  </a:lnTo>
                  <a:lnTo>
                    <a:pt x="144" y="0"/>
                  </a:lnTo>
                  <a:lnTo>
                    <a:pt x="230" y="0"/>
                  </a:lnTo>
                  <a:close/>
                </a:path>
              </a:pathLst>
            </a:custGeom>
            <a:solidFill>
              <a:schemeClr val="accent2"/>
            </a:solidFill>
            <a:ln w="3175">
              <a:noFill/>
              <a:round/>
              <a:headEnd/>
              <a:tailEnd/>
            </a:ln>
          </p:spPr>
          <p:txBody>
            <a:bodyPr wrap="none" anchor="ctr">
              <a:spAutoFit/>
            </a:bodyPr>
            <a:lstStyle/>
            <a:p>
              <a:endParaRPr lang="zh-CN" altLang="en-US">
                <a:solidFill>
                  <a:srgbClr val="000000"/>
                </a:solidFill>
                <a:latin typeface="Arial" charset="0"/>
              </a:endParaRPr>
            </a:p>
          </p:txBody>
        </p:sp>
      </p:grpSp>
      <p:grpSp>
        <p:nvGrpSpPr>
          <p:cNvPr id="56324" name="Group 15"/>
          <p:cNvGrpSpPr>
            <a:grpSpLocks/>
          </p:cNvGrpSpPr>
          <p:nvPr/>
        </p:nvGrpSpPr>
        <p:grpSpPr bwMode="auto">
          <a:xfrm rot="-5400000">
            <a:off x="4116388" y="3263900"/>
            <a:ext cx="420688" cy="617537"/>
            <a:chOff x="3228" y="2592"/>
            <a:chExt cx="264" cy="359"/>
          </a:xfrm>
        </p:grpSpPr>
        <p:sp>
          <p:nvSpPr>
            <p:cNvPr id="56351" name="AutoShape 16"/>
            <p:cNvSpPr>
              <a:spLocks noChangeArrowheads="1"/>
            </p:cNvSpPr>
            <p:nvPr/>
          </p:nvSpPr>
          <p:spPr bwMode="auto">
            <a:xfrm rot="5400000">
              <a:off x="3292" y="2528"/>
              <a:ext cx="136" cy="264"/>
            </a:xfrm>
            <a:prstGeom prst="roundRect">
              <a:avLst>
                <a:gd name="adj" fmla="val 37500"/>
              </a:avLst>
            </a:prstGeom>
            <a:noFill/>
            <a:ln w="3175">
              <a:noFill/>
              <a:round/>
              <a:headEnd/>
              <a:tailEnd/>
            </a:ln>
          </p:spPr>
          <p:txBody>
            <a:bodyPr wrap="none" anchor="ctr">
              <a:spAutoFit/>
            </a:bodyPr>
            <a:lstStyle/>
            <a:p>
              <a:endParaRPr lang="zh-CN" altLang="en-US">
                <a:solidFill>
                  <a:srgbClr val="000000"/>
                </a:solidFill>
                <a:latin typeface="Arial" charset="0"/>
              </a:endParaRPr>
            </a:p>
          </p:txBody>
        </p:sp>
        <p:sp>
          <p:nvSpPr>
            <p:cNvPr id="56352" name="Freeform 17"/>
            <p:cNvSpPr>
              <a:spLocks/>
            </p:cNvSpPr>
            <p:nvPr/>
          </p:nvSpPr>
          <p:spPr bwMode="auto">
            <a:xfrm>
              <a:off x="3302" y="2737"/>
              <a:ext cx="116" cy="214"/>
            </a:xfrm>
            <a:custGeom>
              <a:avLst/>
              <a:gdLst>
                <a:gd name="T0" fmla="*/ 92 w 289"/>
                <a:gd name="T1" fmla="*/ 0 h 505"/>
                <a:gd name="T2" fmla="*/ 92 w 289"/>
                <a:gd name="T3" fmla="*/ 153 h 505"/>
                <a:gd name="T4" fmla="*/ 116 w 289"/>
                <a:gd name="T5" fmla="*/ 153 h 505"/>
                <a:gd name="T6" fmla="*/ 58 w 289"/>
                <a:gd name="T7" fmla="*/ 214 h 505"/>
                <a:gd name="T8" fmla="*/ 0 w 289"/>
                <a:gd name="T9" fmla="*/ 153 h 505"/>
                <a:gd name="T10" fmla="*/ 23 w 289"/>
                <a:gd name="T11" fmla="*/ 153 h 505"/>
                <a:gd name="T12" fmla="*/ 23 w 289"/>
                <a:gd name="T13" fmla="*/ 0 h 505"/>
                <a:gd name="T14" fmla="*/ 23 w 289"/>
                <a:gd name="T15" fmla="*/ 0 h 505"/>
                <a:gd name="T16" fmla="*/ 58 w 289"/>
                <a:gd name="T17" fmla="*/ 0 h 505"/>
                <a:gd name="T18" fmla="*/ 92 w 289"/>
                <a:gd name="T19" fmla="*/ 0 h 505"/>
                <a:gd name="T20" fmla="*/ 92 w 289"/>
                <a:gd name="T21" fmla="*/ 0 h 50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9"/>
                <a:gd name="T34" fmla="*/ 0 h 505"/>
                <a:gd name="T35" fmla="*/ 289 w 289"/>
                <a:gd name="T36" fmla="*/ 505 h 50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9" h="505">
                  <a:moveTo>
                    <a:pt x="230" y="0"/>
                  </a:moveTo>
                  <a:lnTo>
                    <a:pt x="230" y="360"/>
                  </a:lnTo>
                  <a:lnTo>
                    <a:pt x="288" y="360"/>
                  </a:lnTo>
                  <a:lnTo>
                    <a:pt x="144" y="504"/>
                  </a:lnTo>
                  <a:lnTo>
                    <a:pt x="0" y="360"/>
                  </a:lnTo>
                  <a:lnTo>
                    <a:pt x="58" y="360"/>
                  </a:lnTo>
                  <a:lnTo>
                    <a:pt x="58" y="0"/>
                  </a:lnTo>
                  <a:lnTo>
                    <a:pt x="144" y="0"/>
                  </a:lnTo>
                  <a:lnTo>
                    <a:pt x="230" y="0"/>
                  </a:lnTo>
                  <a:close/>
                </a:path>
              </a:pathLst>
            </a:custGeom>
            <a:solidFill>
              <a:schemeClr val="accent2"/>
            </a:solidFill>
            <a:ln w="3175">
              <a:noFill/>
              <a:round/>
              <a:headEnd/>
              <a:tailEnd/>
            </a:ln>
          </p:spPr>
          <p:txBody>
            <a:bodyPr wrap="none" anchor="ctr">
              <a:spAutoFit/>
            </a:bodyPr>
            <a:lstStyle/>
            <a:p>
              <a:endParaRPr lang="zh-CN" altLang="en-US">
                <a:solidFill>
                  <a:srgbClr val="000000"/>
                </a:solidFill>
                <a:latin typeface="Arial" charset="0"/>
              </a:endParaRPr>
            </a:p>
          </p:txBody>
        </p:sp>
      </p:grpSp>
      <p:sp>
        <p:nvSpPr>
          <p:cNvPr id="56325" name="Rectangle 4"/>
          <p:cNvSpPr>
            <a:spLocks noGrp="1"/>
          </p:cNvSpPr>
          <p:nvPr>
            <p:ph type="title"/>
          </p:nvPr>
        </p:nvSpPr>
        <p:spPr>
          <a:xfrm>
            <a:off x="1208088" y="115888"/>
            <a:ext cx="8832850" cy="990600"/>
          </a:xfrm>
        </p:spPr>
        <p:txBody>
          <a:bodyPr/>
          <a:lstStyle/>
          <a:p>
            <a:r>
              <a:rPr lang="ja-JP" altLang="en-US" sz="3600" smtClean="0">
                <a:solidFill>
                  <a:schemeClr val="tx1"/>
                </a:solidFill>
                <a:ea typeface="ＭＳ Ｐゴシック" charset="-128"/>
              </a:rPr>
              <a:t>企業の市場における考え方</a:t>
            </a:r>
          </a:p>
        </p:txBody>
      </p:sp>
      <p:sp>
        <p:nvSpPr>
          <p:cNvPr id="56326" name="AutoShape 7"/>
          <p:cNvSpPr>
            <a:spLocks noChangeArrowheads="1"/>
          </p:cNvSpPr>
          <p:nvPr/>
        </p:nvSpPr>
        <p:spPr bwMode="auto">
          <a:xfrm>
            <a:off x="350838" y="1341438"/>
            <a:ext cx="3860800" cy="660400"/>
          </a:xfrm>
          <a:prstGeom prst="roundRect">
            <a:avLst>
              <a:gd name="adj" fmla="val 16667"/>
            </a:avLst>
          </a:prstGeom>
          <a:solidFill>
            <a:srgbClr val="CCFFFF"/>
          </a:solidFill>
          <a:ln w="9525">
            <a:solidFill>
              <a:schemeClr val="accent1"/>
            </a:solidFill>
            <a:round/>
            <a:headEnd/>
            <a:tailEnd/>
          </a:ln>
          <a:effectLst>
            <a:prstShdw prst="shdw17" dist="17961" dir="2700000">
              <a:srgbClr val="7A9999"/>
            </a:prstShdw>
          </a:effectLst>
        </p:spPr>
        <p:txBody>
          <a:bodyPr wrap="none" lIns="65017" tIns="32509" rIns="65017" bIns="32509" anchor="ctr"/>
          <a:lstStyle/>
          <a:p>
            <a:pPr algn="ctr" defTabSz="873125" eaLnBrk="0" hangingPunct="0"/>
            <a:r>
              <a:rPr lang="ja-JP" altLang="en-US" sz="2000" b="1">
                <a:solidFill>
                  <a:srgbClr val="000000"/>
                </a:solidFill>
                <a:latin typeface="ＭＳ Ｐゴシック" charset="-128"/>
                <a:ea typeface="ＭＳ Ｐゴシック" charset="-128"/>
              </a:rPr>
              <a:t>市場を独占する</a:t>
            </a:r>
            <a:endParaRPr lang="en-US" altLang="ja-JP" sz="2000" b="1">
              <a:solidFill>
                <a:srgbClr val="000000"/>
              </a:solidFill>
              <a:latin typeface="ＭＳ Ｐゴシック" charset="-128"/>
              <a:ea typeface="ＭＳ Ｐゴシック" charset="-128"/>
            </a:endParaRPr>
          </a:p>
        </p:txBody>
      </p:sp>
      <p:sp>
        <p:nvSpPr>
          <p:cNvPr id="56327" name="AutoShape 7"/>
          <p:cNvSpPr>
            <a:spLocks noChangeArrowheads="1"/>
          </p:cNvSpPr>
          <p:nvPr/>
        </p:nvSpPr>
        <p:spPr bwMode="auto">
          <a:xfrm>
            <a:off x="361950" y="2187575"/>
            <a:ext cx="3860800" cy="660400"/>
          </a:xfrm>
          <a:prstGeom prst="roundRect">
            <a:avLst>
              <a:gd name="adj" fmla="val 16667"/>
            </a:avLst>
          </a:prstGeom>
          <a:solidFill>
            <a:srgbClr val="CCFFFF"/>
          </a:solidFill>
          <a:ln w="9525">
            <a:solidFill>
              <a:schemeClr val="accent1"/>
            </a:solidFill>
            <a:round/>
            <a:headEnd/>
            <a:tailEnd/>
          </a:ln>
          <a:effectLst>
            <a:prstShdw prst="shdw17" dist="17961" dir="2700000">
              <a:srgbClr val="7A9999"/>
            </a:prstShdw>
          </a:effectLst>
        </p:spPr>
        <p:txBody>
          <a:bodyPr wrap="none" lIns="65017" tIns="32509" rIns="65017" bIns="32509" anchor="ctr"/>
          <a:lstStyle/>
          <a:p>
            <a:pPr algn="ctr" defTabSz="873125" eaLnBrk="0" hangingPunct="0"/>
            <a:r>
              <a:rPr lang="ja-JP" altLang="en-US" sz="2000" b="1">
                <a:solidFill>
                  <a:srgbClr val="000000"/>
                </a:solidFill>
                <a:latin typeface="ＭＳ Ｐゴシック" charset="-128"/>
                <a:ea typeface="ＭＳ Ｐゴシック" charset="-128"/>
              </a:rPr>
              <a:t>市場を活性化させる</a:t>
            </a:r>
            <a:endParaRPr lang="en-US" altLang="ja-JP" sz="2000" b="1">
              <a:solidFill>
                <a:srgbClr val="000000"/>
              </a:solidFill>
              <a:latin typeface="ＭＳ Ｐゴシック" charset="-128"/>
              <a:ea typeface="ＭＳ Ｐゴシック" charset="-128"/>
            </a:endParaRPr>
          </a:p>
        </p:txBody>
      </p:sp>
      <p:sp>
        <p:nvSpPr>
          <p:cNvPr id="56328" name="AutoShape 7"/>
          <p:cNvSpPr>
            <a:spLocks noChangeArrowheads="1"/>
          </p:cNvSpPr>
          <p:nvPr/>
        </p:nvSpPr>
        <p:spPr bwMode="auto">
          <a:xfrm>
            <a:off x="350838" y="3213100"/>
            <a:ext cx="3871912" cy="2232025"/>
          </a:xfrm>
          <a:prstGeom prst="roundRect">
            <a:avLst>
              <a:gd name="adj" fmla="val 16667"/>
            </a:avLst>
          </a:prstGeom>
          <a:solidFill>
            <a:srgbClr val="CCFFFF"/>
          </a:solidFill>
          <a:ln w="9525">
            <a:solidFill>
              <a:schemeClr val="accent1"/>
            </a:solidFill>
            <a:round/>
            <a:headEnd/>
            <a:tailEnd/>
          </a:ln>
          <a:effectLst>
            <a:prstShdw prst="shdw17" dist="17961" dir="2700000">
              <a:srgbClr val="7A9999"/>
            </a:prstShdw>
          </a:effectLst>
        </p:spPr>
        <p:txBody>
          <a:bodyPr wrap="none" lIns="65017" tIns="32509" rIns="65017" bIns="32509"/>
          <a:lstStyle/>
          <a:p>
            <a:pPr algn="ctr" defTabSz="873125" eaLnBrk="0" hangingPunct="0"/>
            <a:endParaRPr lang="en-US" altLang="ja-JP" sz="2000" b="1">
              <a:solidFill>
                <a:srgbClr val="000000"/>
              </a:solidFill>
              <a:latin typeface="ＭＳ Ｐゴシック" charset="-128"/>
              <a:ea typeface="ＭＳ Ｐゴシック" charset="-128"/>
            </a:endParaRPr>
          </a:p>
          <a:p>
            <a:pPr algn="ctr" defTabSz="873125" eaLnBrk="0" hangingPunct="0"/>
            <a:endParaRPr lang="en-US" altLang="ja-JP" sz="2000" b="1">
              <a:solidFill>
                <a:srgbClr val="000000"/>
              </a:solidFill>
              <a:latin typeface="ＭＳ Ｐゴシック" charset="-128"/>
              <a:ea typeface="ＭＳ Ｐゴシック" charset="-128"/>
            </a:endParaRPr>
          </a:p>
          <a:p>
            <a:pPr algn="ctr" defTabSz="873125" eaLnBrk="0" hangingPunct="0"/>
            <a:r>
              <a:rPr lang="ja-JP" altLang="en-US" sz="2000" b="1">
                <a:solidFill>
                  <a:srgbClr val="000000"/>
                </a:solidFill>
                <a:latin typeface="ＭＳ Ｐゴシック" charset="-128"/>
                <a:ea typeface="ＭＳ Ｐゴシック" charset="-128"/>
              </a:rPr>
              <a:t>市場を伸長させる</a:t>
            </a:r>
          </a:p>
        </p:txBody>
      </p:sp>
      <p:sp>
        <p:nvSpPr>
          <p:cNvPr id="56329" name="AutoShape 7"/>
          <p:cNvSpPr>
            <a:spLocks noChangeArrowheads="1"/>
          </p:cNvSpPr>
          <p:nvPr/>
        </p:nvSpPr>
        <p:spPr bwMode="auto">
          <a:xfrm>
            <a:off x="271463" y="5942013"/>
            <a:ext cx="3940175" cy="660400"/>
          </a:xfrm>
          <a:prstGeom prst="roundRect">
            <a:avLst>
              <a:gd name="adj" fmla="val 16667"/>
            </a:avLst>
          </a:prstGeom>
          <a:solidFill>
            <a:srgbClr val="CCFFFF"/>
          </a:solidFill>
          <a:ln w="9525">
            <a:solidFill>
              <a:schemeClr val="accent1"/>
            </a:solidFill>
            <a:round/>
            <a:headEnd/>
            <a:tailEnd/>
          </a:ln>
          <a:effectLst>
            <a:prstShdw prst="shdw17" dist="17961" dir="2700000">
              <a:srgbClr val="7A9999"/>
            </a:prstShdw>
          </a:effectLst>
        </p:spPr>
        <p:txBody>
          <a:bodyPr wrap="none" lIns="65017" tIns="32509" rIns="65017" bIns="32509" anchor="ctr"/>
          <a:lstStyle/>
          <a:p>
            <a:pPr algn="ctr" defTabSz="873125" eaLnBrk="0" hangingPunct="0"/>
            <a:r>
              <a:rPr lang="ja-JP" altLang="en-US" sz="2000" b="1">
                <a:solidFill>
                  <a:srgbClr val="000000"/>
                </a:solidFill>
                <a:latin typeface="ＭＳ Ｐゴシック" charset="-128"/>
                <a:ea typeface="ＭＳ Ｐゴシック" charset="-128"/>
              </a:rPr>
              <a:t>市場を創出する</a:t>
            </a:r>
            <a:endParaRPr lang="en-US" altLang="ja-JP" sz="2000" b="1">
              <a:solidFill>
                <a:srgbClr val="000000"/>
              </a:solidFill>
              <a:latin typeface="ＭＳ Ｐゴシック" charset="-128"/>
              <a:ea typeface="ＭＳ Ｐゴシック" charset="-128"/>
            </a:endParaRPr>
          </a:p>
        </p:txBody>
      </p:sp>
      <p:sp>
        <p:nvSpPr>
          <p:cNvPr id="33802" name="AutoShape 7"/>
          <p:cNvSpPr>
            <a:spLocks noChangeArrowheads="1"/>
          </p:cNvSpPr>
          <p:nvPr/>
        </p:nvSpPr>
        <p:spPr bwMode="auto">
          <a:xfrm>
            <a:off x="5110163" y="1268413"/>
            <a:ext cx="3041650" cy="792162"/>
          </a:xfrm>
          <a:prstGeom prst="roundRect">
            <a:avLst>
              <a:gd name="adj" fmla="val 16667"/>
            </a:avLst>
          </a:prstGeom>
          <a:solidFill>
            <a:schemeClr val="accent2">
              <a:lumMod val="20000"/>
              <a:lumOff val="80000"/>
            </a:schemeClr>
          </a:solidFill>
          <a:ln w="9525">
            <a:solidFill>
              <a:schemeClr val="accent2"/>
            </a:solidFill>
            <a:round/>
            <a:headEnd/>
            <a:tailEnd/>
          </a:ln>
          <a:effectLst>
            <a:prstShdw prst="shdw17" dist="17961" dir="2700000">
              <a:srgbClr val="7A9999"/>
            </a:prstShdw>
          </a:effectLst>
        </p:spPr>
        <p:txBody>
          <a:bodyPr wrap="none" lIns="65017" tIns="32509" rIns="65017" bIns="32509" anchor="ctr"/>
          <a:lstStyle/>
          <a:p>
            <a:pPr algn="ctr" defTabSz="873125" eaLnBrk="0" hangingPunct="0">
              <a:defRPr/>
            </a:pPr>
            <a:r>
              <a:rPr lang="ja-JP" altLang="en-US" sz="1600" b="1">
                <a:solidFill>
                  <a:prstClr val="black"/>
                </a:solidFill>
                <a:latin typeface="MS PGothic" pitchFamily="34" charset="-128"/>
                <a:ea typeface="MS PGothic" pitchFamily="34" charset="-128"/>
              </a:rPr>
              <a:t>単独で実施する</a:t>
            </a:r>
          </a:p>
        </p:txBody>
      </p:sp>
      <p:sp>
        <p:nvSpPr>
          <p:cNvPr id="33803" name="AutoShape 7"/>
          <p:cNvSpPr>
            <a:spLocks noChangeArrowheads="1"/>
          </p:cNvSpPr>
          <p:nvPr/>
        </p:nvSpPr>
        <p:spPr bwMode="auto">
          <a:xfrm>
            <a:off x="5110163" y="3068638"/>
            <a:ext cx="3041650" cy="792162"/>
          </a:xfrm>
          <a:prstGeom prst="roundRect">
            <a:avLst>
              <a:gd name="adj" fmla="val 16667"/>
            </a:avLst>
          </a:prstGeom>
          <a:solidFill>
            <a:schemeClr val="accent2">
              <a:lumMod val="20000"/>
              <a:lumOff val="80000"/>
            </a:schemeClr>
          </a:solidFill>
          <a:ln w="9525">
            <a:solidFill>
              <a:schemeClr val="accent2"/>
            </a:solidFill>
            <a:round/>
            <a:headEnd/>
            <a:tailEnd/>
          </a:ln>
          <a:effectLst>
            <a:prstShdw prst="shdw17" dist="17961" dir="2700000">
              <a:srgbClr val="7A9999"/>
            </a:prstShdw>
          </a:effectLst>
        </p:spPr>
        <p:txBody>
          <a:bodyPr wrap="none" lIns="65017" tIns="32509" rIns="65017" bIns="32509" anchor="ctr"/>
          <a:lstStyle/>
          <a:p>
            <a:pPr algn="ctr" defTabSz="873125" eaLnBrk="0" hangingPunct="0">
              <a:defRPr/>
            </a:pPr>
            <a:r>
              <a:rPr lang="ja-JP" altLang="en-US" sz="1600" b="1" dirty="0">
                <a:solidFill>
                  <a:prstClr val="black"/>
                </a:solidFill>
                <a:latin typeface="MS PGothic" pitchFamily="34" charset="-128"/>
                <a:ea typeface="MS PGothic" pitchFamily="34" charset="-128"/>
              </a:rPr>
              <a:t>単独で実施する</a:t>
            </a:r>
          </a:p>
        </p:txBody>
      </p:sp>
      <p:sp>
        <p:nvSpPr>
          <p:cNvPr id="33804" name="AutoShape 7"/>
          <p:cNvSpPr>
            <a:spLocks noChangeArrowheads="1"/>
          </p:cNvSpPr>
          <p:nvPr/>
        </p:nvSpPr>
        <p:spPr bwMode="auto">
          <a:xfrm>
            <a:off x="5110163" y="5876925"/>
            <a:ext cx="3041650" cy="792163"/>
          </a:xfrm>
          <a:prstGeom prst="roundRect">
            <a:avLst>
              <a:gd name="adj" fmla="val 16667"/>
            </a:avLst>
          </a:prstGeom>
          <a:solidFill>
            <a:schemeClr val="accent2">
              <a:lumMod val="20000"/>
              <a:lumOff val="80000"/>
            </a:schemeClr>
          </a:solidFill>
          <a:ln w="9525">
            <a:solidFill>
              <a:schemeClr val="accent2"/>
            </a:solidFill>
            <a:round/>
            <a:headEnd/>
            <a:tailEnd/>
          </a:ln>
          <a:effectLst>
            <a:prstShdw prst="shdw17" dist="17961" dir="2700000">
              <a:srgbClr val="7A9999"/>
            </a:prstShdw>
          </a:effectLst>
        </p:spPr>
        <p:txBody>
          <a:bodyPr wrap="none" lIns="65017" tIns="32509" rIns="65017" bIns="32509" anchor="ctr"/>
          <a:lstStyle/>
          <a:p>
            <a:pPr algn="ctr" defTabSz="873125" eaLnBrk="0" hangingPunct="0">
              <a:defRPr/>
            </a:pPr>
            <a:r>
              <a:rPr lang="ja-JP" altLang="en-US" sz="1600" b="1" dirty="0">
                <a:solidFill>
                  <a:prstClr val="black"/>
                </a:solidFill>
                <a:latin typeface="MS PGothic" pitchFamily="34" charset="-128"/>
                <a:ea typeface="MS PGothic" pitchFamily="34" charset="-128"/>
              </a:rPr>
              <a:t>一番乗り</a:t>
            </a:r>
          </a:p>
        </p:txBody>
      </p:sp>
      <p:sp>
        <p:nvSpPr>
          <p:cNvPr id="33805" name="AutoShape 7"/>
          <p:cNvSpPr>
            <a:spLocks noChangeArrowheads="1"/>
          </p:cNvSpPr>
          <p:nvPr/>
        </p:nvSpPr>
        <p:spPr bwMode="auto">
          <a:xfrm>
            <a:off x="5110163" y="2133600"/>
            <a:ext cx="3041650" cy="792163"/>
          </a:xfrm>
          <a:prstGeom prst="roundRect">
            <a:avLst>
              <a:gd name="adj" fmla="val 16667"/>
            </a:avLst>
          </a:prstGeom>
          <a:solidFill>
            <a:schemeClr val="accent2">
              <a:lumMod val="20000"/>
              <a:lumOff val="80000"/>
            </a:schemeClr>
          </a:solidFill>
          <a:ln w="9525">
            <a:solidFill>
              <a:schemeClr val="accent2"/>
            </a:solidFill>
            <a:round/>
            <a:headEnd/>
            <a:tailEnd/>
          </a:ln>
          <a:effectLst>
            <a:prstShdw prst="shdw17" dist="17961" dir="2700000">
              <a:srgbClr val="7A9999"/>
            </a:prstShdw>
          </a:effectLst>
        </p:spPr>
        <p:txBody>
          <a:bodyPr wrap="none" lIns="65017" tIns="32509" rIns="65017" bIns="32509" anchor="ctr"/>
          <a:lstStyle/>
          <a:p>
            <a:pPr algn="ctr" defTabSz="873125" eaLnBrk="0" hangingPunct="0">
              <a:defRPr/>
            </a:pPr>
            <a:r>
              <a:rPr lang="ja-JP" altLang="en-US" sz="1600" b="1">
                <a:solidFill>
                  <a:prstClr val="black"/>
                </a:solidFill>
                <a:latin typeface="MS PGothic" pitchFamily="34" charset="-128"/>
                <a:ea typeface="MS PGothic" pitchFamily="34" charset="-128"/>
              </a:rPr>
              <a:t>他者と一緒に実施する</a:t>
            </a:r>
          </a:p>
        </p:txBody>
      </p:sp>
      <p:sp>
        <p:nvSpPr>
          <p:cNvPr id="33806" name="AutoShape 7"/>
          <p:cNvSpPr>
            <a:spLocks noChangeArrowheads="1"/>
          </p:cNvSpPr>
          <p:nvPr/>
        </p:nvSpPr>
        <p:spPr bwMode="auto">
          <a:xfrm>
            <a:off x="5110163" y="4005263"/>
            <a:ext cx="3041650" cy="792162"/>
          </a:xfrm>
          <a:prstGeom prst="roundRect">
            <a:avLst>
              <a:gd name="adj" fmla="val 16667"/>
            </a:avLst>
          </a:prstGeom>
          <a:solidFill>
            <a:schemeClr val="accent2">
              <a:lumMod val="20000"/>
              <a:lumOff val="80000"/>
            </a:schemeClr>
          </a:solidFill>
          <a:ln w="9525">
            <a:solidFill>
              <a:schemeClr val="accent2"/>
            </a:solidFill>
            <a:round/>
            <a:headEnd/>
            <a:tailEnd/>
          </a:ln>
          <a:effectLst>
            <a:prstShdw prst="shdw17" dist="17961" dir="2700000">
              <a:srgbClr val="7A9999"/>
            </a:prstShdw>
          </a:effectLst>
        </p:spPr>
        <p:txBody>
          <a:bodyPr wrap="none" lIns="65017" tIns="32509" rIns="65017" bIns="32509" anchor="ctr"/>
          <a:lstStyle/>
          <a:p>
            <a:pPr algn="ctr" defTabSz="873125" eaLnBrk="0" hangingPunct="0">
              <a:defRPr/>
            </a:pPr>
            <a:r>
              <a:rPr lang="ja-JP" altLang="en-US" sz="1600" b="1" dirty="0">
                <a:solidFill>
                  <a:prstClr val="black"/>
                </a:solidFill>
                <a:latin typeface="MS PGothic" pitchFamily="34" charset="-128"/>
                <a:ea typeface="MS PGothic" pitchFamily="34" charset="-128"/>
              </a:rPr>
              <a:t>他者と一緒に実施する</a:t>
            </a:r>
          </a:p>
        </p:txBody>
      </p:sp>
      <p:sp>
        <p:nvSpPr>
          <p:cNvPr id="50220" name="Line 44"/>
          <p:cNvSpPr>
            <a:spLocks noChangeShapeType="1"/>
          </p:cNvSpPr>
          <p:nvPr/>
        </p:nvSpPr>
        <p:spPr bwMode="auto">
          <a:xfrm flipH="1">
            <a:off x="4719638" y="5516563"/>
            <a:ext cx="311150" cy="0"/>
          </a:xfrm>
          <a:prstGeom prst="line">
            <a:avLst/>
          </a:prstGeom>
          <a:noFill/>
          <a:ln w="9525">
            <a:solidFill>
              <a:schemeClr val="tx1"/>
            </a:solidFill>
            <a:round/>
            <a:headEnd/>
            <a:tailEnd/>
          </a:ln>
          <a:effectLst>
            <a:prstShdw prst="shdw17" dist="17961" dir="2700000">
              <a:schemeClr val="tx1">
                <a:gamma/>
                <a:shade val="60000"/>
                <a:invGamma/>
              </a:schemeClr>
            </a:prstShdw>
          </a:effectLst>
        </p:spPr>
        <p:txBody>
          <a:bodyPr/>
          <a:lstStyle/>
          <a:p>
            <a:pPr>
              <a:defRPr/>
            </a:pPr>
            <a:endParaRPr lang="zh-CN" altLang="en-US">
              <a:solidFill>
                <a:prstClr val="black"/>
              </a:solidFill>
              <a:latin typeface="Arial" charset="0"/>
              <a:ea typeface="宋体" charset="-122"/>
            </a:endParaRPr>
          </a:p>
        </p:txBody>
      </p:sp>
      <p:sp>
        <p:nvSpPr>
          <p:cNvPr id="50221" name="Line 45"/>
          <p:cNvSpPr>
            <a:spLocks noChangeShapeType="1"/>
          </p:cNvSpPr>
          <p:nvPr/>
        </p:nvSpPr>
        <p:spPr bwMode="auto">
          <a:xfrm flipH="1">
            <a:off x="4719638" y="4292600"/>
            <a:ext cx="311150" cy="0"/>
          </a:xfrm>
          <a:prstGeom prst="line">
            <a:avLst/>
          </a:prstGeom>
          <a:noFill/>
          <a:ln w="9525">
            <a:solidFill>
              <a:schemeClr val="tx1"/>
            </a:solidFill>
            <a:round/>
            <a:headEnd/>
            <a:tailEnd/>
          </a:ln>
          <a:effectLst>
            <a:prstShdw prst="shdw17" dist="17961" dir="2700000">
              <a:schemeClr val="tx1">
                <a:gamma/>
                <a:shade val="60000"/>
                <a:invGamma/>
              </a:schemeClr>
            </a:prstShdw>
          </a:effectLst>
        </p:spPr>
        <p:txBody>
          <a:bodyPr/>
          <a:lstStyle/>
          <a:p>
            <a:pPr>
              <a:defRPr/>
            </a:pPr>
            <a:endParaRPr lang="zh-CN" altLang="en-US">
              <a:solidFill>
                <a:prstClr val="black"/>
              </a:solidFill>
              <a:latin typeface="Arial" charset="0"/>
              <a:ea typeface="宋体" charset="-122"/>
            </a:endParaRPr>
          </a:p>
        </p:txBody>
      </p:sp>
      <p:sp>
        <p:nvSpPr>
          <p:cNvPr id="50222" name="Line 46"/>
          <p:cNvSpPr>
            <a:spLocks noChangeShapeType="1"/>
          </p:cNvSpPr>
          <p:nvPr/>
        </p:nvSpPr>
        <p:spPr bwMode="auto">
          <a:xfrm>
            <a:off x="4719638" y="4292600"/>
            <a:ext cx="0" cy="1223963"/>
          </a:xfrm>
          <a:prstGeom prst="line">
            <a:avLst/>
          </a:prstGeom>
          <a:noFill/>
          <a:ln w="9525">
            <a:solidFill>
              <a:schemeClr val="tx1"/>
            </a:solidFill>
            <a:round/>
            <a:headEnd/>
            <a:tailEnd/>
          </a:ln>
          <a:effectLst>
            <a:prstShdw prst="shdw17" dist="17961" dir="2700000">
              <a:schemeClr val="tx1">
                <a:gamma/>
                <a:shade val="60000"/>
                <a:invGamma/>
              </a:schemeClr>
            </a:prstShdw>
          </a:effectLst>
        </p:spPr>
        <p:txBody>
          <a:bodyPr/>
          <a:lstStyle/>
          <a:p>
            <a:pPr>
              <a:defRPr/>
            </a:pPr>
            <a:endParaRPr lang="zh-CN" altLang="en-US">
              <a:solidFill>
                <a:prstClr val="black"/>
              </a:solidFill>
              <a:latin typeface="Arial" charset="0"/>
              <a:ea typeface="宋体" charset="-122"/>
            </a:endParaRPr>
          </a:p>
        </p:txBody>
      </p:sp>
      <p:sp>
        <p:nvSpPr>
          <p:cNvPr id="50223" name="Line 47"/>
          <p:cNvSpPr>
            <a:spLocks noChangeShapeType="1"/>
          </p:cNvSpPr>
          <p:nvPr/>
        </p:nvSpPr>
        <p:spPr bwMode="auto">
          <a:xfrm flipH="1">
            <a:off x="4017963" y="4868863"/>
            <a:ext cx="701675" cy="0"/>
          </a:xfrm>
          <a:prstGeom prst="line">
            <a:avLst/>
          </a:prstGeom>
          <a:noFill/>
          <a:ln w="9525">
            <a:solidFill>
              <a:schemeClr val="tx1"/>
            </a:solidFill>
            <a:round/>
            <a:headEnd/>
            <a:tailEnd/>
          </a:ln>
          <a:effectLst>
            <a:prstShdw prst="shdw17" dist="17961" dir="2700000">
              <a:schemeClr val="tx1">
                <a:gamma/>
                <a:shade val="60000"/>
                <a:invGamma/>
              </a:schemeClr>
            </a:prstShdw>
          </a:effectLst>
        </p:spPr>
        <p:txBody>
          <a:bodyPr/>
          <a:lstStyle/>
          <a:p>
            <a:pPr>
              <a:defRPr/>
            </a:pPr>
            <a:endParaRPr lang="zh-CN" altLang="en-US">
              <a:solidFill>
                <a:prstClr val="black"/>
              </a:solidFill>
              <a:latin typeface="Arial" charset="0"/>
              <a:ea typeface="宋体" charset="-122"/>
            </a:endParaRPr>
          </a:p>
        </p:txBody>
      </p:sp>
      <p:sp>
        <p:nvSpPr>
          <p:cNvPr id="56339" name="AutoShape 7"/>
          <p:cNvSpPr>
            <a:spLocks noChangeArrowheads="1"/>
          </p:cNvSpPr>
          <p:nvPr/>
        </p:nvSpPr>
        <p:spPr bwMode="auto">
          <a:xfrm>
            <a:off x="1052513" y="4508500"/>
            <a:ext cx="3041650" cy="792163"/>
          </a:xfrm>
          <a:prstGeom prst="roundRect">
            <a:avLst>
              <a:gd name="adj" fmla="val 16667"/>
            </a:avLst>
          </a:prstGeom>
          <a:solidFill>
            <a:srgbClr val="FFCCFF"/>
          </a:solidFill>
          <a:ln w="9525">
            <a:noFill/>
            <a:round/>
            <a:headEnd/>
            <a:tailEnd/>
          </a:ln>
          <a:effectLst>
            <a:prstShdw prst="shdw17" dist="17961" dir="2700000">
              <a:srgbClr val="7A9999"/>
            </a:prstShdw>
          </a:effectLst>
        </p:spPr>
        <p:txBody>
          <a:bodyPr wrap="none" lIns="65017" tIns="32509" rIns="65017" bIns="32509" anchor="ctr"/>
          <a:lstStyle/>
          <a:p>
            <a:pPr algn="ctr" defTabSz="873125" eaLnBrk="0" hangingPunct="0"/>
            <a:r>
              <a:rPr lang="ja-JP" altLang="en-US" sz="1600" b="1">
                <a:solidFill>
                  <a:srgbClr val="000000"/>
                </a:solidFill>
                <a:latin typeface="ＭＳ Ｐゴシック" charset="-128"/>
                <a:ea typeface="ＭＳ Ｐゴシック" charset="-128"/>
              </a:rPr>
              <a:t>条件設定（販売地域、数量、</a:t>
            </a:r>
          </a:p>
          <a:p>
            <a:pPr algn="ctr" defTabSz="873125" eaLnBrk="0" hangingPunct="0"/>
            <a:r>
              <a:rPr lang="ja-JP" altLang="en-US" sz="1600" b="1">
                <a:solidFill>
                  <a:srgbClr val="000000"/>
                </a:solidFill>
                <a:latin typeface="ＭＳ Ｐゴシック" charset="-128"/>
                <a:ea typeface="ＭＳ Ｐゴシック" charset="-128"/>
              </a:rPr>
              <a:t>範囲の限定）</a:t>
            </a:r>
          </a:p>
        </p:txBody>
      </p:sp>
      <p:grpSp>
        <p:nvGrpSpPr>
          <p:cNvPr id="56340" name="Group 63"/>
          <p:cNvGrpSpPr>
            <a:grpSpLocks/>
          </p:cNvGrpSpPr>
          <p:nvPr/>
        </p:nvGrpSpPr>
        <p:grpSpPr bwMode="auto">
          <a:xfrm rot="-2565548">
            <a:off x="8242300" y="3681413"/>
            <a:ext cx="241300" cy="388937"/>
            <a:chOff x="3670" y="3056"/>
            <a:chExt cx="78" cy="160"/>
          </a:xfrm>
        </p:grpSpPr>
        <p:sp>
          <p:nvSpPr>
            <p:cNvPr id="56349" name="Freeform 64"/>
            <p:cNvSpPr>
              <a:spLocks/>
            </p:cNvSpPr>
            <p:nvPr/>
          </p:nvSpPr>
          <p:spPr bwMode="auto">
            <a:xfrm>
              <a:off x="3688" y="3056"/>
              <a:ext cx="60" cy="152"/>
            </a:xfrm>
            <a:custGeom>
              <a:avLst/>
              <a:gdLst>
                <a:gd name="T0" fmla="*/ 40 w 433"/>
                <a:gd name="T1" fmla="*/ 135 h 649"/>
                <a:gd name="T2" fmla="*/ 46 w 433"/>
                <a:gd name="T3" fmla="*/ 124 h 649"/>
                <a:gd name="T4" fmla="*/ 50 w 433"/>
                <a:gd name="T5" fmla="*/ 113 h 649"/>
                <a:gd name="T6" fmla="*/ 54 w 433"/>
                <a:gd name="T7" fmla="*/ 101 h 649"/>
                <a:gd name="T8" fmla="*/ 56 w 433"/>
                <a:gd name="T9" fmla="*/ 86 h 649"/>
                <a:gd name="T10" fmla="*/ 58 w 433"/>
                <a:gd name="T11" fmla="*/ 72 h 649"/>
                <a:gd name="T12" fmla="*/ 59 w 433"/>
                <a:gd name="T13" fmla="*/ 56 h 649"/>
                <a:gd name="T14" fmla="*/ 60 w 433"/>
                <a:gd name="T15" fmla="*/ 38 h 649"/>
                <a:gd name="T16" fmla="*/ 60 w 433"/>
                <a:gd name="T17" fmla="*/ 20 h 649"/>
                <a:gd name="T18" fmla="*/ 52 w 433"/>
                <a:gd name="T19" fmla="*/ 0 h 649"/>
                <a:gd name="T20" fmla="*/ 51 w 433"/>
                <a:gd name="T21" fmla="*/ 10 h 649"/>
                <a:gd name="T22" fmla="*/ 50 w 433"/>
                <a:gd name="T23" fmla="*/ 19 h 649"/>
                <a:gd name="T24" fmla="*/ 49 w 433"/>
                <a:gd name="T25" fmla="*/ 31 h 649"/>
                <a:gd name="T26" fmla="*/ 47 w 433"/>
                <a:gd name="T27" fmla="*/ 41 h 649"/>
                <a:gd name="T28" fmla="*/ 44 w 433"/>
                <a:gd name="T29" fmla="*/ 51 h 649"/>
                <a:gd name="T30" fmla="*/ 40 w 433"/>
                <a:gd name="T31" fmla="*/ 63 h 649"/>
                <a:gd name="T32" fmla="*/ 36 w 433"/>
                <a:gd name="T33" fmla="*/ 74 h 649"/>
                <a:gd name="T34" fmla="*/ 32 w 433"/>
                <a:gd name="T35" fmla="*/ 83 h 649"/>
                <a:gd name="T36" fmla="*/ 27 w 433"/>
                <a:gd name="T37" fmla="*/ 90 h 649"/>
                <a:gd name="T38" fmla="*/ 23 w 433"/>
                <a:gd name="T39" fmla="*/ 95 h 649"/>
                <a:gd name="T40" fmla="*/ 12 w 433"/>
                <a:gd name="T41" fmla="*/ 89 h 649"/>
                <a:gd name="T42" fmla="*/ 0 w 433"/>
                <a:gd name="T43" fmla="*/ 145 h 649"/>
                <a:gd name="T44" fmla="*/ 16 w 433"/>
                <a:gd name="T45" fmla="*/ 152 h 649"/>
                <a:gd name="T46" fmla="*/ 50 w 433"/>
                <a:gd name="T47" fmla="*/ 152 h 649"/>
                <a:gd name="T48" fmla="*/ 40 w 433"/>
                <a:gd name="T49" fmla="*/ 135 h 64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33"/>
                <a:gd name="T76" fmla="*/ 0 h 649"/>
                <a:gd name="T77" fmla="*/ 433 w 433"/>
                <a:gd name="T78" fmla="*/ 649 h 64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33" h="649">
                  <a:moveTo>
                    <a:pt x="291" y="577"/>
                  </a:moveTo>
                  <a:lnTo>
                    <a:pt x="334" y="528"/>
                  </a:lnTo>
                  <a:lnTo>
                    <a:pt x="363" y="484"/>
                  </a:lnTo>
                  <a:lnTo>
                    <a:pt x="387" y="430"/>
                  </a:lnTo>
                  <a:lnTo>
                    <a:pt x="406" y="369"/>
                  </a:lnTo>
                  <a:lnTo>
                    <a:pt x="420" y="306"/>
                  </a:lnTo>
                  <a:lnTo>
                    <a:pt x="427" y="237"/>
                  </a:lnTo>
                  <a:lnTo>
                    <a:pt x="432" y="164"/>
                  </a:lnTo>
                  <a:lnTo>
                    <a:pt x="432" y="86"/>
                  </a:lnTo>
                  <a:lnTo>
                    <a:pt x="375" y="0"/>
                  </a:lnTo>
                  <a:lnTo>
                    <a:pt x="370" y="42"/>
                  </a:lnTo>
                  <a:lnTo>
                    <a:pt x="363" y="83"/>
                  </a:lnTo>
                  <a:lnTo>
                    <a:pt x="351" y="132"/>
                  </a:lnTo>
                  <a:lnTo>
                    <a:pt x="337" y="176"/>
                  </a:lnTo>
                  <a:lnTo>
                    <a:pt x="320" y="218"/>
                  </a:lnTo>
                  <a:lnTo>
                    <a:pt x="291" y="271"/>
                  </a:lnTo>
                  <a:lnTo>
                    <a:pt x="260" y="318"/>
                  </a:lnTo>
                  <a:lnTo>
                    <a:pt x="229" y="355"/>
                  </a:lnTo>
                  <a:lnTo>
                    <a:pt x="198" y="384"/>
                  </a:lnTo>
                  <a:lnTo>
                    <a:pt x="169" y="406"/>
                  </a:lnTo>
                  <a:lnTo>
                    <a:pt x="88" y="381"/>
                  </a:lnTo>
                  <a:lnTo>
                    <a:pt x="0" y="621"/>
                  </a:lnTo>
                  <a:lnTo>
                    <a:pt x="115" y="648"/>
                  </a:lnTo>
                  <a:lnTo>
                    <a:pt x="358" y="648"/>
                  </a:lnTo>
                  <a:lnTo>
                    <a:pt x="291" y="577"/>
                  </a:lnTo>
                  <a:close/>
                </a:path>
              </a:pathLst>
            </a:custGeom>
            <a:solidFill>
              <a:srgbClr val="888888"/>
            </a:solidFill>
            <a:ln w="3175">
              <a:noFill/>
              <a:round/>
              <a:headEnd/>
              <a:tailEnd/>
            </a:ln>
          </p:spPr>
          <p:txBody>
            <a:bodyPr wrap="none" anchor="ctr">
              <a:spAutoFit/>
            </a:bodyPr>
            <a:lstStyle/>
            <a:p>
              <a:endParaRPr lang="zh-CN" altLang="en-US">
                <a:solidFill>
                  <a:srgbClr val="000000"/>
                </a:solidFill>
                <a:latin typeface="Arial" charset="0"/>
              </a:endParaRPr>
            </a:p>
          </p:txBody>
        </p:sp>
        <p:sp>
          <p:nvSpPr>
            <p:cNvPr id="56350" name="Freeform 65"/>
            <p:cNvSpPr>
              <a:spLocks/>
            </p:cNvSpPr>
            <p:nvPr/>
          </p:nvSpPr>
          <p:spPr bwMode="auto">
            <a:xfrm>
              <a:off x="3670" y="3064"/>
              <a:ext cx="60" cy="152"/>
            </a:xfrm>
            <a:custGeom>
              <a:avLst/>
              <a:gdLst>
                <a:gd name="T0" fmla="*/ 33 w 369"/>
                <a:gd name="T1" fmla="*/ 139 h 566"/>
                <a:gd name="T2" fmla="*/ 40 w 369"/>
                <a:gd name="T3" fmla="*/ 127 h 566"/>
                <a:gd name="T4" fmla="*/ 46 w 369"/>
                <a:gd name="T5" fmla="*/ 114 h 566"/>
                <a:gd name="T6" fmla="*/ 51 w 369"/>
                <a:gd name="T7" fmla="*/ 99 h 566"/>
                <a:gd name="T8" fmla="*/ 55 w 369"/>
                <a:gd name="T9" fmla="*/ 83 h 566"/>
                <a:gd name="T10" fmla="*/ 57 w 369"/>
                <a:gd name="T11" fmla="*/ 75 h 566"/>
                <a:gd name="T12" fmla="*/ 58 w 369"/>
                <a:gd name="T13" fmla="*/ 66 h 566"/>
                <a:gd name="T14" fmla="*/ 59 w 369"/>
                <a:gd name="T15" fmla="*/ 56 h 566"/>
                <a:gd name="T16" fmla="*/ 59 w 369"/>
                <a:gd name="T17" fmla="*/ 46 h 566"/>
                <a:gd name="T18" fmla="*/ 60 w 369"/>
                <a:gd name="T19" fmla="*/ 35 h 566"/>
                <a:gd name="T20" fmla="*/ 60 w 369"/>
                <a:gd name="T21" fmla="*/ 24 h 566"/>
                <a:gd name="T22" fmla="*/ 60 w 369"/>
                <a:gd name="T23" fmla="*/ 12 h 566"/>
                <a:gd name="T24" fmla="*/ 59 w 369"/>
                <a:gd name="T25" fmla="*/ 0 h 566"/>
                <a:gd name="T26" fmla="*/ 58 w 369"/>
                <a:gd name="T27" fmla="*/ 10 h 566"/>
                <a:gd name="T28" fmla="*/ 57 w 369"/>
                <a:gd name="T29" fmla="*/ 20 h 566"/>
                <a:gd name="T30" fmla="*/ 56 w 369"/>
                <a:gd name="T31" fmla="*/ 30 h 566"/>
                <a:gd name="T32" fmla="*/ 54 w 369"/>
                <a:gd name="T33" fmla="*/ 39 h 566"/>
                <a:gd name="T34" fmla="*/ 52 w 369"/>
                <a:gd name="T35" fmla="*/ 47 h 566"/>
                <a:gd name="T36" fmla="*/ 49 w 369"/>
                <a:gd name="T37" fmla="*/ 55 h 566"/>
                <a:gd name="T38" fmla="*/ 47 w 369"/>
                <a:gd name="T39" fmla="*/ 62 h 566"/>
                <a:gd name="T40" fmla="*/ 44 w 369"/>
                <a:gd name="T41" fmla="*/ 69 h 566"/>
                <a:gd name="T42" fmla="*/ 41 w 369"/>
                <a:gd name="T43" fmla="*/ 75 h 566"/>
                <a:gd name="T44" fmla="*/ 39 w 369"/>
                <a:gd name="T45" fmla="*/ 81 h 566"/>
                <a:gd name="T46" fmla="*/ 35 w 369"/>
                <a:gd name="T47" fmla="*/ 87 h 566"/>
                <a:gd name="T48" fmla="*/ 32 w 369"/>
                <a:gd name="T49" fmla="*/ 91 h 566"/>
                <a:gd name="T50" fmla="*/ 29 w 369"/>
                <a:gd name="T51" fmla="*/ 96 h 566"/>
                <a:gd name="T52" fmla="*/ 26 w 369"/>
                <a:gd name="T53" fmla="*/ 99 h 566"/>
                <a:gd name="T54" fmla="*/ 23 w 369"/>
                <a:gd name="T55" fmla="*/ 102 h 566"/>
                <a:gd name="T56" fmla="*/ 20 w 369"/>
                <a:gd name="T57" fmla="*/ 105 h 566"/>
                <a:gd name="T58" fmla="*/ 13 w 369"/>
                <a:gd name="T59" fmla="*/ 94 h 566"/>
                <a:gd name="T60" fmla="*/ 0 w 369"/>
                <a:gd name="T61" fmla="*/ 152 h 566"/>
                <a:gd name="T62" fmla="*/ 40 w 369"/>
                <a:gd name="T63" fmla="*/ 152 h 566"/>
                <a:gd name="T64" fmla="*/ 33 w 369"/>
                <a:gd name="T65" fmla="*/ 139 h 5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69"/>
                <a:gd name="T100" fmla="*/ 0 h 566"/>
                <a:gd name="T101" fmla="*/ 369 w 369"/>
                <a:gd name="T102" fmla="*/ 566 h 56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69" h="566">
                  <a:moveTo>
                    <a:pt x="201" y="518"/>
                  </a:moveTo>
                  <a:lnTo>
                    <a:pt x="244" y="474"/>
                  </a:lnTo>
                  <a:lnTo>
                    <a:pt x="282" y="425"/>
                  </a:lnTo>
                  <a:lnTo>
                    <a:pt x="313" y="369"/>
                  </a:lnTo>
                  <a:lnTo>
                    <a:pt x="339" y="310"/>
                  </a:lnTo>
                  <a:lnTo>
                    <a:pt x="349" y="279"/>
                  </a:lnTo>
                  <a:lnTo>
                    <a:pt x="356" y="244"/>
                  </a:lnTo>
                  <a:lnTo>
                    <a:pt x="361" y="208"/>
                  </a:lnTo>
                  <a:lnTo>
                    <a:pt x="365" y="171"/>
                  </a:lnTo>
                  <a:lnTo>
                    <a:pt x="368" y="132"/>
                  </a:lnTo>
                  <a:lnTo>
                    <a:pt x="368" y="90"/>
                  </a:lnTo>
                  <a:lnTo>
                    <a:pt x="368" y="46"/>
                  </a:lnTo>
                  <a:lnTo>
                    <a:pt x="363" y="0"/>
                  </a:lnTo>
                  <a:lnTo>
                    <a:pt x="358" y="39"/>
                  </a:lnTo>
                  <a:lnTo>
                    <a:pt x="351" y="76"/>
                  </a:lnTo>
                  <a:lnTo>
                    <a:pt x="342" y="110"/>
                  </a:lnTo>
                  <a:lnTo>
                    <a:pt x="330" y="144"/>
                  </a:lnTo>
                  <a:lnTo>
                    <a:pt x="318" y="174"/>
                  </a:lnTo>
                  <a:lnTo>
                    <a:pt x="303" y="203"/>
                  </a:lnTo>
                  <a:lnTo>
                    <a:pt x="289" y="232"/>
                  </a:lnTo>
                  <a:lnTo>
                    <a:pt x="272" y="257"/>
                  </a:lnTo>
                  <a:lnTo>
                    <a:pt x="253" y="281"/>
                  </a:lnTo>
                  <a:lnTo>
                    <a:pt x="237" y="303"/>
                  </a:lnTo>
                  <a:lnTo>
                    <a:pt x="218" y="323"/>
                  </a:lnTo>
                  <a:lnTo>
                    <a:pt x="198" y="340"/>
                  </a:lnTo>
                  <a:lnTo>
                    <a:pt x="179" y="357"/>
                  </a:lnTo>
                  <a:lnTo>
                    <a:pt x="160" y="369"/>
                  </a:lnTo>
                  <a:lnTo>
                    <a:pt x="141" y="381"/>
                  </a:lnTo>
                  <a:lnTo>
                    <a:pt x="124" y="391"/>
                  </a:lnTo>
                  <a:lnTo>
                    <a:pt x="81" y="350"/>
                  </a:lnTo>
                  <a:lnTo>
                    <a:pt x="0" y="565"/>
                  </a:lnTo>
                  <a:lnTo>
                    <a:pt x="249" y="565"/>
                  </a:lnTo>
                  <a:lnTo>
                    <a:pt x="201" y="518"/>
                  </a:lnTo>
                  <a:close/>
                </a:path>
              </a:pathLst>
            </a:custGeom>
            <a:solidFill>
              <a:srgbClr val="FFFFFF"/>
            </a:solidFill>
            <a:ln w="38100">
              <a:solidFill>
                <a:srgbClr val="000000"/>
              </a:solidFill>
              <a:round/>
              <a:headEnd/>
              <a:tailEnd/>
            </a:ln>
          </p:spPr>
          <p:txBody>
            <a:bodyPr wrap="none" anchor="ctr">
              <a:spAutoFit/>
            </a:bodyPr>
            <a:lstStyle/>
            <a:p>
              <a:endParaRPr lang="zh-CN" altLang="en-US">
                <a:solidFill>
                  <a:srgbClr val="000000"/>
                </a:solidFill>
                <a:latin typeface="Arial" charset="0"/>
              </a:endParaRPr>
            </a:p>
          </p:txBody>
        </p:sp>
      </p:grpSp>
      <p:grpSp>
        <p:nvGrpSpPr>
          <p:cNvPr id="56341" name="Group 66"/>
          <p:cNvGrpSpPr>
            <a:grpSpLocks/>
          </p:cNvGrpSpPr>
          <p:nvPr/>
        </p:nvGrpSpPr>
        <p:grpSpPr bwMode="auto">
          <a:xfrm rot="-2565548">
            <a:off x="8285163" y="4730750"/>
            <a:ext cx="246062" cy="385763"/>
            <a:chOff x="3672" y="3050"/>
            <a:chExt cx="72" cy="171"/>
          </a:xfrm>
        </p:grpSpPr>
        <p:sp>
          <p:nvSpPr>
            <p:cNvPr id="56347" name="Freeform 67"/>
            <p:cNvSpPr>
              <a:spLocks/>
            </p:cNvSpPr>
            <p:nvPr/>
          </p:nvSpPr>
          <p:spPr bwMode="auto">
            <a:xfrm>
              <a:off x="3690" y="3050"/>
              <a:ext cx="54" cy="163"/>
            </a:xfrm>
            <a:custGeom>
              <a:avLst/>
              <a:gdLst>
                <a:gd name="T0" fmla="*/ 36 w 433"/>
                <a:gd name="T1" fmla="*/ 145 h 649"/>
                <a:gd name="T2" fmla="*/ 42 w 433"/>
                <a:gd name="T3" fmla="*/ 133 h 649"/>
                <a:gd name="T4" fmla="*/ 45 w 433"/>
                <a:gd name="T5" fmla="*/ 122 h 649"/>
                <a:gd name="T6" fmla="*/ 48 w 433"/>
                <a:gd name="T7" fmla="*/ 108 h 649"/>
                <a:gd name="T8" fmla="*/ 51 w 433"/>
                <a:gd name="T9" fmla="*/ 93 h 649"/>
                <a:gd name="T10" fmla="*/ 52 w 433"/>
                <a:gd name="T11" fmla="*/ 77 h 649"/>
                <a:gd name="T12" fmla="*/ 53 w 433"/>
                <a:gd name="T13" fmla="*/ 60 h 649"/>
                <a:gd name="T14" fmla="*/ 54 w 433"/>
                <a:gd name="T15" fmla="*/ 41 h 649"/>
                <a:gd name="T16" fmla="*/ 54 w 433"/>
                <a:gd name="T17" fmla="*/ 22 h 649"/>
                <a:gd name="T18" fmla="*/ 47 w 433"/>
                <a:gd name="T19" fmla="*/ 0 h 649"/>
                <a:gd name="T20" fmla="*/ 46 w 433"/>
                <a:gd name="T21" fmla="*/ 11 h 649"/>
                <a:gd name="T22" fmla="*/ 45 w 433"/>
                <a:gd name="T23" fmla="*/ 21 h 649"/>
                <a:gd name="T24" fmla="*/ 44 w 433"/>
                <a:gd name="T25" fmla="*/ 33 h 649"/>
                <a:gd name="T26" fmla="*/ 42 w 433"/>
                <a:gd name="T27" fmla="*/ 44 h 649"/>
                <a:gd name="T28" fmla="*/ 40 w 433"/>
                <a:gd name="T29" fmla="*/ 55 h 649"/>
                <a:gd name="T30" fmla="*/ 36 w 433"/>
                <a:gd name="T31" fmla="*/ 68 h 649"/>
                <a:gd name="T32" fmla="*/ 32 w 433"/>
                <a:gd name="T33" fmla="*/ 80 h 649"/>
                <a:gd name="T34" fmla="*/ 29 w 433"/>
                <a:gd name="T35" fmla="*/ 89 h 649"/>
                <a:gd name="T36" fmla="*/ 25 w 433"/>
                <a:gd name="T37" fmla="*/ 96 h 649"/>
                <a:gd name="T38" fmla="*/ 21 w 433"/>
                <a:gd name="T39" fmla="*/ 102 h 649"/>
                <a:gd name="T40" fmla="*/ 11 w 433"/>
                <a:gd name="T41" fmla="*/ 96 h 649"/>
                <a:gd name="T42" fmla="*/ 0 w 433"/>
                <a:gd name="T43" fmla="*/ 156 h 649"/>
                <a:gd name="T44" fmla="*/ 14 w 433"/>
                <a:gd name="T45" fmla="*/ 163 h 649"/>
                <a:gd name="T46" fmla="*/ 45 w 433"/>
                <a:gd name="T47" fmla="*/ 163 h 649"/>
                <a:gd name="T48" fmla="*/ 36 w 433"/>
                <a:gd name="T49" fmla="*/ 145 h 64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33"/>
                <a:gd name="T76" fmla="*/ 0 h 649"/>
                <a:gd name="T77" fmla="*/ 433 w 433"/>
                <a:gd name="T78" fmla="*/ 649 h 64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33" h="649">
                  <a:moveTo>
                    <a:pt x="291" y="577"/>
                  </a:moveTo>
                  <a:lnTo>
                    <a:pt x="334" y="528"/>
                  </a:lnTo>
                  <a:lnTo>
                    <a:pt x="363" y="484"/>
                  </a:lnTo>
                  <a:lnTo>
                    <a:pt x="387" y="430"/>
                  </a:lnTo>
                  <a:lnTo>
                    <a:pt x="406" y="369"/>
                  </a:lnTo>
                  <a:lnTo>
                    <a:pt x="420" y="306"/>
                  </a:lnTo>
                  <a:lnTo>
                    <a:pt x="427" y="237"/>
                  </a:lnTo>
                  <a:lnTo>
                    <a:pt x="432" y="164"/>
                  </a:lnTo>
                  <a:lnTo>
                    <a:pt x="432" y="86"/>
                  </a:lnTo>
                  <a:lnTo>
                    <a:pt x="375" y="0"/>
                  </a:lnTo>
                  <a:lnTo>
                    <a:pt x="370" y="42"/>
                  </a:lnTo>
                  <a:lnTo>
                    <a:pt x="363" y="83"/>
                  </a:lnTo>
                  <a:lnTo>
                    <a:pt x="351" y="132"/>
                  </a:lnTo>
                  <a:lnTo>
                    <a:pt x="337" y="176"/>
                  </a:lnTo>
                  <a:lnTo>
                    <a:pt x="320" y="218"/>
                  </a:lnTo>
                  <a:lnTo>
                    <a:pt x="291" y="271"/>
                  </a:lnTo>
                  <a:lnTo>
                    <a:pt x="260" y="318"/>
                  </a:lnTo>
                  <a:lnTo>
                    <a:pt x="229" y="355"/>
                  </a:lnTo>
                  <a:lnTo>
                    <a:pt x="198" y="384"/>
                  </a:lnTo>
                  <a:lnTo>
                    <a:pt x="169" y="406"/>
                  </a:lnTo>
                  <a:lnTo>
                    <a:pt x="88" y="381"/>
                  </a:lnTo>
                  <a:lnTo>
                    <a:pt x="0" y="621"/>
                  </a:lnTo>
                  <a:lnTo>
                    <a:pt x="115" y="648"/>
                  </a:lnTo>
                  <a:lnTo>
                    <a:pt x="358" y="648"/>
                  </a:lnTo>
                  <a:lnTo>
                    <a:pt x="291" y="577"/>
                  </a:lnTo>
                  <a:close/>
                </a:path>
              </a:pathLst>
            </a:custGeom>
            <a:solidFill>
              <a:srgbClr val="888888"/>
            </a:solidFill>
            <a:ln w="3175">
              <a:noFill/>
              <a:round/>
              <a:headEnd/>
              <a:tailEnd/>
            </a:ln>
          </p:spPr>
          <p:txBody>
            <a:bodyPr wrap="none" anchor="ctr">
              <a:spAutoFit/>
            </a:bodyPr>
            <a:lstStyle/>
            <a:p>
              <a:endParaRPr lang="zh-CN" altLang="en-US">
                <a:solidFill>
                  <a:srgbClr val="000000"/>
                </a:solidFill>
                <a:latin typeface="Arial" charset="0"/>
              </a:endParaRPr>
            </a:p>
          </p:txBody>
        </p:sp>
        <p:sp>
          <p:nvSpPr>
            <p:cNvPr id="56348" name="Freeform 68"/>
            <p:cNvSpPr>
              <a:spLocks/>
            </p:cNvSpPr>
            <p:nvPr/>
          </p:nvSpPr>
          <p:spPr bwMode="auto">
            <a:xfrm>
              <a:off x="3672" y="3058"/>
              <a:ext cx="54" cy="163"/>
            </a:xfrm>
            <a:custGeom>
              <a:avLst/>
              <a:gdLst>
                <a:gd name="T0" fmla="*/ 29 w 369"/>
                <a:gd name="T1" fmla="*/ 149 h 566"/>
                <a:gd name="T2" fmla="*/ 36 w 369"/>
                <a:gd name="T3" fmla="*/ 137 h 566"/>
                <a:gd name="T4" fmla="*/ 41 w 369"/>
                <a:gd name="T5" fmla="*/ 122 h 566"/>
                <a:gd name="T6" fmla="*/ 46 w 369"/>
                <a:gd name="T7" fmla="*/ 106 h 566"/>
                <a:gd name="T8" fmla="*/ 50 w 369"/>
                <a:gd name="T9" fmla="*/ 89 h 566"/>
                <a:gd name="T10" fmla="*/ 51 w 369"/>
                <a:gd name="T11" fmla="*/ 80 h 566"/>
                <a:gd name="T12" fmla="*/ 52 w 369"/>
                <a:gd name="T13" fmla="*/ 70 h 566"/>
                <a:gd name="T14" fmla="*/ 53 w 369"/>
                <a:gd name="T15" fmla="*/ 60 h 566"/>
                <a:gd name="T16" fmla="*/ 53 w 369"/>
                <a:gd name="T17" fmla="*/ 49 h 566"/>
                <a:gd name="T18" fmla="*/ 54 w 369"/>
                <a:gd name="T19" fmla="*/ 38 h 566"/>
                <a:gd name="T20" fmla="*/ 54 w 369"/>
                <a:gd name="T21" fmla="*/ 26 h 566"/>
                <a:gd name="T22" fmla="*/ 54 w 369"/>
                <a:gd name="T23" fmla="*/ 13 h 566"/>
                <a:gd name="T24" fmla="*/ 53 w 369"/>
                <a:gd name="T25" fmla="*/ 0 h 566"/>
                <a:gd name="T26" fmla="*/ 52 w 369"/>
                <a:gd name="T27" fmla="*/ 11 h 566"/>
                <a:gd name="T28" fmla="*/ 51 w 369"/>
                <a:gd name="T29" fmla="*/ 22 h 566"/>
                <a:gd name="T30" fmla="*/ 50 w 369"/>
                <a:gd name="T31" fmla="*/ 32 h 566"/>
                <a:gd name="T32" fmla="*/ 48 w 369"/>
                <a:gd name="T33" fmla="*/ 41 h 566"/>
                <a:gd name="T34" fmla="*/ 47 w 369"/>
                <a:gd name="T35" fmla="*/ 50 h 566"/>
                <a:gd name="T36" fmla="*/ 44 w 369"/>
                <a:gd name="T37" fmla="*/ 58 h 566"/>
                <a:gd name="T38" fmla="*/ 42 w 369"/>
                <a:gd name="T39" fmla="*/ 67 h 566"/>
                <a:gd name="T40" fmla="*/ 40 w 369"/>
                <a:gd name="T41" fmla="*/ 74 h 566"/>
                <a:gd name="T42" fmla="*/ 37 w 369"/>
                <a:gd name="T43" fmla="*/ 81 h 566"/>
                <a:gd name="T44" fmla="*/ 35 w 369"/>
                <a:gd name="T45" fmla="*/ 87 h 566"/>
                <a:gd name="T46" fmla="*/ 32 w 369"/>
                <a:gd name="T47" fmla="*/ 93 h 566"/>
                <a:gd name="T48" fmla="*/ 29 w 369"/>
                <a:gd name="T49" fmla="*/ 98 h 566"/>
                <a:gd name="T50" fmla="*/ 26 w 369"/>
                <a:gd name="T51" fmla="*/ 103 h 566"/>
                <a:gd name="T52" fmla="*/ 23 w 369"/>
                <a:gd name="T53" fmla="*/ 106 h 566"/>
                <a:gd name="T54" fmla="*/ 21 w 369"/>
                <a:gd name="T55" fmla="*/ 110 h 566"/>
                <a:gd name="T56" fmla="*/ 18 w 369"/>
                <a:gd name="T57" fmla="*/ 113 h 566"/>
                <a:gd name="T58" fmla="*/ 12 w 369"/>
                <a:gd name="T59" fmla="*/ 101 h 566"/>
                <a:gd name="T60" fmla="*/ 0 w 369"/>
                <a:gd name="T61" fmla="*/ 163 h 566"/>
                <a:gd name="T62" fmla="*/ 36 w 369"/>
                <a:gd name="T63" fmla="*/ 163 h 566"/>
                <a:gd name="T64" fmla="*/ 29 w 369"/>
                <a:gd name="T65" fmla="*/ 149 h 5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69"/>
                <a:gd name="T100" fmla="*/ 0 h 566"/>
                <a:gd name="T101" fmla="*/ 369 w 369"/>
                <a:gd name="T102" fmla="*/ 566 h 56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69" h="566">
                  <a:moveTo>
                    <a:pt x="201" y="518"/>
                  </a:moveTo>
                  <a:lnTo>
                    <a:pt x="244" y="474"/>
                  </a:lnTo>
                  <a:lnTo>
                    <a:pt x="282" y="425"/>
                  </a:lnTo>
                  <a:lnTo>
                    <a:pt x="313" y="369"/>
                  </a:lnTo>
                  <a:lnTo>
                    <a:pt x="339" y="310"/>
                  </a:lnTo>
                  <a:lnTo>
                    <a:pt x="349" y="279"/>
                  </a:lnTo>
                  <a:lnTo>
                    <a:pt x="356" y="244"/>
                  </a:lnTo>
                  <a:lnTo>
                    <a:pt x="361" y="208"/>
                  </a:lnTo>
                  <a:lnTo>
                    <a:pt x="365" y="171"/>
                  </a:lnTo>
                  <a:lnTo>
                    <a:pt x="368" y="132"/>
                  </a:lnTo>
                  <a:lnTo>
                    <a:pt x="368" y="90"/>
                  </a:lnTo>
                  <a:lnTo>
                    <a:pt x="368" y="46"/>
                  </a:lnTo>
                  <a:lnTo>
                    <a:pt x="363" y="0"/>
                  </a:lnTo>
                  <a:lnTo>
                    <a:pt x="358" y="39"/>
                  </a:lnTo>
                  <a:lnTo>
                    <a:pt x="351" y="76"/>
                  </a:lnTo>
                  <a:lnTo>
                    <a:pt x="342" y="110"/>
                  </a:lnTo>
                  <a:lnTo>
                    <a:pt x="330" y="144"/>
                  </a:lnTo>
                  <a:lnTo>
                    <a:pt x="318" y="174"/>
                  </a:lnTo>
                  <a:lnTo>
                    <a:pt x="303" y="203"/>
                  </a:lnTo>
                  <a:lnTo>
                    <a:pt x="289" y="232"/>
                  </a:lnTo>
                  <a:lnTo>
                    <a:pt x="272" y="257"/>
                  </a:lnTo>
                  <a:lnTo>
                    <a:pt x="253" y="281"/>
                  </a:lnTo>
                  <a:lnTo>
                    <a:pt x="237" y="303"/>
                  </a:lnTo>
                  <a:lnTo>
                    <a:pt x="218" y="323"/>
                  </a:lnTo>
                  <a:lnTo>
                    <a:pt x="198" y="340"/>
                  </a:lnTo>
                  <a:lnTo>
                    <a:pt x="179" y="357"/>
                  </a:lnTo>
                  <a:lnTo>
                    <a:pt x="160" y="369"/>
                  </a:lnTo>
                  <a:lnTo>
                    <a:pt x="141" y="381"/>
                  </a:lnTo>
                  <a:lnTo>
                    <a:pt x="124" y="391"/>
                  </a:lnTo>
                  <a:lnTo>
                    <a:pt x="81" y="350"/>
                  </a:lnTo>
                  <a:lnTo>
                    <a:pt x="0" y="565"/>
                  </a:lnTo>
                  <a:lnTo>
                    <a:pt x="249" y="565"/>
                  </a:lnTo>
                  <a:lnTo>
                    <a:pt x="201" y="518"/>
                  </a:lnTo>
                  <a:close/>
                </a:path>
              </a:pathLst>
            </a:custGeom>
            <a:solidFill>
              <a:srgbClr val="FFFFFF"/>
            </a:solidFill>
            <a:ln w="38100">
              <a:solidFill>
                <a:srgbClr val="000000"/>
              </a:solidFill>
              <a:round/>
              <a:headEnd/>
              <a:tailEnd/>
            </a:ln>
          </p:spPr>
          <p:txBody>
            <a:bodyPr wrap="none" anchor="ctr">
              <a:spAutoFit/>
            </a:bodyPr>
            <a:lstStyle/>
            <a:p>
              <a:endParaRPr lang="zh-CN" altLang="en-US">
                <a:solidFill>
                  <a:srgbClr val="000000"/>
                </a:solidFill>
                <a:latin typeface="Arial" charset="0"/>
              </a:endParaRPr>
            </a:p>
          </p:txBody>
        </p:sp>
      </p:grpSp>
      <p:sp>
        <p:nvSpPr>
          <p:cNvPr id="33814" name="AutoShape 7"/>
          <p:cNvSpPr>
            <a:spLocks noChangeArrowheads="1"/>
          </p:cNvSpPr>
          <p:nvPr/>
        </p:nvSpPr>
        <p:spPr bwMode="auto">
          <a:xfrm>
            <a:off x="5110163" y="4941888"/>
            <a:ext cx="3041650" cy="792162"/>
          </a:xfrm>
          <a:prstGeom prst="roundRect">
            <a:avLst>
              <a:gd name="adj" fmla="val 16667"/>
            </a:avLst>
          </a:prstGeom>
          <a:solidFill>
            <a:schemeClr val="accent2">
              <a:lumMod val="20000"/>
              <a:lumOff val="80000"/>
            </a:schemeClr>
          </a:solidFill>
          <a:ln w="9525">
            <a:solidFill>
              <a:schemeClr val="accent2"/>
            </a:solidFill>
            <a:round/>
            <a:headEnd/>
            <a:tailEnd/>
          </a:ln>
          <a:effectLst>
            <a:prstShdw prst="shdw17" dist="17961" dir="2700000">
              <a:srgbClr val="7A9999"/>
            </a:prstShdw>
          </a:effectLst>
        </p:spPr>
        <p:txBody>
          <a:bodyPr wrap="none" lIns="65017" tIns="32509" rIns="65017" bIns="32509" anchor="ctr"/>
          <a:lstStyle/>
          <a:p>
            <a:pPr algn="ctr" defTabSz="873125" eaLnBrk="0" hangingPunct="0">
              <a:defRPr/>
            </a:pPr>
            <a:r>
              <a:rPr lang="ja-JP" altLang="en-US" sz="1600" b="1" dirty="0">
                <a:solidFill>
                  <a:prstClr val="black"/>
                </a:solidFill>
                <a:latin typeface="MS PGothic" pitchFamily="34" charset="-128"/>
                <a:ea typeface="MS PGothic" pitchFamily="34" charset="-128"/>
              </a:rPr>
              <a:t>業界挙げて（標準化の検討）</a:t>
            </a:r>
            <a:endParaRPr lang="ja-JP" altLang="en-US" sz="1600" b="1" dirty="0">
              <a:solidFill>
                <a:prstClr val="black"/>
              </a:solidFill>
              <a:latin typeface="MS PGothic" pitchFamily="34" charset="-128"/>
              <a:ea typeface="MS PGothic" pitchFamily="34" charset="-128"/>
            </a:endParaRPr>
          </a:p>
        </p:txBody>
      </p:sp>
      <p:sp>
        <p:nvSpPr>
          <p:cNvPr id="56343" name="AutoShape 7"/>
          <p:cNvSpPr>
            <a:spLocks noChangeArrowheads="1"/>
          </p:cNvSpPr>
          <p:nvPr/>
        </p:nvSpPr>
        <p:spPr bwMode="auto">
          <a:xfrm>
            <a:off x="8775700" y="3213100"/>
            <a:ext cx="936625" cy="719138"/>
          </a:xfrm>
          <a:prstGeom prst="roundRect">
            <a:avLst>
              <a:gd name="adj" fmla="val 16667"/>
            </a:avLst>
          </a:prstGeom>
          <a:noFill/>
          <a:ln w="9525">
            <a:solidFill>
              <a:schemeClr val="accent1"/>
            </a:solidFill>
            <a:round/>
            <a:headEnd/>
            <a:tailEnd/>
          </a:ln>
          <a:effectLst>
            <a:prstShdw prst="shdw17" dist="17961" dir="2700000">
              <a:srgbClr val="7A9999"/>
            </a:prstShdw>
          </a:effectLst>
        </p:spPr>
        <p:txBody>
          <a:bodyPr wrap="none" lIns="65017" tIns="32509" rIns="65017" bIns="32509" anchor="ctr"/>
          <a:lstStyle/>
          <a:p>
            <a:pPr algn="ctr" defTabSz="873125" eaLnBrk="0" hangingPunct="0"/>
            <a:r>
              <a:rPr lang="ja-JP" altLang="en-US" sz="1600" b="1">
                <a:solidFill>
                  <a:srgbClr val="000000"/>
                </a:solidFill>
                <a:latin typeface="ＭＳ Ｐゴシック" charset="-128"/>
                <a:ea typeface="ＭＳ Ｐゴシック" charset="-128"/>
              </a:rPr>
              <a:t>限界</a:t>
            </a:r>
          </a:p>
        </p:txBody>
      </p:sp>
      <p:sp>
        <p:nvSpPr>
          <p:cNvPr id="56344" name="AutoShape 7"/>
          <p:cNvSpPr>
            <a:spLocks noChangeArrowheads="1"/>
          </p:cNvSpPr>
          <p:nvPr/>
        </p:nvSpPr>
        <p:spPr bwMode="auto">
          <a:xfrm>
            <a:off x="8775700" y="4508500"/>
            <a:ext cx="936625" cy="719138"/>
          </a:xfrm>
          <a:prstGeom prst="roundRect">
            <a:avLst>
              <a:gd name="adj" fmla="val 16667"/>
            </a:avLst>
          </a:prstGeom>
          <a:noFill/>
          <a:ln w="9525">
            <a:solidFill>
              <a:schemeClr val="accent1"/>
            </a:solidFill>
            <a:round/>
            <a:headEnd/>
            <a:tailEnd/>
          </a:ln>
          <a:effectLst>
            <a:prstShdw prst="shdw17" dist="17961" dir="2700000">
              <a:srgbClr val="7A9999"/>
            </a:prstShdw>
          </a:effectLst>
        </p:spPr>
        <p:txBody>
          <a:bodyPr wrap="none" lIns="65017" tIns="32509" rIns="65017" bIns="32509" anchor="ctr"/>
          <a:lstStyle/>
          <a:p>
            <a:pPr algn="ctr" defTabSz="873125" eaLnBrk="0" hangingPunct="0"/>
            <a:r>
              <a:rPr lang="ja-JP" altLang="en-US" sz="1600" b="1">
                <a:solidFill>
                  <a:srgbClr val="000000"/>
                </a:solidFill>
                <a:latin typeface="ＭＳ Ｐゴシック" charset="-128"/>
                <a:ea typeface="ＭＳ Ｐゴシック" charset="-128"/>
              </a:rPr>
              <a:t>限界</a:t>
            </a:r>
          </a:p>
        </p:txBody>
      </p:sp>
      <p:sp>
        <p:nvSpPr>
          <p:cNvPr id="50248" name="Rectangle 72"/>
          <p:cNvSpPr>
            <a:spLocks noChangeArrowheads="1"/>
          </p:cNvSpPr>
          <p:nvPr/>
        </p:nvSpPr>
        <p:spPr bwMode="auto">
          <a:xfrm>
            <a:off x="0" y="0"/>
            <a:ext cx="2222500" cy="51911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defRPr/>
            </a:pPr>
            <a:r>
              <a:rPr lang="ja-JP" altLang="en-US" sz="2800" dirty="0">
                <a:solidFill>
                  <a:prstClr val="black"/>
                </a:solidFill>
                <a:latin typeface="Arial" charset="0"/>
                <a:ea typeface="MS PGothic" pitchFamily="34" charset="-128"/>
              </a:rPr>
              <a:t>８</a:t>
            </a:r>
            <a:r>
              <a:rPr lang="ja-JP" altLang="en-US" sz="2800" dirty="0">
                <a:solidFill>
                  <a:prstClr val="black"/>
                </a:solidFill>
                <a:latin typeface="Arial" charset="0"/>
                <a:ea typeface="MS PGothic" pitchFamily="34" charset="-128"/>
              </a:rPr>
              <a:t>－２</a:t>
            </a:r>
            <a:endParaRPr lang="ja-JP" altLang="en-US" sz="2800" dirty="0">
              <a:solidFill>
                <a:prstClr val="black"/>
              </a:solidFill>
              <a:latin typeface="Arial" charset="0"/>
              <a:ea typeface="MS PGothic" pitchFamily="34" charset="-128"/>
            </a:endParaRPr>
          </a:p>
        </p:txBody>
      </p:sp>
      <p:sp>
        <p:nvSpPr>
          <p:cNvPr id="3" name="スライド番号プレースホルダー 2"/>
          <p:cNvSpPr>
            <a:spLocks noGrp="1"/>
          </p:cNvSpPr>
          <p:nvPr>
            <p:ph type="sldNum" sz="quarter" idx="12"/>
          </p:nvPr>
        </p:nvSpPr>
        <p:spPr/>
        <p:txBody>
          <a:bodyPr>
            <a:normAutofit fontScale="85000" lnSpcReduction="20000"/>
          </a:bodyPr>
          <a:lstStyle/>
          <a:p>
            <a:pPr>
              <a:defRPr/>
            </a:pPr>
            <a:fld id="{FC2170EE-E2F0-4522-9A60-1067A03ABB55}" type="slidenum">
              <a:rPr lang="en-US" altLang="ja-JP"/>
              <a:pPr>
                <a:defRPr/>
              </a:pPr>
              <a:t>17</a:t>
            </a:fld>
            <a:endParaRPr lang="en-US" altLang="ja-JP"/>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タイトル 1"/>
          <p:cNvSpPr>
            <a:spLocks noGrp="1"/>
          </p:cNvSpPr>
          <p:nvPr>
            <p:ph type="title" idx="4294967295"/>
          </p:nvPr>
        </p:nvSpPr>
        <p:spPr>
          <a:xfrm>
            <a:off x="920750" y="333375"/>
            <a:ext cx="8832850" cy="990600"/>
          </a:xfrm>
        </p:spPr>
        <p:txBody>
          <a:bodyPr/>
          <a:lstStyle/>
          <a:p>
            <a:r>
              <a:rPr lang="ja-JP" altLang="en-US" sz="3600" smtClean="0">
                <a:solidFill>
                  <a:schemeClr val="tx1"/>
                </a:solidFill>
                <a:latin typeface="ＭＳ Ｐゴシック" charset="-128"/>
                <a:ea typeface="ＭＳ Ｐゴシック" charset="-128"/>
              </a:rPr>
              <a:t>第８時限　目次</a:t>
            </a:r>
          </a:p>
        </p:txBody>
      </p:sp>
      <p:sp>
        <p:nvSpPr>
          <p:cNvPr id="58370" name="Rectangle 6"/>
          <p:cNvSpPr>
            <a:spLocks noGrp="1"/>
          </p:cNvSpPr>
          <p:nvPr>
            <p:ph type="body" idx="4294967295"/>
          </p:nvPr>
        </p:nvSpPr>
        <p:spPr>
          <a:xfrm>
            <a:off x="2649538" y="1700213"/>
            <a:ext cx="6919912" cy="4525962"/>
          </a:xfrm>
          <a:ln>
            <a:solidFill>
              <a:schemeClr val="accent2"/>
            </a:solidFill>
          </a:ln>
        </p:spPr>
        <p:txBody>
          <a:bodyPr/>
          <a:lstStyle/>
          <a:p>
            <a:pPr>
              <a:buFont typeface="Wingdings" pitchFamily="2" charset="2"/>
              <a:buNone/>
            </a:pPr>
            <a:r>
              <a:rPr lang="ja-JP" altLang="en-US" sz="2400" smtClean="0">
                <a:latin typeface="ＭＳ Ｐゴシック" charset="-128"/>
                <a:ea typeface="ＭＳ Ｐゴシック" charset="-128"/>
              </a:rPr>
              <a:t>８－１　知的財産の利用</a:t>
            </a:r>
          </a:p>
          <a:p>
            <a:pPr>
              <a:buFont typeface="Wingdings" pitchFamily="2" charset="2"/>
              <a:buNone/>
            </a:pPr>
            <a:r>
              <a:rPr lang="ja-JP" altLang="en-US" sz="2400" smtClean="0">
                <a:latin typeface="ＭＳ Ｐゴシック" charset="-128"/>
                <a:ea typeface="ＭＳ Ｐゴシック" charset="-128"/>
              </a:rPr>
              <a:t>８－２　知財活動の意義</a:t>
            </a:r>
          </a:p>
          <a:p>
            <a:pPr>
              <a:buFont typeface="Wingdings" pitchFamily="2" charset="2"/>
              <a:buNone/>
            </a:pPr>
            <a:r>
              <a:rPr lang="ja-JP" altLang="en-US" sz="2400" smtClean="0">
                <a:solidFill>
                  <a:srgbClr val="FF0000"/>
                </a:solidFill>
                <a:latin typeface="ＭＳ Ｐゴシック" charset="-128"/>
                <a:ea typeface="ＭＳ Ｐゴシック" charset="-128"/>
              </a:rPr>
              <a:t>８－３　標準化と知的財産</a:t>
            </a:r>
            <a:endParaRPr lang="en-US" altLang="ja-JP" sz="2400" smtClean="0">
              <a:solidFill>
                <a:srgbClr val="FF0000"/>
              </a:solidFill>
              <a:latin typeface="ＭＳ Ｐゴシック" charset="-128"/>
              <a:ea typeface="ＭＳ Ｐゴシック" charset="-128"/>
            </a:endParaRPr>
          </a:p>
          <a:p>
            <a:pPr>
              <a:buFont typeface="Wingdings" pitchFamily="2" charset="2"/>
              <a:buNone/>
            </a:pPr>
            <a:r>
              <a:rPr lang="ja-JP" altLang="en-US" sz="2400" smtClean="0">
                <a:latin typeface="ＭＳ Ｐゴシック" charset="-128"/>
                <a:ea typeface="ＭＳ Ｐゴシック" charset="-128"/>
              </a:rPr>
              <a:t>８－４　知財の活用、特許の活用</a:t>
            </a:r>
          </a:p>
          <a:p>
            <a:pPr>
              <a:buFont typeface="Wingdings" pitchFamily="2" charset="2"/>
              <a:buNone/>
            </a:pPr>
            <a:endParaRPr lang="ja-JP" altLang="en-US" sz="2400" smtClean="0">
              <a:ea typeface="ＭＳ Ｐゴシック" charset="-128"/>
            </a:endParaRPr>
          </a:p>
          <a:p>
            <a:pPr>
              <a:buFont typeface="Wingdings" pitchFamily="2" charset="2"/>
              <a:buNone/>
            </a:pPr>
            <a:endParaRPr lang="ja-JP" altLang="en-US" sz="2400" smtClean="0">
              <a:latin typeface="ＭＳ Ｐゴシック" charset="-128"/>
              <a:ea typeface="ＭＳ Ｐゴシック" charset="-128"/>
            </a:endParaRPr>
          </a:p>
        </p:txBody>
      </p:sp>
      <p:pic>
        <p:nvPicPr>
          <p:cNvPr id="58371" name="Picture 7" descr="sm_pencil.png"/>
          <p:cNvPicPr>
            <a:picLocks noChangeAspect="1"/>
          </p:cNvPicPr>
          <p:nvPr/>
        </p:nvPicPr>
        <p:blipFill>
          <a:blip r:embed="rId3"/>
          <a:srcRect/>
          <a:stretch>
            <a:fillRect/>
          </a:stretch>
        </p:blipFill>
        <p:spPr bwMode="auto">
          <a:xfrm>
            <a:off x="631825" y="1773238"/>
            <a:ext cx="1749425" cy="2144712"/>
          </a:xfrm>
          <a:prstGeom prst="rect">
            <a:avLst/>
          </a:prstGeom>
          <a:noFill/>
          <a:ln w="50800" cap="sq" cmpd="dbl">
            <a:solidFill>
              <a:schemeClr val="accent2"/>
            </a:solidFill>
            <a:miter lim="800000"/>
            <a:headEnd/>
            <a:tailEnd/>
          </a:ln>
        </p:spPr>
      </p:pic>
      <p:sp>
        <p:nvSpPr>
          <p:cNvPr id="3" name="スライド番号プレースホルダー 2"/>
          <p:cNvSpPr>
            <a:spLocks noGrp="1"/>
          </p:cNvSpPr>
          <p:nvPr>
            <p:ph type="sldNum" sz="quarter" idx="12"/>
          </p:nvPr>
        </p:nvSpPr>
        <p:spPr/>
        <p:txBody>
          <a:bodyPr>
            <a:normAutofit fontScale="85000" lnSpcReduction="20000"/>
          </a:bodyPr>
          <a:lstStyle/>
          <a:p>
            <a:pPr>
              <a:defRPr/>
            </a:pPr>
            <a:fld id="{4BD4D381-2E0D-45F8-BF51-0AFE12477665}" type="slidenum">
              <a:rPr lang="en-US" altLang="ja-JP"/>
              <a:pPr>
                <a:defRPr/>
              </a:pPr>
              <a:t>18</a:t>
            </a:fld>
            <a:endParaRPr lang="en-US" altLang="ja-JP"/>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タイトル 1"/>
          <p:cNvSpPr>
            <a:spLocks noGrp="1"/>
          </p:cNvSpPr>
          <p:nvPr>
            <p:ph type="title"/>
          </p:nvPr>
        </p:nvSpPr>
        <p:spPr>
          <a:xfrm>
            <a:off x="1281113" y="115888"/>
            <a:ext cx="8832850" cy="990600"/>
          </a:xfrm>
        </p:spPr>
        <p:txBody>
          <a:bodyPr/>
          <a:lstStyle/>
          <a:p>
            <a:r>
              <a:rPr lang="ja-JP" altLang="en-US" sz="3600" smtClean="0">
                <a:solidFill>
                  <a:schemeClr val="tx1"/>
                </a:solidFill>
                <a:latin typeface="ＭＳ Ｐゴシック" charset="-128"/>
                <a:ea typeface="ＭＳ Ｐゴシック" charset="-128"/>
              </a:rPr>
              <a:t>標準化と知的財産</a:t>
            </a:r>
          </a:p>
        </p:txBody>
      </p:sp>
      <p:sp>
        <p:nvSpPr>
          <p:cNvPr id="6" name="正方形/長方形 5"/>
          <p:cNvSpPr/>
          <p:nvPr/>
        </p:nvSpPr>
        <p:spPr>
          <a:xfrm>
            <a:off x="274638" y="1673225"/>
            <a:ext cx="9256712" cy="1108075"/>
          </a:xfrm>
          <a:prstGeom prst="rect">
            <a:avLst/>
          </a:prstGeom>
          <a:noFill/>
          <a:ln>
            <a:solidFill>
              <a:schemeClr val="accent3">
                <a:lumMod val="40000"/>
                <a:lumOff val="60000"/>
              </a:schemeClr>
            </a:solidFill>
          </a:ln>
        </p:spPr>
        <p:txBody>
          <a:bodyPr>
            <a:spAutoFit/>
          </a:bodyPr>
          <a:lstStyle/>
          <a:p>
            <a:pPr>
              <a:defRPr/>
            </a:pPr>
            <a:endParaRPr lang="en-US" altLang="ja-JP" sz="1600" dirty="0">
              <a:solidFill>
                <a:prstClr val="black"/>
              </a:solidFill>
              <a:latin typeface="ＭＳ Ｐゴシック" pitchFamily="50" charset="-128"/>
              <a:ea typeface="ＭＳ Ｐゴシック" pitchFamily="50" charset="-128"/>
            </a:endParaRPr>
          </a:p>
          <a:p>
            <a:pPr>
              <a:defRPr/>
            </a:pPr>
            <a:r>
              <a:rPr lang="ja-JP" altLang="en-US" sz="1600" dirty="0">
                <a:solidFill>
                  <a:prstClr val="black"/>
                </a:solidFill>
                <a:latin typeface="ＭＳ Ｐゴシック" pitchFamily="50" charset="-128"/>
                <a:ea typeface="ＭＳ Ｐゴシック" pitchFamily="50" charset="-128"/>
              </a:rPr>
              <a:t>製品の規格や仕様などがそれぞれの会社の製品で異なると、互換性がなく、利用者は不便。</a:t>
            </a:r>
            <a:endParaRPr lang="en-US" altLang="ja-JP" sz="1600" dirty="0">
              <a:solidFill>
                <a:prstClr val="black"/>
              </a:solidFill>
              <a:latin typeface="ＭＳ Ｐゴシック" pitchFamily="50" charset="-128"/>
              <a:ea typeface="ＭＳ Ｐゴシック" pitchFamily="50" charset="-128"/>
            </a:endParaRPr>
          </a:p>
          <a:p>
            <a:pPr>
              <a:defRPr/>
            </a:pPr>
            <a:r>
              <a:rPr lang="ja-JP" altLang="en-US" sz="1600" dirty="0">
                <a:solidFill>
                  <a:prstClr val="black"/>
                </a:solidFill>
                <a:latin typeface="ＭＳ Ｐゴシック" pitchFamily="50" charset="-128"/>
                <a:ea typeface="ＭＳ Ｐゴシック" pitchFamily="50" charset="-128"/>
              </a:rPr>
              <a:t>例：コンセント、電池のサイズなど</a:t>
            </a:r>
          </a:p>
          <a:p>
            <a:pPr>
              <a:defRPr/>
            </a:pPr>
            <a:endParaRPr lang="ja-JP" altLang="en-US" dirty="0">
              <a:solidFill>
                <a:prstClr val="black"/>
              </a:solidFill>
              <a:latin typeface="ＭＳ Ｐゴシック" pitchFamily="50" charset="-128"/>
              <a:ea typeface="ＭＳ Ｐゴシック" pitchFamily="50" charset="-128"/>
            </a:endParaRPr>
          </a:p>
        </p:txBody>
      </p:sp>
      <p:pic>
        <p:nvPicPr>
          <p:cNvPr id="60419" name="Picture 2"/>
          <p:cNvPicPr>
            <a:picLocks noChangeAspect="1" noChangeArrowheads="1"/>
          </p:cNvPicPr>
          <p:nvPr/>
        </p:nvPicPr>
        <p:blipFill>
          <a:blip r:embed="rId3"/>
          <a:srcRect/>
          <a:stretch>
            <a:fillRect/>
          </a:stretch>
        </p:blipFill>
        <p:spPr bwMode="auto">
          <a:xfrm flipH="1">
            <a:off x="3641725" y="2397125"/>
            <a:ext cx="2170113" cy="1681163"/>
          </a:xfrm>
          <a:prstGeom prst="rect">
            <a:avLst/>
          </a:prstGeom>
          <a:noFill/>
          <a:ln w="9525">
            <a:noFill/>
            <a:miter lim="800000"/>
            <a:headEnd/>
            <a:tailEnd/>
          </a:ln>
        </p:spPr>
      </p:pic>
      <p:sp>
        <p:nvSpPr>
          <p:cNvPr id="5" name="円/楕円 4"/>
          <p:cNvSpPr/>
          <p:nvPr/>
        </p:nvSpPr>
        <p:spPr>
          <a:xfrm>
            <a:off x="3267075" y="1244600"/>
            <a:ext cx="2808288" cy="647700"/>
          </a:xfrm>
          <a:prstGeom prst="ellipse">
            <a:avLst/>
          </a:prstGeom>
          <a:solidFill>
            <a:schemeClr val="accent3">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prstClr val="black"/>
                </a:solidFill>
                <a:latin typeface="ＭＳ Ｐゴシック" pitchFamily="50" charset="-128"/>
                <a:ea typeface="ＭＳ Ｐゴシック" pitchFamily="50" charset="-128"/>
              </a:rPr>
              <a:t>標準化の意義</a:t>
            </a:r>
          </a:p>
        </p:txBody>
      </p:sp>
      <p:pic>
        <p:nvPicPr>
          <p:cNvPr id="60421" name="Picture 3"/>
          <p:cNvPicPr>
            <a:picLocks noChangeAspect="1" noChangeArrowheads="1"/>
          </p:cNvPicPr>
          <p:nvPr/>
        </p:nvPicPr>
        <p:blipFill>
          <a:blip r:embed="rId4"/>
          <a:srcRect/>
          <a:stretch>
            <a:fillRect/>
          </a:stretch>
        </p:blipFill>
        <p:spPr bwMode="auto">
          <a:xfrm>
            <a:off x="6621463" y="2636838"/>
            <a:ext cx="2170112" cy="1270000"/>
          </a:xfrm>
          <a:prstGeom prst="rect">
            <a:avLst/>
          </a:prstGeom>
          <a:noFill/>
          <a:ln w="9525">
            <a:noFill/>
            <a:miter lim="800000"/>
            <a:headEnd/>
            <a:tailEnd/>
          </a:ln>
        </p:spPr>
      </p:pic>
      <p:sp>
        <p:nvSpPr>
          <p:cNvPr id="7" name="ホームベース 6"/>
          <p:cNvSpPr/>
          <p:nvPr/>
        </p:nvSpPr>
        <p:spPr>
          <a:xfrm>
            <a:off x="274638" y="4076700"/>
            <a:ext cx="5070475" cy="1512888"/>
          </a:xfrm>
          <a:prstGeom prst="homePlate">
            <a:avLst/>
          </a:prstGeom>
          <a:solidFill>
            <a:schemeClr val="accent1">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prstClr val="black"/>
                </a:solidFill>
                <a:latin typeface="ＭＳ Ｐゴシック" pitchFamily="50" charset="-128"/>
                <a:ea typeface="ＭＳ Ｐゴシック" pitchFamily="50" charset="-128"/>
              </a:rPr>
              <a:t>製品の互換性・インターフェースの整合性を確保することで、利便性が確保される。また、標準を用いる製品の普及が促進される。</a:t>
            </a:r>
          </a:p>
        </p:txBody>
      </p:sp>
      <p:sp>
        <p:nvSpPr>
          <p:cNvPr id="8" name="下矢印 7"/>
          <p:cNvSpPr/>
          <p:nvPr/>
        </p:nvSpPr>
        <p:spPr>
          <a:xfrm>
            <a:off x="819150" y="2916238"/>
            <a:ext cx="1325563" cy="936625"/>
          </a:xfrm>
          <a:prstGeom prst="downArrow">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solidFill>
                <a:srgbClr val="FFFFFF"/>
              </a:solidFill>
            </a:endParaRPr>
          </a:p>
        </p:txBody>
      </p:sp>
      <p:sp>
        <p:nvSpPr>
          <p:cNvPr id="11" name="角丸四角形 10"/>
          <p:cNvSpPr/>
          <p:nvPr/>
        </p:nvSpPr>
        <p:spPr>
          <a:xfrm>
            <a:off x="5426075" y="4152900"/>
            <a:ext cx="3894138" cy="1360488"/>
          </a:xfrm>
          <a:prstGeom prst="roundRect">
            <a:avLst/>
          </a:prstGeom>
          <a:solidFill>
            <a:schemeClr val="accent2">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prstClr val="black"/>
                </a:solidFill>
                <a:latin typeface="ＭＳ Ｐゴシック" pitchFamily="50" charset="-128"/>
                <a:ea typeface="ＭＳ Ｐゴシック" pitchFamily="50" charset="-128"/>
              </a:rPr>
              <a:t>近年は、技術標準に包含される特許の取り扱いが問題。</a:t>
            </a:r>
            <a:endParaRPr lang="en-US" altLang="ja-JP" dirty="0">
              <a:solidFill>
                <a:prstClr val="black"/>
              </a:solidFill>
              <a:latin typeface="ＭＳ Ｐゴシック" pitchFamily="50" charset="-128"/>
              <a:ea typeface="ＭＳ Ｐゴシック" pitchFamily="50" charset="-128"/>
            </a:endParaRPr>
          </a:p>
          <a:p>
            <a:pPr algn="ctr">
              <a:defRPr/>
            </a:pPr>
            <a:endParaRPr lang="ja-JP" altLang="en-US" dirty="0">
              <a:solidFill>
                <a:prstClr val="black"/>
              </a:solidFill>
              <a:latin typeface="ＭＳ Ｐゴシック" pitchFamily="50" charset="-128"/>
              <a:ea typeface="ＭＳ Ｐゴシック" pitchFamily="50" charset="-128"/>
            </a:endParaRPr>
          </a:p>
        </p:txBody>
      </p:sp>
      <p:sp>
        <p:nvSpPr>
          <p:cNvPr id="12" name="下矢印 11"/>
          <p:cNvSpPr/>
          <p:nvPr/>
        </p:nvSpPr>
        <p:spPr>
          <a:xfrm>
            <a:off x="6824663" y="5556250"/>
            <a:ext cx="781050" cy="484188"/>
          </a:xfrm>
          <a:prstGeom prst="downArrow">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solidFill>
                <a:srgbClr val="FFFFFF"/>
              </a:solidFill>
            </a:endParaRPr>
          </a:p>
        </p:txBody>
      </p:sp>
      <p:sp>
        <p:nvSpPr>
          <p:cNvPr id="13" name="正方形/長方形 12"/>
          <p:cNvSpPr/>
          <p:nvPr/>
        </p:nvSpPr>
        <p:spPr>
          <a:xfrm>
            <a:off x="506413" y="6051550"/>
            <a:ext cx="8793162" cy="523875"/>
          </a:xfrm>
          <a:prstGeom prst="rect">
            <a:avLst/>
          </a:prstGeom>
          <a:solidFill>
            <a:schemeClr val="accent3">
              <a:lumMod val="20000"/>
              <a:lumOff val="80000"/>
            </a:schemeClr>
          </a:solidFill>
          <a:ln>
            <a:solidFill>
              <a:schemeClr val="accent3">
                <a:lumMod val="60000"/>
                <a:lumOff val="40000"/>
              </a:schemeClr>
            </a:solidFill>
          </a:ln>
        </p:spPr>
        <p:txBody>
          <a:bodyPr>
            <a:spAutoFit/>
          </a:bodyPr>
          <a:lstStyle/>
          <a:p>
            <a:pPr>
              <a:defRPr/>
            </a:pPr>
            <a:r>
              <a:rPr lang="ja-JP" altLang="en-US" sz="1400" dirty="0">
                <a:solidFill>
                  <a:prstClr val="black"/>
                </a:solidFill>
                <a:latin typeface="ＭＳ Ｐゴシック" pitchFamily="50" charset="-128"/>
                <a:ea typeface="ＭＳ Ｐゴシック" pitchFamily="50" charset="-128"/>
              </a:rPr>
              <a:t>例えば、標準化の技術の複雑・高度化に伴い、標準化技術には、多数の特許が含まれるようになってきている。（ＪＰＥＧ，Ｇ３携帯電話技術等）</a:t>
            </a:r>
          </a:p>
        </p:txBody>
      </p:sp>
      <p:sp>
        <p:nvSpPr>
          <p:cNvPr id="60427" name="テキスト ボックス 1"/>
          <p:cNvSpPr txBox="1">
            <a:spLocks noChangeArrowheads="1"/>
          </p:cNvSpPr>
          <p:nvPr/>
        </p:nvSpPr>
        <p:spPr bwMode="auto">
          <a:xfrm>
            <a:off x="0" y="0"/>
            <a:ext cx="1871663" cy="523875"/>
          </a:xfrm>
          <a:prstGeom prst="rect">
            <a:avLst/>
          </a:prstGeom>
          <a:noFill/>
          <a:ln w="9525">
            <a:noFill/>
            <a:miter lim="800000"/>
            <a:headEnd/>
            <a:tailEnd/>
          </a:ln>
        </p:spPr>
        <p:txBody>
          <a:bodyPr>
            <a:spAutoFit/>
          </a:bodyPr>
          <a:lstStyle/>
          <a:p>
            <a:r>
              <a:rPr lang="ja-JP" altLang="en-US" sz="2800">
                <a:solidFill>
                  <a:srgbClr val="000000"/>
                </a:solidFill>
                <a:latin typeface="Arial" charset="0"/>
                <a:ea typeface="ＭＳ Ｐゴシック" charset="-128"/>
              </a:rPr>
              <a:t>８－３</a:t>
            </a:r>
          </a:p>
        </p:txBody>
      </p:sp>
      <p:sp>
        <p:nvSpPr>
          <p:cNvPr id="4" name="スライド番号プレースホルダー 3"/>
          <p:cNvSpPr>
            <a:spLocks noGrp="1"/>
          </p:cNvSpPr>
          <p:nvPr>
            <p:ph type="sldNum" sz="quarter" idx="12"/>
          </p:nvPr>
        </p:nvSpPr>
        <p:spPr/>
        <p:txBody>
          <a:bodyPr>
            <a:normAutofit fontScale="85000" lnSpcReduction="20000"/>
          </a:bodyPr>
          <a:lstStyle/>
          <a:p>
            <a:pPr>
              <a:defRPr/>
            </a:pPr>
            <a:fld id="{14A3D9F6-F0AA-4F6F-97E6-1905C1E25DF6}" type="slidenum">
              <a:rPr lang="en-US" altLang="ja-JP"/>
              <a:pPr>
                <a:defRPr/>
              </a:pPr>
              <a:t>19</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p:cNvSpPr>
          <p:nvPr>
            <p:ph type="ctrTitle"/>
          </p:nvPr>
        </p:nvSpPr>
        <p:spPr>
          <a:xfrm>
            <a:off x="2476500" y="4343400"/>
            <a:ext cx="7429500" cy="1447800"/>
          </a:xfrm>
        </p:spPr>
        <p:txBody>
          <a:bodyPr/>
          <a:lstStyle/>
          <a:p>
            <a:pPr eaLnBrk="1" hangingPunct="1"/>
            <a:r>
              <a:rPr lang="ja-JP" altLang="en-US" cap="none" smtClean="0">
                <a:latin typeface="ＭＳ Ｐゴシック" charset="-128"/>
                <a:ea typeface="ＭＳ Ｐゴシック" charset="-128"/>
              </a:rPr>
              <a:t>第８時限　研究活動と知的財産（４）</a:t>
            </a:r>
            <a:r>
              <a:rPr lang="en-US" altLang="ja-JP" cap="none" smtClean="0">
                <a:latin typeface="ＭＳ Ｐゴシック" charset="-128"/>
                <a:ea typeface="ＭＳ Ｐゴシック" charset="-128"/>
              </a:rPr>
              <a:t/>
            </a:r>
            <a:br>
              <a:rPr lang="en-US" altLang="ja-JP" cap="none" smtClean="0">
                <a:latin typeface="ＭＳ Ｐゴシック" charset="-128"/>
                <a:ea typeface="ＭＳ Ｐゴシック" charset="-128"/>
              </a:rPr>
            </a:br>
            <a:r>
              <a:rPr lang="ja-JP" altLang="en-US" cap="none" smtClean="0">
                <a:latin typeface="ＭＳ Ｐゴシック" charset="-128"/>
                <a:ea typeface="ＭＳ Ｐゴシック" charset="-128"/>
              </a:rPr>
              <a:t>　　　　　　 知的財産の利用と活用</a:t>
            </a:r>
          </a:p>
        </p:txBody>
      </p:sp>
      <p:sp>
        <p:nvSpPr>
          <p:cNvPr id="25602" name="サブタイトル 2"/>
          <p:cNvSpPr>
            <a:spLocks noGrp="1"/>
          </p:cNvSpPr>
          <p:nvPr>
            <p:ph type="subTitle" idx="1"/>
          </p:nvPr>
        </p:nvSpPr>
        <p:spPr>
          <a:xfrm>
            <a:off x="2559050" y="6049963"/>
            <a:ext cx="7264400" cy="685800"/>
          </a:xfrm>
        </p:spPr>
        <p:txBody>
          <a:bodyPr/>
          <a:lstStyle/>
          <a:p>
            <a:r>
              <a:rPr lang="ja-JP" altLang="en-US" smtClean="0">
                <a:latin typeface="ＭＳ Ｐゴシック" charset="-128"/>
                <a:ea typeface="ＭＳ Ｐゴシック" charset="-128"/>
              </a:rPr>
              <a:t>　</a:t>
            </a:r>
          </a:p>
        </p:txBody>
      </p:sp>
      <p:sp>
        <p:nvSpPr>
          <p:cNvPr id="25603" name="スライド番号プレースホルダー 2"/>
          <p:cNvSpPr>
            <a:spLocks noGrp="1"/>
          </p:cNvSpPr>
          <p:nvPr>
            <p:ph type="sldNum" sz="quarter" idx="12"/>
          </p:nvPr>
        </p:nvSpPr>
        <p:spPr bwMode="auto">
          <a:noFill/>
          <a:ln>
            <a:miter lim="800000"/>
            <a:headEnd/>
            <a:tailEnd/>
          </a:ln>
        </p:spPr>
        <p:txBody>
          <a:bodyPr/>
          <a:lstStyle/>
          <a:p>
            <a:fld id="{F698A735-1884-434E-B64E-440F9DF656CB}" type="slidenum">
              <a:rPr lang="en-US" altLang="ja-JP">
                <a:latin typeface="Tw Cen MT" pitchFamily="34" charset="0"/>
                <a:ea typeface="ＭＳ Ｐゴシック" charset="-128"/>
              </a:rPr>
              <a:pPr/>
              <a:t>2</a:t>
            </a:fld>
            <a:endParaRPr lang="en-US" altLang="ja-JP">
              <a:latin typeface="Tw Cen MT" pitchFamily="34" charset="0"/>
              <a:ea typeface="ＭＳ Ｐゴシック"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タイトル 1"/>
          <p:cNvSpPr>
            <a:spLocks noGrp="1"/>
          </p:cNvSpPr>
          <p:nvPr>
            <p:ph type="title"/>
          </p:nvPr>
        </p:nvSpPr>
        <p:spPr>
          <a:xfrm>
            <a:off x="920750" y="115888"/>
            <a:ext cx="8832850" cy="990600"/>
          </a:xfrm>
        </p:spPr>
        <p:txBody>
          <a:bodyPr/>
          <a:lstStyle/>
          <a:p>
            <a:r>
              <a:rPr lang="ja-JP" altLang="en-US" sz="4000" smtClean="0">
                <a:solidFill>
                  <a:srgbClr val="000000"/>
                </a:solidFill>
                <a:latin typeface="Calibri" pitchFamily="34" charset="0"/>
                <a:ea typeface="ＭＳ Ｐゴシック" charset="-128"/>
              </a:rPr>
              <a:t>標準化における知的財産の取扱い</a:t>
            </a:r>
            <a:endParaRPr lang="ja-JP" altLang="en-US" smtClean="0"/>
          </a:p>
        </p:txBody>
      </p:sp>
      <p:graphicFrame>
        <p:nvGraphicFramePr>
          <p:cNvPr id="4" name="図表 3"/>
          <p:cNvGraphicFramePr/>
          <p:nvPr/>
        </p:nvGraphicFramePr>
        <p:xfrm>
          <a:off x="1910662" y="1052736"/>
          <a:ext cx="7488832" cy="32561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円/楕円 4"/>
          <p:cNvSpPr/>
          <p:nvPr/>
        </p:nvSpPr>
        <p:spPr>
          <a:xfrm>
            <a:off x="3003550" y="1412875"/>
            <a:ext cx="5226050" cy="593725"/>
          </a:xfrm>
          <a:prstGeom prst="ellipse">
            <a:avLst/>
          </a:prstGeom>
          <a:solidFill>
            <a:schemeClr val="accent3">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b="1" dirty="0">
                <a:solidFill>
                  <a:prstClr val="black"/>
                </a:solidFill>
                <a:latin typeface="ＭＳ Ｐゴシック" pitchFamily="50" charset="-128"/>
                <a:ea typeface="ＭＳ Ｐゴシック" pitchFamily="50" charset="-128"/>
              </a:rPr>
              <a:t>標準化における知的財産の取り扱い</a:t>
            </a:r>
          </a:p>
        </p:txBody>
      </p:sp>
      <p:pic>
        <p:nvPicPr>
          <p:cNvPr id="62468" name="Picture 2"/>
          <p:cNvPicPr>
            <a:picLocks noChangeAspect="1" noChangeArrowheads="1"/>
          </p:cNvPicPr>
          <p:nvPr/>
        </p:nvPicPr>
        <p:blipFill>
          <a:blip r:embed="rId7"/>
          <a:srcRect/>
          <a:stretch>
            <a:fillRect/>
          </a:stretch>
        </p:blipFill>
        <p:spPr bwMode="auto">
          <a:xfrm>
            <a:off x="0" y="2009775"/>
            <a:ext cx="2566988" cy="1455738"/>
          </a:xfrm>
          <a:prstGeom prst="rect">
            <a:avLst/>
          </a:prstGeom>
          <a:noFill/>
          <a:ln w="9525">
            <a:noFill/>
            <a:miter lim="800000"/>
            <a:headEnd/>
            <a:tailEnd/>
          </a:ln>
        </p:spPr>
      </p:pic>
      <p:sp>
        <p:nvSpPr>
          <p:cNvPr id="8" name="角丸四角形吹き出し 7"/>
          <p:cNvSpPr/>
          <p:nvPr/>
        </p:nvSpPr>
        <p:spPr>
          <a:xfrm>
            <a:off x="171450" y="4175125"/>
            <a:ext cx="6240463" cy="2016125"/>
          </a:xfrm>
          <a:prstGeom prst="wedgeRoundRectCallout">
            <a:avLst>
              <a:gd name="adj1" fmla="val 58767"/>
              <a:gd name="adj2" fmla="val 32870"/>
              <a:gd name="adj3" fmla="val 16667"/>
            </a:avLst>
          </a:prstGeom>
          <a:solidFill>
            <a:schemeClr val="accent2">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dirty="0">
                <a:solidFill>
                  <a:prstClr val="black"/>
                </a:solidFill>
                <a:latin typeface="ＭＳ Ｐゴシック" pitchFamily="50" charset="-128"/>
                <a:ea typeface="ＭＳ Ｐゴシック" pitchFamily="50" charset="-128"/>
              </a:rPr>
              <a:t>　標準となる技術の内容によっては、商品開発に技術上の有利不利が生じたり、製品そのものの売上を左右したり</a:t>
            </a:r>
            <a:r>
              <a:rPr lang="ja-JP" altLang="en-US" sz="2000" dirty="0">
                <a:solidFill>
                  <a:prstClr val="black"/>
                </a:solidFill>
                <a:latin typeface="ＭＳ Ｐゴシック" pitchFamily="50" charset="-128"/>
                <a:ea typeface="ＭＳ Ｐゴシック" pitchFamily="50" charset="-128"/>
              </a:rPr>
              <a:t>する</a:t>
            </a:r>
            <a:r>
              <a:rPr lang="ja-JP" altLang="en-US" sz="2000" dirty="0">
                <a:solidFill>
                  <a:prstClr val="black"/>
                </a:solidFill>
                <a:latin typeface="ＭＳ Ｐゴシック" pitchFamily="50" charset="-128"/>
                <a:ea typeface="ＭＳ Ｐゴシック" pitchFamily="50" charset="-128"/>
              </a:rPr>
              <a:t>などの影響が生じることから、技術</a:t>
            </a:r>
            <a:r>
              <a:rPr lang="ja-JP" altLang="en-US" sz="2000" dirty="0">
                <a:solidFill>
                  <a:prstClr val="black"/>
                </a:solidFill>
                <a:latin typeface="ＭＳ Ｐゴシック" pitchFamily="50" charset="-128"/>
                <a:ea typeface="ＭＳ Ｐゴシック" pitchFamily="50" charset="-128"/>
              </a:rPr>
              <a:t>標準の策定</a:t>
            </a:r>
            <a:r>
              <a:rPr lang="ja-JP" altLang="en-US" sz="2000" dirty="0">
                <a:solidFill>
                  <a:prstClr val="black"/>
                </a:solidFill>
                <a:latin typeface="ＭＳ Ｐゴシック" pitchFamily="50" charset="-128"/>
                <a:ea typeface="ＭＳ Ｐゴシック" pitchFamily="50" charset="-128"/>
              </a:rPr>
              <a:t>には、戦略</a:t>
            </a:r>
            <a:r>
              <a:rPr lang="ja-JP" altLang="en-US" sz="2000" dirty="0">
                <a:solidFill>
                  <a:prstClr val="black"/>
                </a:solidFill>
                <a:latin typeface="ＭＳ Ｐゴシック" pitchFamily="50" charset="-128"/>
                <a:ea typeface="ＭＳ Ｐゴシック" pitchFamily="50" charset="-128"/>
              </a:rPr>
              <a:t>を持って関与することが</a:t>
            </a:r>
            <a:r>
              <a:rPr lang="ja-JP" altLang="en-US" sz="2000" dirty="0">
                <a:solidFill>
                  <a:prstClr val="black"/>
                </a:solidFill>
                <a:latin typeface="ＭＳ Ｐゴシック" pitchFamily="50" charset="-128"/>
                <a:ea typeface="ＭＳ Ｐゴシック" pitchFamily="50" charset="-128"/>
              </a:rPr>
              <a:t>大事。</a:t>
            </a:r>
            <a:endParaRPr lang="ja-JP" altLang="en-US" sz="2000" dirty="0">
              <a:solidFill>
                <a:prstClr val="black"/>
              </a:solidFill>
              <a:latin typeface="ＭＳ Ｐゴシック" pitchFamily="50" charset="-128"/>
              <a:ea typeface="ＭＳ Ｐゴシック" pitchFamily="50" charset="-128"/>
            </a:endParaRPr>
          </a:p>
        </p:txBody>
      </p:sp>
      <p:pic>
        <p:nvPicPr>
          <p:cNvPr id="62470" name="Picture 3"/>
          <p:cNvPicPr>
            <a:picLocks noChangeAspect="1" noChangeArrowheads="1"/>
          </p:cNvPicPr>
          <p:nvPr/>
        </p:nvPicPr>
        <p:blipFill>
          <a:blip r:embed="rId8"/>
          <a:srcRect/>
          <a:stretch>
            <a:fillRect/>
          </a:stretch>
        </p:blipFill>
        <p:spPr bwMode="auto">
          <a:xfrm>
            <a:off x="6500813" y="4508500"/>
            <a:ext cx="3405187" cy="1944688"/>
          </a:xfrm>
          <a:prstGeom prst="rect">
            <a:avLst/>
          </a:prstGeom>
          <a:noFill/>
          <a:ln w="9525">
            <a:noFill/>
            <a:miter lim="800000"/>
            <a:headEnd/>
            <a:tailEnd/>
          </a:ln>
        </p:spPr>
      </p:pic>
      <p:sp>
        <p:nvSpPr>
          <p:cNvPr id="62471" name="テキスト ボックス 1"/>
          <p:cNvSpPr txBox="1">
            <a:spLocks noChangeArrowheads="1"/>
          </p:cNvSpPr>
          <p:nvPr/>
        </p:nvSpPr>
        <p:spPr bwMode="auto">
          <a:xfrm>
            <a:off x="0" y="0"/>
            <a:ext cx="1871663" cy="523875"/>
          </a:xfrm>
          <a:prstGeom prst="rect">
            <a:avLst/>
          </a:prstGeom>
          <a:noFill/>
          <a:ln w="9525">
            <a:noFill/>
            <a:miter lim="800000"/>
            <a:headEnd/>
            <a:tailEnd/>
          </a:ln>
        </p:spPr>
        <p:txBody>
          <a:bodyPr>
            <a:spAutoFit/>
          </a:bodyPr>
          <a:lstStyle/>
          <a:p>
            <a:r>
              <a:rPr lang="ja-JP" altLang="en-US" sz="2800">
                <a:solidFill>
                  <a:srgbClr val="000000"/>
                </a:solidFill>
                <a:latin typeface="Arial" charset="0"/>
                <a:ea typeface="ＭＳ Ｐゴシック" charset="-128"/>
              </a:rPr>
              <a:t>８－３</a:t>
            </a:r>
          </a:p>
        </p:txBody>
      </p:sp>
      <p:sp>
        <p:nvSpPr>
          <p:cNvPr id="6" name="スライド番号プレースホルダー 5"/>
          <p:cNvSpPr>
            <a:spLocks noGrp="1"/>
          </p:cNvSpPr>
          <p:nvPr>
            <p:ph type="sldNum" sz="quarter" idx="12"/>
          </p:nvPr>
        </p:nvSpPr>
        <p:spPr/>
        <p:txBody>
          <a:bodyPr>
            <a:normAutofit fontScale="85000" lnSpcReduction="20000"/>
          </a:bodyPr>
          <a:lstStyle/>
          <a:p>
            <a:pPr>
              <a:defRPr/>
            </a:pPr>
            <a:fld id="{FC698175-848C-4721-9DC9-CDF82AB18FD3}" type="slidenum">
              <a:rPr lang="en-US" altLang="ja-JP"/>
              <a:pPr>
                <a:defRPr/>
              </a:pPr>
              <a:t>20</a:t>
            </a:fld>
            <a:endParaRPr lang="en-US" altLang="ja-JP"/>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タイトル 1"/>
          <p:cNvSpPr>
            <a:spLocks noGrp="1"/>
          </p:cNvSpPr>
          <p:nvPr>
            <p:ph type="title"/>
          </p:nvPr>
        </p:nvSpPr>
        <p:spPr>
          <a:xfrm>
            <a:off x="936625" y="188913"/>
            <a:ext cx="8832850" cy="990600"/>
          </a:xfrm>
        </p:spPr>
        <p:txBody>
          <a:bodyPr/>
          <a:lstStyle/>
          <a:p>
            <a:r>
              <a:rPr lang="ja-JP" altLang="en-US" sz="4000" smtClean="0">
                <a:solidFill>
                  <a:srgbClr val="000000"/>
                </a:solidFill>
                <a:latin typeface="Calibri" pitchFamily="34" charset="0"/>
                <a:ea typeface="ＭＳ Ｐゴシック" charset="-128"/>
              </a:rPr>
              <a:t>標準化対象の知的財産に係る対応</a:t>
            </a:r>
            <a:endParaRPr lang="ja-JP" altLang="en-US" smtClean="0"/>
          </a:p>
        </p:txBody>
      </p:sp>
      <p:graphicFrame>
        <p:nvGraphicFramePr>
          <p:cNvPr id="4" name="図表 3"/>
          <p:cNvGraphicFramePr/>
          <p:nvPr/>
        </p:nvGraphicFramePr>
        <p:xfrm>
          <a:off x="344488" y="1196752"/>
          <a:ext cx="9283031" cy="55172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4515" name="テキスト ボックス 1"/>
          <p:cNvSpPr txBox="1">
            <a:spLocks noChangeArrowheads="1"/>
          </p:cNvSpPr>
          <p:nvPr/>
        </p:nvSpPr>
        <p:spPr bwMode="auto">
          <a:xfrm>
            <a:off x="0" y="15875"/>
            <a:ext cx="1871663" cy="522288"/>
          </a:xfrm>
          <a:prstGeom prst="rect">
            <a:avLst/>
          </a:prstGeom>
          <a:noFill/>
          <a:ln w="9525">
            <a:noFill/>
            <a:miter lim="800000"/>
            <a:headEnd/>
            <a:tailEnd/>
          </a:ln>
        </p:spPr>
        <p:txBody>
          <a:bodyPr>
            <a:spAutoFit/>
          </a:bodyPr>
          <a:lstStyle/>
          <a:p>
            <a:r>
              <a:rPr lang="ja-JP" altLang="en-US" sz="2800">
                <a:solidFill>
                  <a:srgbClr val="000000"/>
                </a:solidFill>
                <a:latin typeface="Arial" charset="0"/>
                <a:ea typeface="ＭＳ Ｐゴシック" charset="-128"/>
              </a:rPr>
              <a:t>８－３</a:t>
            </a:r>
          </a:p>
        </p:txBody>
      </p:sp>
      <p:sp>
        <p:nvSpPr>
          <p:cNvPr id="5" name="スライド番号プレースホルダー 4"/>
          <p:cNvSpPr>
            <a:spLocks noGrp="1"/>
          </p:cNvSpPr>
          <p:nvPr>
            <p:ph type="sldNum" sz="quarter" idx="12"/>
          </p:nvPr>
        </p:nvSpPr>
        <p:spPr/>
        <p:txBody>
          <a:bodyPr>
            <a:normAutofit fontScale="85000" lnSpcReduction="20000"/>
          </a:bodyPr>
          <a:lstStyle/>
          <a:p>
            <a:pPr>
              <a:defRPr/>
            </a:pPr>
            <a:fld id="{7628D2B5-7772-4E04-9C9D-C10D461F4A0A}" type="slidenum">
              <a:rPr lang="en-US" altLang="ja-JP"/>
              <a:pPr>
                <a:defRPr/>
              </a:pPr>
              <a:t>21</a:t>
            </a:fld>
            <a:endParaRPr lang="en-US" altLang="ja-JP"/>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タイトル 1"/>
          <p:cNvSpPr>
            <a:spLocks noGrp="1"/>
          </p:cNvSpPr>
          <p:nvPr>
            <p:ph type="title" idx="4294967295"/>
          </p:nvPr>
        </p:nvSpPr>
        <p:spPr>
          <a:xfrm>
            <a:off x="920750" y="333375"/>
            <a:ext cx="8832850" cy="990600"/>
          </a:xfrm>
        </p:spPr>
        <p:txBody>
          <a:bodyPr/>
          <a:lstStyle/>
          <a:p>
            <a:r>
              <a:rPr lang="ja-JP" altLang="en-US" sz="3600" smtClean="0">
                <a:solidFill>
                  <a:schemeClr val="tx1"/>
                </a:solidFill>
                <a:latin typeface="ＭＳ Ｐゴシック" charset="-128"/>
                <a:ea typeface="ＭＳ Ｐゴシック" charset="-128"/>
              </a:rPr>
              <a:t>第８時限　目次</a:t>
            </a:r>
          </a:p>
        </p:txBody>
      </p:sp>
      <p:sp>
        <p:nvSpPr>
          <p:cNvPr id="17410" name="Rectangle 6"/>
          <p:cNvSpPr>
            <a:spLocks noGrp="1"/>
          </p:cNvSpPr>
          <p:nvPr>
            <p:ph type="body" idx="4294967295"/>
          </p:nvPr>
        </p:nvSpPr>
        <p:spPr>
          <a:xfrm>
            <a:off x="2649538" y="1700213"/>
            <a:ext cx="6919912" cy="4525962"/>
          </a:xfrm>
          <a:ln>
            <a:solidFill>
              <a:schemeClr val="accent2"/>
            </a:solidFill>
          </a:ln>
        </p:spPr>
        <p:txBody>
          <a:bodyPr/>
          <a:lstStyle/>
          <a:p>
            <a:pPr>
              <a:buFont typeface="Wingdings" pitchFamily="2" charset="2"/>
              <a:buNone/>
              <a:defRPr/>
            </a:pPr>
            <a:r>
              <a:rPr lang="ja-JP" altLang="en-US" sz="2400" dirty="0">
                <a:latin typeface="MS PGothic" pitchFamily="34" charset="-128"/>
                <a:ea typeface="MS PGothic" pitchFamily="34" charset="-128"/>
              </a:rPr>
              <a:t>８</a:t>
            </a:r>
            <a:r>
              <a:rPr lang="ja-JP" altLang="en-US" sz="2400" dirty="0" smtClean="0">
                <a:latin typeface="MS PGothic" pitchFamily="34" charset="-128"/>
                <a:ea typeface="MS PGothic" pitchFamily="34" charset="-128"/>
              </a:rPr>
              <a:t>－１　知的財産の利用</a:t>
            </a:r>
          </a:p>
          <a:p>
            <a:pPr marL="0" indent="0">
              <a:buFont typeface="Wingdings" pitchFamily="2" charset="2"/>
              <a:buNone/>
              <a:defRPr/>
            </a:pPr>
            <a:r>
              <a:rPr lang="ja-JP" altLang="en-US" sz="2400" dirty="0">
                <a:latin typeface="MS PGothic" pitchFamily="34" charset="-128"/>
                <a:ea typeface="MS PGothic" pitchFamily="34" charset="-128"/>
              </a:rPr>
              <a:t>８</a:t>
            </a:r>
            <a:r>
              <a:rPr lang="ja-JP" altLang="en-US" sz="2400" dirty="0" smtClean="0">
                <a:latin typeface="MS PGothic" pitchFamily="34" charset="-128"/>
                <a:ea typeface="MS PGothic" pitchFamily="34" charset="-128"/>
              </a:rPr>
              <a:t>－２</a:t>
            </a:r>
            <a:r>
              <a:rPr lang="ja-JP" altLang="en-US" sz="2400" dirty="0">
                <a:latin typeface="MS PGothic" pitchFamily="34" charset="-128"/>
                <a:ea typeface="MS PGothic" pitchFamily="34" charset="-128"/>
              </a:rPr>
              <a:t>　知財活動の意義</a:t>
            </a:r>
          </a:p>
          <a:p>
            <a:pPr>
              <a:buFont typeface="Wingdings" pitchFamily="2" charset="2"/>
              <a:buNone/>
              <a:defRPr/>
            </a:pPr>
            <a:r>
              <a:rPr lang="ja-JP" altLang="en-US" sz="2400" dirty="0">
                <a:latin typeface="MS PGothic" pitchFamily="34" charset="-128"/>
                <a:ea typeface="MS PGothic" pitchFamily="34" charset="-128"/>
              </a:rPr>
              <a:t>８</a:t>
            </a:r>
            <a:r>
              <a:rPr lang="ja-JP" altLang="en-US" sz="2400" dirty="0" smtClean="0">
                <a:latin typeface="MS PGothic" pitchFamily="34" charset="-128"/>
                <a:ea typeface="MS PGothic" pitchFamily="34" charset="-128"/>
              </a:rPr>
              <a:t>－３</a:t>
            </a:r>
            <a:r>
              <a:rPr lang="ja-JP" altLang="en-US" sz="2400" dirty="0">
                <a:latin typeface="MS PGothic" pitchFamily="34" charset="-128"/>
                <a:ea typeface="MS PGothic" pitchFamily="34" charset="-128"/>
              </a:rPr>
              <a:t>　標準化と知的財産</a:t>
            </a:r>
            <a:endParaRPr lang="en-US" altLang="ja-JP" sz="2400" dirty="0">
              <a:latin typeface="MS PGothic" pitchFamily="34" charset="-128"/>
              <a:ea typeface="MS PGothic" pitchFamily="34" charset="-128"/>
            </a:endParaRPr>
          </a:p>
          <a:p>
            <a:pPr>
              <a:buFont typeface="Wingdings" pitchFamily="2" charset="2"/>
              <a:buNone/>
              <a:defRPr/>
            </a:pPr>
            <a:r>
              <a:rPr lang="ja-JP" altLang="en-US" sz="2400" dirty="0">
                <a:solidFill>
                  <a:srgbClr val="FF0000"/>
                </a:solidFill>
                <a:latin typeface="MS PGothic" pitchFamily="34" charset="-128"/>
                <a:ea typeface="MS PGothic" pitchFamily="34" charset="-128"/>
              </a:rPr>
              <a:t>８</a:t>
            </a:r>
            <a:r>
              <a:rPr lang="ja-JP" altLang="en-US" sz="2400" dirty="0" smtClean="0">
                <a:solidFill>
                  <a:srgbClr val="FF0000"/>
                </a:solidFill>
                <a:latin typeface="MS PGothic" pitchFamily="34" charset="-128"/>
                <a:ea typeface="MS PGothic" pitchFamily="34" charset="-128"/>
              </a:rPr>
              <a:t>－４</a:t>
            </a:r>
            <a:r>
              <a:rPr lang="ja-JP" altLang="en-US" sz="2400" dirty="0">
                <a:solidFill>
                  <a:srgbClr val="FF0000"/>
                </a:solidFill>
                <a:latin typeface="MS PGothic" pitchFamily="34" charset="-128"/>
                <a:ea typeface="MS PGothic" pitchFamily="34" charset="-128"/>
              </a:rPr>
              <a:t>　知財の活用、特許の活用</a:t>
            </a:r>
          </a:p>
          <a:p>
            <a:pPr>
              <a:buFont typeface="Wingdings" pitchFamily="2" charset="2"/>
              <a:buNone/>
              <a:defRPr/>
            </a:pPr>
            <a:endParaRPr lang="ja-JP" altLang="en-US" sz="2400" dirty="0">
              <a:ea typeface="MS PGothic" pitchFamily="34" charset="-128"/>
            </a:endParaRPr>
          </a:p>
          <a:p>
            <a:pPr>
              <a:buFont typeface="Wingdings" pitchFamily="2" charset="2"/>
              <a:buNone/>
              <a:defRPr/>
            </a:pPr>
            <a:endParaRPr lang="ja-JP" altLang="en-US" sz="2400" dirty="0" smtClean="0">
              <a:latin typeface="MS PGothic" pitchFamily="34" charset="-128"/>
              <a:ea typeface="MS PGothic" pitchFamily="34" charset="-128"/>
            </a:endParaRPr>
          </a:p>
        </p:txBody>
      </p:sp>
      <p:pic>
        <p:nvPicPr>
          <p:cNvPr id="66563" name="Picture 7" descr="sm_pencil.png"/>
          <p:cNvPicPr>
            <a:picLocks noChangeAspect="1"/>
          </p:cNvPicPr>
          <p:nvPr/>
        </p:nvPicPr>
        <p:blipFill>
          <a:blip r:embed="rId3"/>
          <a:srcRect/>
          <a:stretch>
            <a:fillRect/>
          </a:stretch>
        </p:blipFill>
        <p:spPr bwMode="auto">
          <a:xfrm>
            <a:off x="631825" y="1773238"/>
            <a:ext cx="1749425" cy="2144712"/>
          </a:xfrm>
          <a:prstGeom prst="rect">
            <a:avLst/>
          </a:prstGeom>
          <a:noFill/>
          <a:ln w="50800" cap="sq" cmpd="dbl">
            <a:solidFill>
              <a:schemeClr val="accent2"/>
            </a:solidFill>
            <a:miter lim="800000"/>
            <a:headEnd/>
            <a:tailEnd/>
          </a:ln>
        </p:spPr>
      </p:pic>
      <p:sp>
        <p:nvSpPr>
          <p:cNvPr id="3" name="スライド番号プレースホルダー 2"/>
          <p:cNvSpPr>
            <a:spLocks noGrp="1"/>
          </p:cNvSpPr>
          <p:nvPr>
            <p:ph type="sldNum" sz="quarter" idx="12"/>
          </p:nvPr>
        </p:nvSpPr>
        <p:spPr/>
        <p:txBody>
          <a:bodyPr>
            <a:normAutofit fontScale="85000" lnSpcReduction="20000"/>
          </a:bodyPr>
          <a:lstStyle/>
          <a:p>
            <a:pPr>
              <a:defRPr/>
            </a:pPr>
            <a:fld id="{1F3BA634-4548-4E92-B9DB-37844B3A3DCE}" type="slidenum">
              <a:rPr lang="en-US" altLang="ja-JP"/>
              <a:pPr>
                <a:defRPr/>
              </a:pPr>
              <a:t>22</a:t>
            </a:fld>
            <a:endParaRPr lang="en-US" altLang="ja-JP"/>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15888" y="2024063"/>
            <a:ext cx="9661525" cy="47180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solidFill>
                <a:srgbClr val="FFFFFF"/>
              </a:solidFill>
            </a:endParaRPr>
          </a:p>
        </p:txBody>
      </p:sp>
      <p:sp>
        <p:nvSpPr>
          <p:cNvPr id="24579" name="テキスト ボックス 1"/>
          <p:cNvSpPr txBox="1">
            <a:spLocks noChangeArrowheads="1"/>
          </p:cNvSpPr>
          <p:nvPr/>
        </p:nvSpPr>
        <p:spPr bwMode="auto">
          <a:xfrm>
            <a:off x="7448550" y="1835150"/>
            <a:ext cx="2190750" cy="369888"/>
          </a:xfrm>
          <a:prstGeom prst="rect">
            <a:avLst/>
          </a:prstGeom>
          <a:solidFill>
            <a:schemeClr val="accent2">
              <a:lumMod val="20000"/>
              <a:lumOff val="80000"/>
            </a:schemeClr>
          </a:solidFill>
          <a:ln w="9525">
            <a:solidFill>
              <a:schemeClr val="tx1"/>
            </a:solidFill>
            <a:miter lim="800000"/>
            <a:headEnd/>
            <a:tailEnd/>
          </a:ln>
        </p:spPr>
        <p:txBody>
          <a:bodyPr wrap="none">
            <a:spAutoFit/>
          </a:bodyPr>
          <a:lstStyle/>
          <a:p>
            <a:pPr>
              <a:defRPr/>
            </a:pPr>
            <a:r>
              <a:rPr lang="ja-JP" altLang="en-US" b="1">
                <a:solidFill>
                  <a:prstClr val="black"/>
                </a:solidFill>
                <a:latin typeface="Tw Cen MT"/>
                <a:ea typeface="MS PGothic" pitchFamily="34" charset="-128"/>
              </a:rPr>
              <a:t>１つの特許の影響力</a:t>
            </a:r>
          </a:p>
        </p:txBody>
      </p:sp>
      <p:sp>
        <p:nvSpPr>
          <p:cNvPr id="68611" name="テキスト ボックス 4"/>
          <p:cNvSpPr txBox="1">
            <a:spLocks noChangeArrowheads="1"/>
          </p:cNvSpPr>
          <p:nvPr/>
        </p:nvSpPr>
        <p:spPr bwMode="auto">
          <a:xfrm>
            <a:off x="8385175" y="2244725"/>
            <a:ext cx="493713" cy="461963"/>
          </a:xfrm>
          <a:prstGeom prst="rect">
            <a:avLst/>
          </a:prstGeom>
          <a:noFill/>
          <a:ln w="9525">
            <a:noFill/>
            <a:miter lim="800000"/>
            <a:headEnd/>
            <a:tailEnd/>
          </a:ln>
        </p:spPr>
        <p:txBody>
          <a:bodyPr wrap="none">
            <a:spAutoFit/>
          </a:bodyPr>
          <a:lstStyle/>
          <a:p>
            <a:r>
              <a:rPr lang="ja-JP" altLang="en-US" sz="2400">
                <a:solidFill>
                  <a:srgbClr val="000000"/>
                </a:solidFill>
                <a:ea typeface="ＭＳ Ｐゴシック" charset="-128"/>
              </a:rPr>
              <a:t>大</a:t>
            </a:r>
          </a:p>
        </p:txBody>
      </p:sp>
      <p:cxnSp>
        <p:nvCxnSpPr>
          <p:cNvPr id="68612" name="直線矢印コネクタ 6"/>
          <p:cNvCxnSpPr>
            <a:cxnSpLocks noChangeShapeType="1"/>
          </p:cNvCxnSpPr>
          <p:nvPr/>
        </p:nvCxnSpPr>
        <p:spPr bwMode="auto">
          <a:xfrm flipV="1">
            <a:off x="8629650" y="2759075"/>
            <a:ext cx="23813" cy="3478213"/>
          </a:xfrm>
          <a:prstGeom prst="straightConnector1">
            <a:avLst/>
          </a:prstGeom>
          <a:noFill/>
          <a:ln w="38100" algn="ctr">
            <a:solidFill>
              <a:srgbClr val="FF0000"/>
            </a:solidFill>
            <a:round/>
            <a:headEnd/>
            <a:tailEnd type="arrow" w="med" len="med"/>
          </a:ln>
        </p:spPr>
      </p:cxnSp>
      <p:sp>
        <p:nvSpPr>
          <p:cNvPr id="68613" name="テキスト ボックス 7"/>
          <p:cNvSpPr txBox="1">
            <a:spLocks noChangeArrowheads="1"/>
          </p:cNvSpPr>
          <p:nvPr/>
        </p:nvSpPr>
        <p:spPr bwMode="auto">
          <a:xfrm>
            <a:off x="8378825" y="6272213"/>
            <a:ext cx="442913" cy="400050"/>
          </a:xfrm>
          <a:prstGeom prst="rect">
            <a:avLst/>
          </a:prstGeom>
          <a:noFill/>
          <a:ln w="9525">
            <a:noFill/>
            <a:miter lim="800000"/>
            <a:headEnd/>
            <a:tailEnd/>
          </a:ln>
        </p:spPr>
        <p:txBody>
          <a:bodyPr wrap="none">
            <a:spAutoFit/>
          </a:bodyPr>
          <a:lstStyle/>
          <a:p>
            <a:r>
              <a:rPr lang="ja-JP" altLang="en-US" sz="2000" b="1">
                <a:solidFill>
                  <a:srgbClr val="000000"/>
                </a:solidFill>
                <a:ea typeface="ＭＳ Ｐゴシック" charset="-128"/>
              </a:rPr>
              <a:t>小</a:t>
            </a:r>
          </a:p>
        </p:txBody>
      </p:sp>
      <p:sp>
        <p:nvSpPr>
          <p:cNvPr id="24583" name="テキスト ボックス 9"/>
          <p:cNvSpPr txBox="1">
            <a:spLocks noChangeArrowheads="1"/>
          </p:cNvSpPr>
          <p:nvPr/>
        </p:nvSpPr>
        <p:spPr bwMode="auto">
          <a:xfrm>
            <a:off x="428625" y="1300163"/>
            <a:ext cx="5783263" cy="369887"/>
          </a:xfrm>
          <a:prstGeom prst="rect">
            <a:avLst/>
          </a:prstGeom>
          <a:solidFill>
            <a:schemeClr val="accent2">
              <a:lumMod val="20000"/>
              <a:lumOff val="80000"/>
            </a:schemeClr>
          </a:solidFill>
          <a:ln w="9525">
            <a:solidFill>
              <a:srgbClr val="00CCFF"/>
            </a:solidFill>
            <a:miter lim="800000"/>
            <a:headEnd/>
            <a:tailEnd/>
          </a:ln>
        </p:spPr>
        <p:txBody>
          <a:bodyPr wrap="none">
            <a:spAutoFit/>
          </a:bodyPr>
          <a:lstStyle/>
          <a:p>
            <a:pPr>
              <a:defRPr/>
            </a:pPr>
            <a:r>
              <a:rPr lang="ja-JP" altLang="en-US" b="1" dirty="0">
                <a:solidFill>
                  <a:prstClr val="black"/>
                </a:solidFill>
                <a:latin typeface="Tw Cen MT"/>
                <a:ea typeface="MS PGothic" pitchFamily="34" charset="-128"/>
              </a:rPr>
              <a:t>製品の特許保護のイメージが違うと、知財の活用も異なる</a:t>
            </a:r>
            <a:endParaRPr lang="en-US" altLang="ja-JP" b="1" dirty="0">
              <a:solidFill>
                <a:prstClr val="black"/>
              </a:solidFill>
              <a:latin typeface="Tw Cen MT"/>
              <a:ea typeface="MS PGothic" pitchFamily="34" charset="-128"/>
            </a:endParaRPr>
          </a:p>
        </p:txBody>
      </p:sp>
      <p:grpSp>
        <p:nvGrpSpPr>
          <p:cNvPr id="68615" name="Group 16"/>
          <p:cNvGrpSpPr>
            <a:grpSpLocks/>
          </p:cNvGrpSpPr>
          <p:nvPr/>
        </p:nvGrpSpPr>
        <p:grpSpPr bwMode="auto">
          <a:xfrm>
            <a:off x="508000" y="2420938"/>
            <a:ext cx="7175500" cy="1166812"/>
            <a:chOff x="158" y="1666"/>
            <a:chExt cx="4173" cy="817"/>
          </a:xfrm>
        </p:grpSpPr>
        <p:sp>
          <p:nvSpPr>
            <p:cNvPr id="68625" name="コンテンツ プレースホルダー 2"/>
            <p:cNvSpPr>
              <a:spLocks/>
            </p:cNvSpPr>
            <p:nvPr/>
          </p:nvSpPr>
          <p:spPr bwMode="auto">
            <a:xfrm>
              <a:off x="158" y="1903"/>
              <a:ext cx="4173" cy="580"/>
            </a:xfrm>
            <a:prstGeom prst="rect">
              <a:avLst/>
            </a:prstGeom>
            <a:solidFill>
              <a:srgbClr val="FFFFCC"/>
            </a:solidFill>
            <a:ln w="9525">
              <a:solidFill>
                <a:srgbClr val="FFFF00"/>
              </a:solidFill>
              <a:miter lim="800000"/>
              <a:headEnd/>
              <a:tailEnd/>
            </a:ln>
          </p:spPr>
          <p:txBody>
            <a:bodyPr/>
            <a:lstStyle/>
            <a:p>
              <a:pPr eaLnBrk="0" hangingPunct="0">
                <a:lnSpc>
                  <a:spcPts val="2500"/>
                </a:lnSpc>
                <a:spcBef>
                  <a:spcPts val="700"/>
                </a:spcBef>
                <a:buClr>
                  <a:srgbClr val="FEB80A"/>
                </a:buClr>
                <a:buSzPct val="60000"/>
                <a:buFont typeface="Wingdings" pitchFamily="2" charset="2"/>
                <a:buNone/>
              </a:pPr>
              <a:r>
                <a:rPr lang="ja-JP" altLang="en-US" sz="1600" b="1">
                  <a:solidFill>
                    <a:srgbClr val="000000"/>
                  </a:solidFill>
                  <a:latin typeface="ＭＳ Ｐゴシック" charset="-128"/>
                  <a:ea typeface="ＭＳ Ｐゴシック" charset="-128"/>
                </a:rPr>
                <a:t>１製品あたり、基本特許は原則１つ　（主に医薬品分野）　</a:t>
              </a:r>
              <a:endParaRPr lang="en-US" altLang="ja-JP" sz="1600" b="1">
                <a:solidFill>
                  <a:srgbClr val="000000"/>
                </a:solidFill>
                <a:latin typeface="ＭＳ Ｐゴシック" charset="-128"/>
                <a:ea typeface="ＭＳ Ｐゴシック" charset="-128"/>
              </a:endParaRPr>
            </a:p>
            <a:p>
              <a:pPr eaLnBrk="0" hangingPunct="0">
                <a:lnSpc>
                  <a:spcPts val="2200"/>
                </a:lnSpc>
                <a:spcBef>
                  <a:spcPts val="700"/>
                </a:spcBef>
                <a:buClr>
                  <a:srgbClr val="FEB80A"/>
                </a:buClr>
                <a:buSzPct val="60000"/>
                <a:buFont typeface="Wingdings" pitchFamily="2" charset="2"/>
                <a:buNone/>
              </a:pPr>
              <a:r>
                <a:rPr lang="ja-JP" altLang="en-US" sz="1600" b="1">
                  <a:solidFill>
                    <a:srgbClr val="000000"/>
                  </a:solidFill>
                  <a:latin typeface="ＭＳ Ｐゴシック" charset="-128"/>
                  <a:ea typeface="ＭＳ Ｐゴシック" charset="-128"/>
                </a:rPr>
                <a:t>研究開発費が膨大のため、市場を独占して開発費用を回収</a:t>
              </a:r>
              <a:endParaRPr lang="en-US" altLang="ja-JP" sz="1600" b="1">
                <a:solidFill>
                  <a:srgbClr val="000000"/>
                </a:solidFill>
                <a:latin typeface="ＭＳ Ｐゴシック" charset="-128"/>
                <a:ea typeface="ＭＳ Ｐゴシック" charset="-128"/>
              </a:endParaRPr>
            </a:p>
            <a:p>
              <a:pPr eaLnBrk="0" hangingPunct="0">
                <a:lnSpc>
                  <a:spcPts val="2200"/>
                </a:lnSpc>
                <a:spcBef>
                  <a:spcPts val="700"/>
                </a:spcBef>
                <a:buClr>
                  <a:srgbClr val="FEB80A"/>
                </a:buClr>
                <a:buSzPct val="60000"/>
                <a:buFont typeface="Wingdings" pitchFamily="2" charset="2"/>
                <a:buNone/>
              </a:pPr>
              <a:endParaRPr lang="en-US" altLang="ja-JP" sz="2000">
                <a:solidFill>
                  <a:srgbClr val="000000"/>
                </a:solidFill>
                <a:ea typeface="HGPｺﾞｼｯｸE" pitchFamily="50" charset="-128"/>
              </a:endParaRPr>
            </a:p>
          </p:txBody>
        </p:sp>
        <p:sp>
          <p:nvSpPr>
            <p:cNvPr id="24591" name="Rectangle 15"/>
            <p:cNvSpPr>
              <a:spLocks noChangeArrowheads="1"/>
            </p:cNvSpPr>
            <p:nvPr/>
          </p:nvSpPr>
          <p:spPr bwMode="auto">
            <a:xfrm>
              <a:off x="158" y="1666"/>
              <a:ext cx="1325" cy="262"/>
            </a:xfrm>
            <a:prstGeom prst="rect">
              <a:avLst/>
            </a:prstGeom>
            <a:solidFill>
              <a:schemeClr val="accent2">
                <a:lumMod val="40000"/>
                <a:lumOff val="60000"/>
              </a:schemeClr>
            </a:solidFill>
            <a:ln w="9525">
              <a:noFill/>
              <a:miter lim="800000"/>
              <a:headEnd/>
              <a:tailEnd/>
            </a:ln>
            <a:effectLst>
              <a:prstShdw prst="shdw17" dist="17961" dir="2700000">
                <a:srgbClr val="FFFF00">
                  <a:gamma/>
                  <a:shade val="60000"/>
                  <a:invGamma/>
                </a:srgbClr>
              </a:prstShdw>
            </a:effectLst>
          </p:spPr>
          <p:txBody>
            <a:bodyPr wrap="none">
              <a:spAutoFit/>
            </a:bodyPr>
            <a:lstStyle/>
            <a:p>
              <a:pPr eaLnBrk="0" hangingPunct="0">
                <a:lnSpc>
                  <a:spcPts val="2200"/>
                </a:lnSpc>
                <a:spcBef>
                  <a:spcPts val="700"/>
                </a:spcBef>
                <a:buClr>
                  <a:srgbClr val="FEB80A"/>
                </a:buClr>
                <a:buSzPct val="60000"/>
                <a:buFont typeface="Wingdings" pitchFamily="2" charset="2"/>
                <a:buNone/>
                <a:defRPr/>
              </a:pPr>
              <a:r>
                <a:rPr lang="en-US" altLang="ja-JP" b="1" dirty="0">
                  <a:solidFill>
                    <a:prstClr val="black"/>
                  </a:solidFill>
                  <a:latin typeface="Arial" charset="0"/>
                  <a:ea typeface="MS PGothic" pitchFamily="34" charset="-128"/>
                </a:rPr>
                <a:t>【</a:t>
              </a:r>
              <a:r>
                <a:rPr lang="ja-JP" altLang="en-US" b="1" dirty="0">
                  <a:solidFill>
                    <a:prstClr val="black"/>
                  </a:solidFill>
                  <a:latin typeface="Arial" charset="0"/>
                  <a:ea typeface="MS PGothic" pitchFamily="34" charset="-128"/>
                </a:rPr>
                <a:t>一製品少数特許型</a:t>
              </a:r>
              <a:r>
                <a:rPr lang="en-US" altLang="ja-JP" b="1" dirty="0">
                  <a:solidFill>
                    <a:prstClr val="black"/>
                  </a:solidFill>
                  <a:latin typeface="Arial" charset="0"/>
                  <a:ea typeface="MS PGothic" pitchFamily="34" charset="-128"/>
                </a:rPr>
                <a:t>】</a:t>
              </a:r>
            </a:p>
          </p:txBody>
        </p:sp>
      </p:grpSp>
      <p:grpSp>
        <p:nvGrpSpPr>
          <p:cNvPr id="68616" name="Group 25"/>
          <p:cNvGrpSpPr>
            <a:grpSpLocks/>
          </p:cNvGrpSpPr>
          <p:nvPr/>
        </p:nvGrpSpPr>
        <p:grpSpPr bwMode="auto">
          <a:xfrm>
            <a:off x="415925" y="3933825"/>
            <a:ext cx="7632700" cy="2738438"/>
            <a:chOff x="141" y="2852"/>
            <a:chExt cx="4188" cy="1499"/>
          </a:xfrm>
        </p:grpSpPr>
        <p:sp>
          <p:nvSpPr>
            <p:cNvPr id="68623" name="コンテンツ プレースホルダー 2"/>
            <p:cNvSpPr>
              <a:spLocks/>
            </p:cNvSpPr>
            <p:nvPr/>
          </p:nvSpPr>
          <p:spPr bwMode="auto">
            <a:xfrm>
              <a:off x="156" y="3074"/>
              <a:ext cx="4173" cy="1277"/>
            </a:xfrm>
            <a:prstGeom prst="rect">
              <a:avLst/>
            </a:prstGeom>
            <a:solidFill>
              <a:srgbClr val="FFCCCC"/>
            </a:solidFill>
            <a:ln w="9525">
              <a:solidFill>
                <a:srgbClr val="FF5050"/>
              </a:solidFill>
              <a:miter lim="800000"/>
              <a:headEnd/>
              <a:tailEnd/>
            </a:ln>
          </p:spPr>
          <p:txBody>
            <a:bodyPr/>
            <a:lstStyle/>
            <a:p>
              <a:pPr eaLnBrk="0" hangingPunct="0">
                <a:spcBef>
                  <a:spcPts val="700"/>
                </a:spcBef>
                <a:buClr>
                  <a:srgbClr val="FEB80A"/>
                </a:buClr>
                <a:buSzPct val="60000"/>
              </a:pPr>
              <a:r>
                <a:rPr lang="ja-JP" altLang="en-US" sz="1600" b="1">
                  <a:solidFill>
                    <a:srgbClr val="000000"/>
                  </a:solidFill>
                  <a:ea typeface="ＭＳ Ｐゴシック" charset="-128"/>
                </a:rPr>
                <a:t>１製品あたり、数百から数千の特許</a:t>
              </a:r>
              <a:endParaRPr lang="en-US" altLang="ja-JP" sz="1600" b="1">
                <a:solidFill>
                  <a:srgbClr val="000000"/>
                </a:solidFill>
                <a:ea typeface="ＭＳ Ｐゴシック" charset="-128"/>
              </a:endParaRPr>
            </a:p>
            <a:p>
              <a:pPr eaLnBrk="0" hangingPunct="0">
                <a:spcBef>
                  <a:spcPts val="700"/>
                </a:spcBef>
                <a:buClr>
                  <a:srgbClr val="FEB80A"/>
                </a:buClr>
                <a:buSzPct val="60000"/>
                <a:buFont typeface="Wingdings" pitchFamily="2" charset="2"/>
                <a:buNone/>
              </a:pPr>
              <a:r>
                <a:rPr lang="ja-JP" altLang="en-US" sz="1600" b="1">
                  <a:solidFill>
                    <a:srgbClr val="000000"/>
                  </a:solidFill>
                  <a:ea typeface="ＭＳ Ｐゴシック" charset="-128"/>
                </a:rPr>
                <a:t>一つの製品について、１社で権利を独占することは実質的に不可能であったり、　</a:t>
              </a:r>
              <a:endParaRPr lang="en-US" altLang="ja-JP" sz="1600" b="1">
                <a:solidFill>
                  <a:srgbClr val="000000"/>
                </a:solidFill>
                <a:ea typeface="ＭＳ Ｐゴシック" charset="-128"/>
              </a:endParaRPr>
            </a:p>
            <a:p>
              <a:pPr eaLnBrk="0" hangingPunct="0">
                <a:spcBef>
                  <a:spcPts val="700"/>
                </a:spcBef>
                <a:buClr>
                  <a:srgbClr val="FEB80A"/>
                </a:buClr>
                <a:buSzPct val="60000"/>
                <a:buFont typeface="Wingdings" pitchFamily="2" charset="2"/>
                <a:buNone/>
              </a:pPr>
              <a:r>
                <a:rPr lang="ja-JP" altLang="en-US" sz="1600" b="1">
                  <a:solidFill>
                    <a:srgbClr val="000000"/>
                  </a:solidFill>
                  <a:ea typeface="ＭＳ Ｐゴシック" charset="-128"/>
                </a:rPr>
                <a:t>他者の特許をすべて回避して自社の製品を製造することも非常に困難という背景</a:t>
              </a:r>
              <a:endParaRPr lang="en-US" altLang="ja-JP" sz="1600" b="1">
                <a:solidFill>
                  <a:srgbClr val="000000"/>
                </a:solidFill>
                <a:ea typeface="ＭＳ Ｐゴシック" charset="-128"/>
              </a:endParaRPr>
            </a:p>
            <a:p>
              <a:pPr eaLnBrk="0" hangingPunct="0">
                <a:spcBef>
                  <a:spcPts val="700"/>
                </a:spcBef>
                <a:buClr>
                  <a:srgbClr val="FEB80A"/>
                </a:buClr>
                <a:buSzPct val="60000"/>
                <a:buFont typeface="Wingdings" pitchFamily="2" charset="2"/>
                <a:buNone/>
              </a:pPr>
              <a:r>
                <a:rPr lang="ja-JP" altLang="en-US" sz="1600" b="1">
                  <a:solidFill>
                    <a:srgbClr val="000000"/>
                  </a:solidFill>
                  <a:ea typeface="ＭＳ Ｐゴシック" charset="-128"/>
                </a:rPr>
                <a:t>→→他者の保有する特許を利用するために実施許諾を得る必要がある。ある範囲内</a:t>
              </a:r>
              <a:endParaRPr lang="en-US" altLang="ja-JP" sz="1600" b="1">
                <a:solidFill>
                  <a:srgbClr val="000000"/>
                </a:solidFill>
                <a:ea typeface="ＭＳ Ｐゴシック" charset="-128"/>
              </a:endParaRPr>
            </a:p>
            <a:p>
              <a:pPr eaLnBrk="0" hangingPunct="0">
                <a:spcBef>
                  <a:spcPts val="700"/>
                </a:spcBef>
                <a:buClr>
                  <a:srgbClr val="FEB80A"/>
                </a:buClr>
                <a:buSzPct val="60000"/>
                <a:buFont typeface="Wingdings" pitchFamily="2" charset="2"/>
                <a:buNone/>
              </a:pPr>
              <a:r>
                <a:rPr lang="ja-JP" altLang="en-US" sz="1600" b="1">
                  <a:solidFill>
                    <a:srgbClr val="000000"/>
                  </a:solidFill>
                  <a:ea typeface="ＭＳ Ｐゴシック" charset="-128"/>
                </a:rPr>
                <a:t>　の特許をお互いに使いあうクロスライセンス契約を締結することもある。</a:t>
              </a:r>
              <a:endParaRPr lang="en-US" altLang="ja-JP" sz="1600" b="1">
                <a:solidFill>
                  <a:srgbClr val="000000"/>
                </a:solidFill>
                <a:ea typeface="ＭＳ Ｐゴシック" charset="-128"/>
              </a:endParaRPr>
            </a:p>
            <a:p>
              <a:pPr eaLnBrk="0" hangingPunct="0">
                <a:spcBef>
                  <a:spcPts val="700"/>
                </a:spcBef>
                <a:buClr>
                  <a:srgbClr val="FEB80A"/>
                </a:buClr>
                <a:buSzPct val="60000"/>
                <a:buFont typeface="Wingdings" pitchFamily="2" charset="2"/>
                <a:buNone/>
              </a:pPr>
              <a:r>
                <a:rPr lang="ja-JP" altLang="en-US" sz="1600" b="1">
                  <a:solidFill>
                    <a:srgbClr val="000000"/>
                  </a:solidFill>
                  <a:ea typeface="ＭＳ Ｐゴシック" charset="-128"/>
                </a:rPr>
                <a:t>その他、ある製品の製造に必要な特許を持ち寄って一括許諾管理を行うために</a:t>
              </a:r>
              <a:endParaRPr lang="en-US" altLang="ja-JP" sz="1600" b="1">
                <a:solidFill>
                  <a:srgbClr val="000000"/>
                </a:solidFill>
                <a:ea typeface="ＭＳ Ｐゴシック" charset="-128"/>
              </a:endParaRPr>
            </a:p>
            <a:p>
              <a:pPr eaLnBrk="0" hangingPunct="0">
                <a:spcBef>
                  <a:spcPts val="700"/>
                </a:spcBef>
                <a:buClr>
                  <a:srgbClr val="FEB80A"/>
                </a:buClr>
                <a:buSzPct val="60000"/>
                <a:buFont typeface="Wingdings" pitchFamily="2" charset="2"/>
                <a:buNone/>
              </a:pPr>
              <a:r>
                <a:rPr lang="ja-JP" altLang="en-US" sz="1600" b="1">
                  <a:solidFill>
                    <a:srgbClr val="000000"/>
                  </a:solidFill>
                  <a:ea typeface="ＭＳ Ｐゴシック" charset="-128"/>
                </a:rPr>
                <a:t>パテントプールを活用する場合もある。</a:t>
              </a:r>
              <a:endParaRPr lang="en-US" altLang="ja-JP">
                <a:solidFill>
                  <a:srgbClr val="000000"/>
                </a:solidFill>
                <a:ea typeface="ＭＳ Ｐゴシック" charset="-128"/>
              </a:endParaRPr>
            </a:p>
          </p:txBody>
        </p:sp>
        <p:sp>
          <p:nvSpPr>
            <p:cNvPr id="68624" name="Rectangle 27"/>
            <p:cNvSpPr>
              <a:spLocks noChangeArrowheads="1"/>
            </p:cNvSpPr>
            <p:nvPr/>
          </p:nvSpPr>
          <p:spPr bwMode="auto">
            <a:xfrm>
              <a:off x="141" y="2852"/>
              <a:ext cx="1587" cy="229"/>
            </a:xfrm>
            <a:prstGeom prst="rect">
              <a:avLst/>
            </a:prstGeom>
            <a:solidFill>
              <a:srgbClr val="FF5050"/>
            </a:solidFill>
            <a:ln w="9525">
              <a:noFill/>
              <a:miter lim="800000"/>
              <a:headEnd/>
              <a:tailEnd/>
            </a:ln>
            <a:effectLst>
              <a:prstShdw prst="shdw17" dist="17961" dir="2700000">
                <a:srgbClr val="993030"/>
              </a:prstShdw>
            </a:effectLst>
          </p:spPr>
          <p:txBody>
            <a:bodyPr>
              <a:spAutoFit/>
            </a:bodyPr>
            <a:lstStyle/>
            <a:p>
              <a:pPr eaLnBrk="0" hangingPunct="0">
                <a:lnSpc>
                  <a:spcPts val="2200"/>
                </a:lnSpc>
                <a:spcBef>
                  <a:spcPts val="700"/>
                </a:spcBef>
                <a:buClr>
                  <a:srgbClr val="FEB80A"/>
                </a:buClr>
                <a:buSzPct val="60000"/>
                <a:buFont typeface="Wingdings" pitchFamily="2" charset="2"/>
                <a:buNone/>
              </a:pPr>
              <a:r>
                <a:rPr lang="en-US" altLang="ja-JP" b="1">
                  <a:solidFill>
                    <a:srgbClr val="000000"/>
                  </a:solidFill>
                  <a:latin typeface="ＭＳ Ｐゴシック" charset="-128"/>
                  <a:ea typeface="ＭＳ Ｐゴシック" charset="-128"/>
                </a:rPr>
                <a:t>【</a:t>
              </a:r>
              <a:r>
                <a:rPr lang="ja-JP" altLang="en-US" b="1">
                  <a:solidFill>
                    <a:srgbClr val="000000"/>
                  </a:solidFill>
                  <a:latin typeface="ＭＳ Ｐゴシック" charset="-128"/>
                  <a:ea typeface="ＭＳ Ｐゴシック" charset="-128"/>
                </a:rPr>
                <a:t>一製品多数特許型</a:t>
              </a:r>
              <a:r>
                <a:rPr lang="en-US" altLang="ja-JP" b="1">
                  <a:solidFill>
                    <a:srgbClr val="000000"/>
                  </a:solidFill>
                  <a:latin typeface="ＭＳ Ｐゴシック" charset="-128"/>
                  <a:ea typeface="ＭＳ Ｐゴシック" charset="-128"/>
                </a:rPr>
                <a:t>】</a:t>
              </a:r>
            </a:p>
          </p:txBody>
        </p:sp>
      </p:grpSp>
      <p:sp>
        <p:nvSpPr>
          <p:cNvPr id="68617" name="テキスト ボックス 1"/>
          <p:cNvSpPr txBox="1">
            <a:spLocks noChangeArrowheads="1"/>
          </p:cNvSpPr>
          <p:nvPr/>
        </p:nvSpPr>
        <p:spPr bwMode="auto">
          <a:xfrm>
            <a:off x="0" y="0"/>
            <a:ext cx="1871663" cy="523875"/>
          </a:xfrm>
          <a:prstGeom prst="rect">
            <a:avLst/>
          </a:prstGeom>
          <a:noFill/>
          <a:ln w="9525">
            <a:noFill/>
            <a:miter lim="800000"/>
            <a:headEnd/>
            <a:tailEnd/>
          </a:ln>
        </p:spPr>
        <p:txBody>
          <a:bodyPr>
            <a:spAutoFit/>
          </a:bodyPr>
          <a:lstStyle/>
          <a:p>
            <a:r>
              <a:rPr lang="ja-JP" altLang="en-US" sz="2800">
                <a:solidFill>
                  <a:srgbClr val="000000"/>
                </a:solidFill>
                <a:latin typeface="Arial" charset="0"/>
                <a:ea typeface="ＭＳ Ｐゴシック" charset="-128"/>
              </a:rPr>
              <a:t>８－４</a:t>
            </a:r>
          </a:p>
        </p:txBody>
      </p:sp>
      <p:sp>
        <p:nvSpPr>
          <p:cNvPr id="19" name="テキスト ボックス 18"/>
          <p:cNvSpPr txBox="1">
            <a:spLocks noChangeArrowheads="1"/>
          </p:cNvSpPr>
          <p:nvPr/>
        </p:nvSpPr>
        <p:spPr bwMode="auto">
          <a:xfrm>
            <a:off x="1833563" y="198438"/>
            <a:ext cx="2492375" cy="646112"/>
          </a:xfrm>
          <a:prstGeom prst="rect">
            <a:avLst/>
          </a:prstGeom>
          <a:noFill/>
          <a:ln w="47625" cmpd="dbl" algn="ctr">
            <a:noFill/>
            <a:miter lim="800000"/>
            <a:headEnd/>
            <a:tailEnd/>
          </a:ln>
          <a:effectLst>
            <a:outerShdw dist="30000" dir="5400000" rotWithShape="0">
              <a:schemeClr val="bg1">
                <a:alpha val="45000"/>
              </a:schemeClr>
            </a:outerShdw>
          </a:effectLst>
        </p:spPr>
        <p:txBody>
          <a:bodyPr wrap="none">
            <a:spAutoFit/>
          </a:bodyPr>
          <a:lstStyle/>
          <a:p>
            <a:pPr defTabSz="457200">
              <a:defRPr/>
            </a:pPr>
            <a:r>
              <a:rPr lang="ja-JP" altLang="en-US" sz="3600" dirty="0">
                <a:solidFill>
                  <a:prstClr val="black"/>
                </a:solidFill>
                <a:latin typeface="Tw Cen MT"/>
                <a:ea typeface="MS PGothic" pitchFamily="34" charset="-128"/>
              </a:rPr>
              <a:t>知財</a:t>
            </a:r>
            <a:r>
              <a:rPr lang="ja-JP" altLang="en-US" sz="3600" dirty="0">
                <a:solidFill>
                  <a:prstClr val="black"/>
                </a:solidFill>
                <a:latin typeface="Tw Cen MT"/>
                <a:ea typeface="MS PGothic" pitchFamily="34" charset="-128"/>
              </a:rPr>
              <a:t>の活用</a:t>
            </a:r>
            <a:endParaRPr lang="ja-JP" altLang="en-US" sz="3600" dirty="0">
              <a:solidFill>
                <a:prstClr val="black"/>
              </a:solidFill>
              <a:latin typeface="Tw Cen MT"/>
              <a:ea typeface="MS PGothic" pitchFamily="34" charset="-128"/>
            </a:endParaRPr>
          </a:p>
        </p:txBody>
      </p:sp>
      <p:sp>
        <p:nvSpPr>
          <p:cNvPr id="24588" name="Rectangle 12"/>
          <p:cNvSpPr>
            <a:spLocks noChangeArrowheads="1"/>
          </p:cNvSpPr>
          <p:nvPr/>
        </p:nvSpPr>
        <p:spPr bwMode="auto">
          <a:xfrm>
            <a:off x="508000" y="1773238"/>
            <a:ext cx="2303463" cy="522287"/>
          </a:xfrm>
          <a:prstGeom prst="rect">
            <a:avLst/>
          </a:prstGeom>
          <a:solidFill>
            <a:srgbClr val="CCFFFF"/>
          </a:solid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solidFill>
                  <a:prstClr val="black"/>
                </a:solidFill>
                <a:latin typeface="Arial" charset="0"/>
                <a:ea typeface="MS PGothic" pitchFamily="34" charset="-128"/>
              </a:rPr>
              <a:t>主な活用形態</a:t>
            </a:r>
            <a:endParaRPr lang="zh-CN" altLang="en-US" sz="2800" dirty="0">
              <a:solidFill>
                <a:prstClr val="black"/>
              </a:solidFill>
              <a:latin typeface="Arial" charset="0"/>
              <a:ea typeface="MS PGothic" pitchFamily="34" charset="-128"/>
            </a:endParaRPr>
          </a:p>
        </p:txBody>
      </p:sp>
      <p:sp>
        <p:nvSpPr>
          <p:cNvPr id="4" name="スライド番号プレースホルダー 3"/>
          <p:cNvSpPr>
            <a:spLocks noGrp="1"/>
          </p:cNvSpPr>
          <p:nvPr>
            <p:ph type="sldNum" sz="quarter" idx="12"/>
          </p:nvPr>
        </p:nvSpPr>
        <p:spPr/>
        <p:txBody>
          <a:bodyPr>
            <a:normAutofit fontScale="85000" lnSpcReduction="20000"/>
          </a:bodyPr>
          <a:lstStyle/>
          <a:p>
            <a:pPr>
              <a:defRPr/>
            </a:pPr>
            <a:fld id="{61BCCB8B-1244-45D8-BFC3-A17E7ADA961C}" type="slidenum">
              <a:rPr lang="en-US" altLang="ja-JP"/>
              <a:pPr>
                <a:defRPr/>
              </a:pPr>
              <a:t>23</a:t>
            </a:fld>
            <a:endParaRPr lang="en-US" altLang="ja-JP"/>
          </a:p>
        </p:txBody>
      </p:sp>
      <p:sp>
        <p:nvSpPr>
          <p:cNvPr id="68621" name="正方形/長方形 1"/>
          <p:cNvSpPr>
            <a:spLocks noChangeArrowheads="1"/>
          </p:cNvSpPr>
          <p:nvPr/>
        </p:nvSpPr>
        <p:spPr bwMode="auto">
          <a:xfrm>
            <a:off x="3440113" y="3930650"/>
            <a:ext cx="4189412" cy="368300"/>
          </a:xfrm>
          <a:prstGeom prst="rect">
            <a:avLst/>
          </a:prstGeom>
          <a:noFill/>
          <a:ln w="9525">
            <a:noFill/>
            <a:miter lim="800000"/>
            <a:headEnd/>
            <a:tailEnd/>
          </a:ln>
        </p:spPr>
        <p:txBody>
          <a:bodyPr wrap="none">
            <a:spAutoFit/>
          </a:bodyPr>
          <a:lstStyle/>
          <a:p>
            <a:pPr eaLnBrk="0" hangingPunct="0">
              <a:spcBef>
                <a:spcPts val="700"/>
              </a:spcBef>
              <a:buClr>
                <a:schemeClr val="accent2"/>
              </a:buClr>
              <a:buSzPct val="60000"/>
              <a:buFont typeface="Wingdings" pitchFamily="2" charset="2"/>
              <a:buNone/>
            </a:pPr>
            <a:r>
              <a:rPr lang="ja-JP" altLang="en-US" b="1">
                <a:latin typeface="ＭＳ Ｐゴシック" charset="-128"/>
                <a:ea typeface="ＭＳ Ｐゴシック" charset="-128"/>
              </a:rPr>
              <a:t>共同でより強力な事業基盤開発を目指す</a:t>
            </a:r>
            <a:endParaRPr lang="zh-CN" altLang="en-US" b="1">
              <a:latin typeface="ＭＳ Ｐゴシック" charset="-128"/>
              <a:ea typeface="ＭＳ Ｐゴシック" charset="-128"/>
            </a:endParaRPr>
          </a:p>
        </p:txBody>
      </p:sp>
      <p:sp>
        <p:nvSpPr>
          <p:cNvPr id="68622" name="正方形/長方形 2"/>
          <p:cNvSpPr>
            <a:spLocks noChangeArrowheads="1"/>
          </p:cNvSpPr>
          <p:nvPr/>
        </p:nvSpPr>
        <p:spPr bwMode="auto">
          <a:xfrm>
            <a:off x="3152775" y="2390775"/>
            <a:ext cx="1312863" cy="368300"/>
          </a:xfrm>
          <a:prstGeom prst="rect">
            <a:avLst/>
          </a:prstGeom>
          <a:noFill/>
          <a:ln w="9525">
            <a:noFill/>
            <a:miter lim="800000"/>
            <a:headEnd/>
            <a:tailEnd/>
          </a:ln>
        </p:spPr>
        <p:txBody>
          <a:bodyPr wrap="none">
            <a:spAutoFit/>
          </a:bodyPr>
          <a:lstStyle/>
          <a:p>
            <a:r>
              <a:rPr lang="ja-JP" altLang="en-US" b="1">
                <a:solidFill>
                  <a:srgbClr val="000000"/>
                </a:solidFill>
                <a:latin typeface="ＭＳ Ｐゴシック" charset="-128"/>
                <a:ea typeface="ＭＳ Ｐゴシック" charset="-128"/>
              </a:rPr>
              <a:t>市場を独占</a:t>
            </a:r>
            <a:endParaRPr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テキスト ボックス 1"/>
          <p:cNvSpPr txBox="1">
            <a:spLocks noChangeArrowheads="1"/>
          </p:cNvSpPr>
          <p:nvPr/>
        </p:nvSpPr>
        <p:spPr bwMode="auto">
          <a:xfrm>
            <a:off x="0" y="0"/>
            <a:ext cx="1795463" cy="523875"/>
          </a:xfrm>
          <a:prstGeom prst="rect">
            <a:avLst/>
          </a:prstGeom>
          <a:noFill/>
          <a:ln w="9525">
            <a:noFill/>
            <a:miter lim="800000"/>
            <a:headEnd/>
            <a:tailEnd/>
          </a:ln>
        </p:spPr>
        <p:txBody>
          <a:bodyPr>
            <a:spAutoFit/>
          </a:bodyPr>
          <a:lstStyle/>
          <a:p>
            <a:r>
              <a:rPr lang="ja-JP" altLang="en-US" sz="2800">
                <a:solidFill>
                  <a:srgbClr val="000000"/>
                </a:solidFill>
                <a:latin typeface="Arial" charset="0"/>
                <a:ea typeface="ＭＳ Ｐゴシック" charset="-128"/>
              </a:rPr>
              <a:t>８－４</a:t>
            </a:r>
          </a:p>
        </p:txBody>
      </p:sp>
      <p:grpSp>
        <p:nvGrpSpPr>
          <p:cNvPr id="70658" name="グループ化 2"/>
          <p:cNvGrpSpPr>
            <a:grpSpLocks/>
          </p:cNvGrpSpPr>
          <p:nvPr/>
        </p:nvGrpSpPr>
        <p:grpSpPr bwMode="auto">
          <a:xfrm>
            <a:off x="312738" y="1268413"/>
            <a:ext cx="9398000" cy="3349625"/>
            <a:chOff x="288801" y="1268760"/>
            <a:chExt cx="8675687" cy="3349625"/>
          </a:xfrm>
        </p:grpSpPr>
        <p:sp>
          <p:nvSpPr>
            <p:cNvPr id="28685" name="AutoShape 2"/>
            <p:cNvSpPr>
              <a:spLocks noChangeArrowheads="1"/>
            </p:cNvSpPr>
            <p:nvPr/>
          </p:nvSpPr>
          <p:spPr bwMode="auto">
            <a:xfrm>
              <a:off x="1801184" y="1268760"/>
              <a:ext cx="7163304" cy="773112"/>
            </a:xfrm>
            <a:prstGeom prst="roundRect">
              <a:avLst>
                <a:gd name="adj" fmla="val 16667"/>
              </a:avLst>
            </a:prstGeom>
            <a:solidFill>
              <a:schemeClr val="accent2">
                <a:lumMod val="20000"/>
                <a:lumOff val="80000"/>
              </a:schemeClr>
            </a:solidFill>
            <a:ln w="9525">
              <a:noFill/>
              <a:round/>
              <a:headEnd/>
              <a:tailEnd/>
            </a:ln>
            <a:effectLst>
              <a:prstShdw prst="shdw17" dist="17961" dir="2700000">
                <a:srgbClr val="1F1F5C"/>
              </a:prstShdw>
            </a:effectLst>
          </p:spPr>
          <p:txBody>
            <a:bodyPr wrap="none" lIns="65017" tIns="32509" rIns="65017" bIns="32509" anchor="ctr"/>
            <a:lstStyle/>
            <a:p>
              <a:pPr defTabSz="873125" eaLnBrk="0" hangingPunct="0">
                <a:defRPr/>
              </a:pPr>
              <a:r>
                <a:rPr lang="ja-JP" altLang="en-US" sz="1600" b="1" dirty="0">
                  <a:solidFill>
                    <a:srgbClr val="FFFFFF"/>
                  </a:solidFill>
                  <a:latin typeface="MS PGothic" pitchFamily="34" charset="-128"/>
                  <a:ea typeface="MS PGothic" pitchFamily="34" charset="-128"/>
                </a:rPr>
                <a:t>　</a:t>
              </a:r>
              <a:r>
                <a:rPr lang="ja-JP" altLang="en-US" sz="1600" b="1" dirty="0">
                  <a:solidFill>
                    <a:prstClr val="black"/>
                  </a:solidFill>
                  <a:latin typeface="MS PGothic" pitchFamily="34" charset="-128"/>
                  <a:ea typeface="MS PGothic" pitchFamily="34" charset="-128"/>
                </a:rPr>
                <a:t>自己実施</a:t>
              </a:r>
            </a:p>
          </p:txBody>
        </p:sp>
        <p:sp>
          <p:nvSpPr>
            <p:cNvPr id="70673" name="AutoShape 3"/>
            <p:cNvSpPr>
              <a:spLocks noChangeArrowheads="1"/>
            </p:cNvSpPr>
            <p:nvPr/>
          </p:nvSpPr>
          <p:spPr bwMode="auto">
            <a:xfrm>
              <a:off x="1804863" y="2083148"/>
              <a:ext cx="7159625" cy="806450"/>
            </a:xfrm>
            <a:prstGeom prst="roundRect">
              <a:avLst>
                <a:gd name="adj" fmla="val 16667"/>
              </a:avLst>
            </a:prstGeom>
            <a:solidFill>
              <a:srgbClr val="FFFF99"/>
            </a:solidFill>
            <a:ln w="9525">
              <a:noFill/>
              <a:round/>
              <a:headEnd/>
              <a:tailEnd/>
            </a:ln>
            <a:effectLst>
              <a:prstShdw prst="shdw17" dist="17961" dir="2700000">
                <a:srgbClr val="1F1F5C"/>
              </a:prstShdw>
            </a:effectLst>
          </p:spPr>
          <p:txBody>
            <a:bodyPr wrap="none" lIns="65017" tIns="32509" rIns="65017" bIns="32509" anchor="ctr"/>
            <a:lstStyle/>
            <a:p>
              <a:pPr defTabSz="873125" eaLnBrk="0" hangingPunct="0"/>
              <a:r>
                <a:rPr lang="ja-JP" altLang="en-US" sz="1600" b="1">
                  <a:solidFill>
                    <a:srgbClr val="000000"/>
                  </a:solidFill>
                  <a:latin typeface="ＭＳ Ｐゴシック" charset="-128"/>
                  <a:ea typeface="ＭＳ Ｐゴシック" charset="-128"/>
                </a:rPr>
                <a:t>　　許  諾</a:t>
              </a:r>
            </a:p>
            <a:p>
              <a:pPr defTabSz="873125" eaLnBrk="0" hangingPunct="0"/>
              <a:r>
                <a:rPr lang="ja-JP" altLang="en-US" sz="1600" b="1">
                  <a:solidFill>
                    <a:srgbClr val="000000"/>
                  </a:solidFill>
                  <a:latin typeface="ＭＳ Ｐゴシック" charset="-128"/>
                  <a:ea typeface="ＭＳ Ｐゴシック" charset="-128"/>
                </a:rPr>
                <a:t>（ライセンス）</a:t>
              </a:r>
            </a:p>
          </p:txBody>
        </p:sp>
        <p:sp>
          <p:nvSpPr>
            <p:cNvPr id="983044" name="AutoShape 4"/>
            <p:cNvSpPr>
              <a:spLocks noChangeArrowheads="1"/>
            </p:cNvSpPr>
            <p:nvPr/>
          </p:nvSpPr>
          <p:spPr bwMode="auto">
            <a:xfrm>
              <a:off x="1805580" y="3811935"/>
              <a:ext cx="7158908" cy="806450"/>
            </a:xfrm>
            <a:prstGeom prst="roundRect">
              <a:avLst>
                <a:gd name="adj" fmla="val 16667"/>
              </a:avLst>
            </a:prstGeom>
            <a:solidFill>
              <a:srgbClr val="CCFFFF"/>
            </a:solidFill>
            <a:ln w="9525">
              <a:noFill/>
              <a:round/>
              <a:headEnd/>
              <a:tailEnd/>
            </a:ln>
            <a:effectLst>
              <a:prstShdw prst="shdw17" dist="17961" dir="2700000">
                <a:srgbClr val="1F1F5C"/>
              </a:prstShdw>
            </a:effectLst>
          </p:spPr>
          <p:txBody>
            <a:bodyPr wrap="none" lIns="65017" tIns="32509" rIns="65017" bIns="32509" anchor="ctr"/>
            <a:lstStyle/>
            <a:p>
              <a:pPr defTabSz="873125" eaLnBrk="0" hangingPunct="0">
                <a:defRPr/>
              </a:pPr>
              <a:r>
                <a:rPr lang="ja-JP" altLang="en-US" sz="1600" b="1">
                  <a:solidFill>
                    <a:srgbClr val="000000"/>
                  </a:solidFill>
                  <a:effectLst>
                    <a:outerShdw blurRad="38100" dist="38100" dir="2700000" algn="tl">
                      <a:srgbClr val="FFFFFF"/>
                    </a:outerShdw>
                  </a:effectLst>
                  <a:latin typeface="MS PGothic" pitchFamily="34" charset="-128"/>
                  <a:ea typeface="MS PGothic" pitchFamily="34" charset="-128"/>
                </a:rPr>
                <a:t>　</a:t>
              </a:r>
              <a:r>
                <a:rPr lang="ja-JP" altLang="en-US" sz="1600" b="1">
                  <a:solidFill>
                    <a:prstClr val="black"/>
                  </a:solidFill>
                  <a:latin typeface="MS PGothic" pitchFamily="34" charset="-128"/>
                  <a:ea typeface="MS PGothic" pitchFamily="34" charset="-128"/>
                </a:rPr>
                <a:t>　 移  転</a:t>
              </a:r>
            </a:p>
            <a:p>
              <a:pPr defTabSz="873125" eaLnBrk="0" hangingPunct="0">
                <a:defRPr/>
              </a:pPr>
              <a:r>
                <a:rPr lang="ja-JP" altLang="en-US" sz="1600" b="1">
                  <a:solidFill>
                    <a:prstClr val="black"/>
                  </a:solidFill>
                  <a:latin typeface="MS PGothic" pitchFamily="34" charset="-128"/>
                  <a:ea typeface="MS PGothic" pitchFamily="34" charset="-128"/>
                </a:rPr>
                <a:t>（譲渡・担保）</a:t>
              </a:r>
            </a:p>
          </p:txBody>
        </p:sp>
        <p:sp>
          <p:nvSpPr>
            <p:cNvPr id="70675" name="AutoShape 5"/>
            <p:cNvSpPr>
              <a:spLocks noChangeArrowheads="1"/>
            </p:cNvSpPr>
            <p:nvPr/>
          </p:nvSpPr>
          <p:spPr bwMode="auto">
            <a:xfrm>
              <a:off x="3601913" y="1319560"/>
              <a:ext cx="4718050" cy="660400"/>
            </a:xfrm>
            <a:prstGeom prst="roundRect">
              <a:avLst>
                <a:gd name="adj" fmla="val 16667"/>
              </a:avLst>
            </a:prstGeom>
            <a:solidFill>
              <a:schemeClr val="bg1"/>
            </a:solidFill>
            <a:ln w="9525">
              <a:noFill/>
              <a:round/>
              <a:headEnd/>
              <a:tailEnd/>
            </a:ln>
            <a:effectLst>
              <a:prstShdw prst="shdw17" dist="17961" dir="2700000">
                <a:srgbClr val="7A9999"/>
              </a:prstShdw>
            </a:effectLst>
          </p:spPr>
          <p:txBody>
            <a:bodyPr wrap="none" lIns="65017" tIns="32509" rIns="65017" bIns="32509" anchor="ctr"/>
            <a:lstStyle/>
            <a:p>
              <a:pPr algn="ctr" defTabSz="873125" eaLnBrk="0" hangingPunct="0"/>
              <a:r>
                <a:rPr lang="ja-JP" altLang="en-US" sz="1600" b="1">
                  <a:solidFill>
                    <a:srgbClr val="000000"/>
                  </a:solidFill>
                  <a:latin typeface="ＭＳ Ｐゴシック" charset="-128"/>
                  <a:ea typeface="ＭＳ Ｐゴシック" charset="-128"/>
                </a:rPr>
                <a:t>権利者自らが、独占的に実施</a:t>
              </a:r>
            </a:p>
          </p:txBody>
        </p:sp>
        <p:sp>
          <p:nvSpPr>
            <p:cNvPr id="70676" name="AutoShape 6"/>
            <p:cNvSpPr>
              <a:spLocks noChangeArrowheads="1"/>
            </p:cNvSpPr>
            <p:nvPr/>
          </p:nvSpPr>
          <p:spPr bwMode="auto">
            <a:xfrm>
              <a:off x="3601913" y="2156173"/>
              <a:ext cx="4718050" cy="660400"/>
            </a:xfrm>
            <a:prstGeom prst="roundRect">
              <a:avLst>
                <a:gd name="adj" fmla="val 16667"/>
              </a:avLst>
            </a:prstGeom>
            <a:solidFill>
              <a:schemeClr val="bg1"/>
            </a:solidFill>
            <a:ln w="9525">
              <a:noFill/>
              <a:round/>
              <a:headEnd/>
              <a:tailEnd/>
            </a:ln>
            <a:effectLst>
              <a:prstShdw prst="shdw17" dist="17961" dir="2700000">
                <a:srgbClr val="7A9999"/>
              </a:prstShdw>
            </a:effectLst>
          </p:spPr>
          <p:txBody>
            <a:bodyPr wrap="none" lIns="65017" tIns="32509" rIns="65017" bIns="32509" anchor="ctr"/>
            <a:lstStyle/>
            <a:p>
              <a:pPr algn="ctr" defTabSz="873125" eaLnBrk="0" hangingPunct="0"/>
              <a:r>
                <a:rPr lang="ja-JP" altLang="en-US" sz="1600" b="1">
                  <a:solidFill>
                    <a:srgbClr val="000000"/>
                  </a:solidFill>
                  <a:latin typeface="ＭＳ Ｐゴシック" charset="-128"/>
                  <a:ea typeface="ＭＳ Ｐゴシック" charset="-128"/>
                </a:rPr>
                <a:t>対価を得て他人にライセンスを許諾</a:t>
              </a:r>
            </a:p>
          </p:txBody>
        </p:sp>
        <p:sp>
          <p:nvSpPr>
            <p:cNvPr id="70677" name="AutoShape 7"/>
            <p:cNvSpPr>
              <a:spLocks noChangeArrowheads="1"/>
            </p:cNvSpPr>
            <p:nvPr/>
          </p:nvSpPr>
          <p:spPr bwMode="auto">
            <a:xfrm>
              <a:off x="3601913" y="3883373"/>
              <a:ext cx="4718050" cy="660400"/>
            </a:xfrm>
            <a:prstGeom prst="roundRect">
              <a:avLst>
                <a:gd name="adj" fmla="val 16667"/>
              </a:avLst>
            </a:prstGeom>
            <a:solidFill>
              <a:schemeClr val="bg1"/>
            </a:solidFill>
            <a:ln w="9525">
              <a:noFill/>
              <a:round/>
              <a:headEnd/>
              <a:tailEnd/>
            </a:ln>
            <a:effectLst>
              <a:prstShdw prst="shdw17" dist="17961" dir="2700000">
                <a:srgbClr val="7A9999"/>
              </a:prstShdw>
            </a:effectLst>
          </p:spPr>
          <p:txBody>
            <a:bodyPr wrap="none" lIns="65017" tIns="32509" rIns="65017" bIns="32509" anchor="ctr"/>
            <a:lstStyle/>
            <a:p>
              <a:pPr algn="ctr" defTabSz="873125" eaLnBrk="0" hangingPunct="0"/>
              <a:r>
                <a:rPr lang="ja-JP" altLang="en-US" sz="1600" b="1">
                  <a:solidFill>
                    <a:srgbClr val="000000"/>
                  </a:solidFill>
                  <a:latin typeface="ＭＳ Ｐゴシック" charset="-128"/>
                  <a:ea typeface="ＭＳ Ｐゴシック" charset="-128"/>
                </a:rPr>
                <a:t>財産権として権利自体を移転（譲渡・担保化）</a:t>
              </a:r>
            </a:p>
          </p:txBody>
        </p:sp>
        <p:sp>
          <p:nvSpPr>
            <p:cNvPr id="28691" name="AutoShape 8"/>
            <p:cNvSpPr>
              <a:spLocks noChangeArrowheads="1"/>
            </p:cNvSpPr>
            <p:nvPr/>
          </p:nvSpPr>
          <p:spPr bwMode="auto">
            <a:xfrm>
              <a:off x="288801" y="1722785"/>
              <a:ext cx="792828" cy="2493962"/>
            </a:xfrm>
            <a:prstGeom prst="roundRect">
              <a:avLst>
                <a:gd name="adj" fmla="val 16667"/>
              </a:avLst>
            </a:prstGeom>
            <a:solidFill>
              <a:schemeClr val="accent3">
                <a:lumMod val="40000"/>
                <a:lumOff val="60000"/>
              </a:schemeClr>
            </a:solidFill>
            <a:ln w="9525">
              <a:solidFill>
                <a:srgbClr val="FF5050"/>
              </a:solidFill>
              <a:round/>
              <a:headEnd/>
              <a:tailEnd/>
            </a:ln>
            <a:effectLst>
              <a:prstShdw prst="shdw17" dist="17961" dir="2700000">
                <a:srgbClr val="986E06"/>
              </a:prstShdw>
            </a:effectLst>
          </p:spPr>
          <p:txBody>
            <a:bodyPr vert="eaVert" wrap="none" lIns="65017" tIns="32509" rIns="65017" bIns="32509" anchor="ctr"/>
            <a:lstStyle/>
            <a:p>
              <a:pPr algn="ctr" defTabSz="873125" eaLnBrk="0" hangingPunct="0">
                <a:defRPr/>
              </a:pPr>
              <a:r>
                <a:rPr lang="ja-JP" altLang="en-US" sz="2400" b="1">
                  <a:solidFill>
                    <a:srgbClr val="000000"/>
                  </a:solidFill>
                  <a:latin typeface="MS PGothic" pitchFamily="34" charset="-128"/>
                  <a:ea typeface="MS PGothic" pitchFamily="34" charset="-128"/>
                </a:rPr>
                <a:t>活用の形態</a:t>
              </a:r>
              <a:endParaRPr lang="en-US" altLang="zh-CN" sz="2400" b="1">
                <a:solidFill>
                  <a:srgbClr val="000000"/>
                </a:solidFill>
                <a:latin typeface="MS PGothic" pitchFamily="34" charset="-128"/>
                <a:ea typeface="MS PGothic" pitchFamily="34" charset="-128"/>
              </a:endParaRPr>
            </a:p>
          </p:txBody>
        </p:sp>
        <p:sp>
          <p:nvSpPr>
            <p:cNvPr id="70679" name="Line 9"/>
            <p:cNvSpPr>
              <a:spLocks noChangeShapeType="1"/>
            </p:cNvSpPr>
            <p:nvPr/>
          </p:nvSpPr>
          <p:spPr bwMode="auto">
            <a:xfrm>
              <a:off x="1080963" y="3091210"/>
              <a:ext cx="360362" cy="0"/>
            </a:xfrm>
            <a:prstGeom prst="line">
              <a:avLst/>
            </a:prstGeom>
            <a:noFill/>
            <a:ln w="38100">
              <a:solidFill>
                <a:schemeClr val="tx1"/>
              </a:solidFill>
              <a:round/>
              <a:headEnd/>
              <a:tailEnd/>
            </a:ln>
          </p:spPr>
          <p:txBody>
            <a:bodyPr wrap="none" lIns="65024" tIns="32512" rIns="65024" bIns="32512" anchor="ctr"/>
            <a:lstStyle/>
            <a:p>
              <a:endParaRPr lang="ja-JP" altLang="en-US"/>
            </a:p>
          </p:txBody>
        </p:sp>
        <p:sp>
          <p:nvSpPr>
            <p:cNvPr id="70680" name="Line 10"/>
            <p:cNvSpPr>
              <a:spLocks noChangeShapeType="1"/>
            </p:cNvSpPr>
            <p:nvPr/>
          </p:nvSpPr>
          <p:spPr bwMode="auto">
            <a:xfrm>
              <a:off x="1441326" y="1651348"/>
              <a:ext cx="0" cy="2736851"/>
            </a:xfrm>
            <a:prstGeom prst="line">
              <a:avLst/>
            </a:prstGeom>
            <a:noFill/>
            <a:ln w="38100">
              <a:solidFill>
                <a:schemeClr val="tx1"/>
              </a:solidFill>
              <a:round/>
              <a:headEnd/>
              <a:tailEnd/>
            </a:ln>
          </p:spPr>
          <p:txBody>
            <a:bodyPr wrap="none" lIns="65024" tIns="32512" rIns="65024" bIns="32512" anchor="ctr"/>
            <a:lstStyle/>
            <a:p>
              <a:endParaRPr lang="ja-JP" altLang="en-US"/>
            </a:p>
          </p:txBody>
        </p:sp>
        <p:sp>
          <p:nvSpPr>
            <p:cNvPr id="70681" name="Line 11"/>
            <p:cNvSpPr>
              <a:spLocks noChangeShapeType="1"/>
            </p:cNvSpPr>
            <p:nvPr/>
          </p:nvSpPr>
          <p:spPr bwMode="auto">
            <a:xfrm flipH="1">
              <a:off x="1441326" y="4388198"/>
              <a:ext cx="288925" cy="0"/>
            </a:xfrm>
            <a:prstGeom prst="line">
              <a:avLst/>
            </a:prstGeom>
            <a:noFill/>
            <a:ln w="38100">
              <a:solidFill>
                <a:schemeClr val="tx1"/>
              </a:solidFill>
              <a:round/>
              <a:headEnd/>
              <a:tailEnd/>
            </a:ln>
          </p:spPr>
          <p:txBody>
            <a:bodyPr wrap="none" lIns="65024" tIns="32512" rIns="65024" bIns="32512" anchor="ctr"/>
            <a:lstStyle/>
            <a:p>
              <a:endParaRPr lang="ja-JP" altLang="en-US"/>
            </a:p>
          </p:txBody>
        </p:sp>
        <p:sp>
          <p:nvSpPr>
            <p:cNvPr id="70682" name="Line 12"/>
            <p:cNvSpPr>
              <a:spLocks noChangeShapeType="1"/>
            </p:cNvSpPr>
            <p:nvPr/>
          </p:nvSpPr>
          <p:spPr bwMode="auto">
            <a:xfrm>
              <a:off x="1441326" y="1651348"/>
              <a:ext cx="288925" cy="0"/>
            </a:xfrm>
            <a:prstGeom prst="line">
              <a:avLst/>
            </a:prstGeom>
            <a:noFill/>
            <a:ln w="38100">
              <a:solidFill>
                <a:schemeClr val="tx1"/>
              </a:solidFill>
              <a:round/>
              <a:headEnd/>
              <a:tailEnd/>
            </a:ln>
          </p:spPr>
          <p:txBody>
            <a:bodyPr wrap="none" lIns="65024" tIns="32512" rIns="65024" bIns="32512" anchor="ctr"/>
            <a:lstStyle/>
            <a:p>
              <a:endParaRPr lang="ja-JP" altLang="en-US"/>
            </a:p>
          </p:txBody>
        </p:sp>
        <p:sp>
          <p:nvSpPr>
            <p:cNvPr id="28696" name="AutoShape 3"/>
            <p:cNvSpPr>
              <a:spLocks noChangeArrowheads="1"/>
            </p:cNvSpPr>
            <p:nvPr/>
          </p:nvSpPr>
          <p:spPr bwMode="auto">
            <a:xfrm>
              <a:off x="1805580" y="2946747"/>
              <a:ext cx="7158908" cy="806450"/>
            </a:xfrm>
            <a:prstGeom prst="roundRect">
              <a:avLst>
                <a:gd name="adj" fmla="val 16667"/>
              </a:avLst>
            </a:prstGeom>
            <a:solidFill>
              <a:schemeClr val="bg1">
                <a:lumMod val="85000"/>
              </a:schemeClr>
            </a:solidFill>
            <a:ln w="9525">
              <a:noFill/>
              <a:round/>
              <a:headEnd/>
              <a:tailEnd/>
            </a:ln>
            <a:effectLst>
              <a:prstShdw prst="shdw17" dist="17961" dir="2700000">
                <a:srgbClr val="1F1F5C"/>
              </a:prstShdw>
            </a:effectLst>
          </p:spPr>
          <p:txBody>
            <a:bodyPr wrap="none" lIns="65017" tIns="32509" rIns="65017" bIns="32509" anchor="ctr"/>
            <a:lstStyle/>
            <a:p>
              <a:pPr defTabSz="873125" eaLnBrk="0" hangingPunct="0">
                <a:defRPr/>
              </a:pPr>
              <a:r>
                <a:rPr lang="ja-JP" altLang="en-US" sz="1600" b="1">
                  <a:solidFill>
                    <a:prstClr val="black"/>
                  </a:solidFill>
                  <a:latin typeface="MS PGothic" pitchFamily="34" charset="-128"/>
                  <a:ea typeface="MS PGothic" pitchFamily="34" charset="-128"/>
                </a:rPr>
                <a:t>　　防　衛</a:t>
              </a:r>
            </a:p>
            <a:p>
              <a:pPr defTabSz="873125" eaLnBrk="0" hangingPunct="0">
                <a:defRPr/>
              </a:pPr>
              <a:r>
                <a:rPr lang="ja-JP" altLang="en-US" sz="1600" b="1">
                  <a:solidFill>
                    <a:prstClr val="black"/>
                  </a:solidFill>
                  <a:latin typeface="MS PGothic" pitchFamily="34" charset="-128"/>
                  <a:ea typeface="MS PGothic" pitchFamily="34" charset="-128"/>
                </a:rPr>
                <a:t>（権利行使）</a:t>
              </a:r>
            </a:p>
          </p:txBody>
        </p:sp>
        <p:sp>
          <p:nvSpPr>
            <p:cNvPr id="70684" name="AutoShape 7"/>
            <p:cNvSpPr>
              <a:spLocks noChangeArrowheads="1"/>
            </p:cNvSpPr>
            <p:nvPr/>
          </p:nvSpPr>
          <p:spPr bwMode="auto">
            <a:xfrm>
              <a:off x="3601913" y="3019773"/>
              <a:ext cx="4718050" cy="660400"/>
            </a:xfrm>
            <a:prstGeom prst="roundRect">
              <a:avLst>
                <a:gd name="adj" fmla="val 16667"/>
              </a:avLst>
            </a:prstGeom>
            <a:solidFill>
              <a:schemeClr val="bg1"/>
            </a:solidFill>
            <a:ln w="9525">
              <a:noFill/>
              <a:round/>
              <a:headEnd/>
              <a:tailEnd/>
            </a:ln>
            <a:effectLst>
              <a:prstShdw prst="shdw17" dist="17961" dir="2700000">
                <a:srgbClr val="7A9999"/>
              </a:prstShdw>
            </a:effectLst>
          </p:spPr>
          <p:txBody>
            <a:bodyPr wrap="none" lIns="65017" tIns="32509" rIns="65017" bIns="32509" anchor="ctr"/>
            <a:lstStyle/>
            <a:p>
              <a:pPr algn="ctr" defTabSz="873125" eaLnBrk="0" hangingPunct="0"/>
              <a:r>
                <a:rPr lang="ja-JP" altLang="en-US" sz="1600" b="1">
                  <a:solidFill>
                    <a:srgbClr val="000000"/>
                  </a:solidFill>
                  <a:latin typeface="ＭＳ Ｐゴシック" charset="-128"/>
                  <a:ea typeface="ＭＳ Ｐゴシック" charset="-128"/>
                </a:rPr>
                <a:t>侵害排除、模倣品排除</a:t>
              </a:r>
            </a:p>
          </p:txBody>
        </p:sp>
      </p:grpSp>
      <p:sp>
        <p:nvSpPr>
          <p:cNvPr id="27" name="テキスト ボックス 26"/>
          <p:cNvSpPr txBox="1">
            <a:spLocks noChangeArrowheads="1"/>
          </p:cNvSpPr>
          <p:nvPr/>
        </p:nvSpPr>
        <p:spPr bwMode="auto">
          <a:xfrm>
            <a:off x="1833563" y="198438"/>
            <a:ext cx="2492375" cy="646112"/>
          </a:xfrm>
          <a:prstGeom prst="rect">
            <a:avLst/>
          </a:prstGeom>
          <a:noFill/>
          <a:ln w="47625" cmpd="dbl" algn="ctr">
            <a:noFill/>
            <a:miter lim="800000"/>
            <a:headEnd/>
            <a:tailEnd/>
          </a:ln>
          <a:effectLst>
            <a:outerShdw dist="30000" dir="5400000" rotWithShape="0">
              <a:schemeClr val="bg1">
                <a:alpha val="45000"/>
              </a:schemeClr>
            </a:outerShdw>
          </a:effectLst>
        </p:spPr>
        <p:txBody>
          <a:bodyPr wrap="none">
            <a:spAutoFit/>
          </a:bodyPr>
          <a:lstStyle/>
          <a:p>
            <a:pPr defTabSz="457200">
              <a:defRPr/>
            </a:pPr>
            <a:r>
              <a:rPr lang="ja-JP" altLang="en-US" sz="3600" dirty="0">
                <a:solidFill>
                  <a:prstClr val="black"/>
                </a:solidFill>
                <a:latin typeface="Tw Cen MT"/>
                <a:ea typeface="MS PGothic" pitchFamily="34" charset="-128"/>
              </a:rPr>
              <a:t>特許の活用</a:t>
            </a:r>
            <a:endParaRPr lang="ja-JP" altLang="en-US" sz="3600" dirty="0">
              <a:solidFill>
                <a:prstClr val="black"/>
              </a:solidFill>
              <a:latin typeface="Tw Cen MT"/>
              <a:ea typeface="MS PGothic" pitchFamily="34" charset="-128"/>
            </a:endParaRPr>
          </a:p>
        </p:txBody>
      </p:sp>
      <p:grpSp>
        <p:nvGrpSpPr>
          <p:cNvPr id="70660" name="グループ化 3"/>
          <p:cNvGrpSpPr>
            <a:grpSpLocks/>
          </p:cNvGrpSpPr>
          <p:nvPr/>
        </p:nvGrpSpPr>
        <p:grpSpPr bwMode="auto">
          <a:xfrm>
            <a:off x="428625" y="4762500"/>
            <a:ext cx="9166225" cy="1979613"/>
            <a:chOff x="395292" y="4761846"/>
            <a:chExt cx="8461371" cy="1979522"/>
          </a:xfrm>
        </p:grpSpPr>
        <p:sp>
          <p:nvSpPr>
            <p:cNvPr id="70662" name="AutoShape 20"/>
            <p:cNvSpPr>
              <a:spLocks noChangeArrowheads="1"/>
            </p:cNvSpPr>
            <p:nvPr/>
          </p:nvSpPr>
          <p:spPr bwMode="auto">
            <a:xfrm>
              <a:off x="5583113" y="6043961"/>
              <a:ext cx="2195512" cy="365125"/>
            </a:xfrm>
            <a:prstGeom prst="roundRect">
              <a:avLst>
                <a:gd name="adj" fmla="val 16667"/>
              </a:avLst>
            </a:prstGeom>
            <a:solidFill>
              <a:srgbClr val="FFFF99"/>
            </a:solidFill>
            <a:ln w="9525">
              <a:noFill/>
              <a:round/>
              <a:headEnd/>
              <a:tailEnd/>
            </a:ln>
            <a:effectLst>
              <a:prstShdw prst="shdw17" dist="17961" dir="2700000">
                <a:srgbClr val="986E06"/>
              </a:prstShdw>
            </a:effectLst>
          </p:spPr>
          <p:txBody>
            <a:bodyPr wrap="none" lIns="65017" tIns="32509" rIns="65017" bIns="32509" anchor="ctr"/>
            <a:lstStyle/>
            <a:p>
              <a:pPr algn="ctr" defTabSz="873125" eaLnBrk="0" hangingPunct="0"/>
              <a:r>
                <a:rPr lang="ja-JP" altLang="en-US" sz="1600" b="1">
                  <a:solidFill>
                    <a:srgbClr val="000000"/>
                  </a:solidFill>
                  <a:latin typeface="Times New Roman" pitchFamily="18" charset="0"/>
                  <a:ea typeface="ＭＳ Ｐゴシック" charset="-128"/>
                </a:rPr>
                <a:t>侵害の罪</a:t>
              </a:r>
              <a:endParaRPr lang="ja-JP" altLang="en-US" sz="1600">
                <a:solidFill>
                  <a:srgbClr val="000000"/>
                </a:solidFill>
                <a:latin typeface="Times New Roman" pitchFamily="18" charset="0"/>
                <a:ea typeface="ＭＳ Ｐゴシック" charset="-128"/>
              </a:endParaRPr>
            </a:p>
          </p:txBody>
        </p:sp>
        <p:grpSp>
          <p:nvGrpSpPr>
            <p:cNvPr id="70663" name="グループ化 1"/>
            <p:cNvGrpSpPr>
              <a:grpSpLocks/>
            </p:cNvGrpSpPr>
            <p:nvPr/>
          </p:nvGrpSpPr>
          <p:grpSpPr bwMode="auto">
            <a:xfrm>
              <a:off x="395292" y="4761846"/>
              <a:ext cx="8461371" cy="1979522"/>
              <a:chOff x="395292" y="4711799"/>
              <a:chExt cx="8461371" cy="1979522"/>
            </a:xfrm>
          </p:grpSpPr>
          <p:sp>
            <p:nvSpPr>
              <p:cNvPr id="70664" name="AutoShape 19"/>
              <p:cNvSpPr>
                <a:spLocks noChangeArrowheads="1"/>
              </p:cNvSpPr>
              <p:nvPr/>
            </p:nvSpPr>
            <p:spPr bwMode="auto">
              <a:xfrm>
                <a:off x="4716463" y="5373696"/>
                <a:ext cx="4140200" cy="1317625"/>
              </a:xfrm>
              <a:prstGeom prst="roundRect">
                <a:avLst>
                  <a:gd name="adj" fmla="val 16667"/>
                </a:avLst>
              </a:prstGeom>
              <a:noFill/>
              <a:ln w="12700">
                <a:solidFill>
                  <a:schemeClr val="accent1"/>
                </a:solidFill>
                <a:round/>
                <a:headEnd/>
                <a:tailEnd/>
              </a:ln>
            </p:spPr>
            <p:txBody>
              <a:bodyPr wrap="none" lIns="65017" tIns="32509" rIns="65017" bIns="32509" anchor="ctr"/>
              <a:lstStyle/>
              <a:p>
                <a:pPr algn="ctr" defTabSz="873125" eaLnBrk="0" hangingPunct="0"/>
                <a:endParaRPr lang="en-US" altLang="ja-JP" sz="1600">
                  <a:solidFill>
                    <a:srgbClr val="000066"/>
                  </a:solidFill>
                  <a:latin typeface="Times New Roman" pitchFamily="18" charset="0"/>
                  <a:ea typeface="ＭＳ Ｐゴシック" charset="-128"/>
                </a:endParaRPr>
              </a:p>
              <a:p>
                <a:pPr algn="ctr" defTabSz="873125" eaLnBrk="0" hangingPunct="0"/>
                <a:endParaRPr lang="en-US" altLang="ja-JP" sz="1600" b="1">
                  <a:solidFill>
                    <a:srgbClr val="000000"/>
                  </a:solidFill>
                  <a:latin typeface="Times New Roman" pitchFamily="18" charset="0"/>
                  <a:ea typeface="ＭＳ Ｐゴシック" charset="-128"/>
                </a:endParaRPr>
              </a:p>
              <a:p>
                <a:pPr algn="ctr" defTabSz="873125" eaLnBrk="0" hangingPunct="0"/>
                <a:r>
                  <a:rPr lang="ja-JP" altLang="en-US" sz="1600" b="1">
                    <a:solidFill>
                      <a:srgbClr val="000000"/>
                    </a:solidFill>
                    <a:latin typeface="Times New Roman" pitchFamily="18" charset="0"/>
                    <a:ea typeface="ＭＳ Ｐゴシック" charset="-128"/>
                  </a:rPr>
                  <a:t>刑事上の罰則</a:t>
                </a:r>
              </a:p>
              <a:p>
                <a:pPr algn="ctr" defTabSz="873125" eaLnBrk="0" hangingPunct="0"/>
                <a:endParaRPr lang="ja-JP" altLang="en-US" sz="1600" b="1">
                  <a:solidFill>
                    <a:srgbClr val="000066"/>
                  </a:solidFill>
                  <a:latin typeface="Times New Roman" pitchFamily="18" charset="0"/>
                  <a:ea typeface="ＭＳ Ｐゴシック" charset="-128"/>
                </a:endParaRPr>
              </a:p>
              <a:p>
                <a:pPr algn="ctr" defTabSz="873125" eaLnBrk="0" hangingPunct="0"/>
                <a:endParaRPr lang="ja-JP" altLang="en-US" sz="1600">
                  <a:solidFill>
                    <a:srgbClr val="000066"/>
                  </a:solidFill>
                  <a:latin typeface="Times New Roman" pitchFamily="18" charset="0"/>
                  <a:ea typeface="ＭＳ Ｐゴシック" charset="-128"/>
                </a:endParaRPr>
              </a:p>
              <a:p>
                <a:pPr algn="ctr" defTabSz="873125" eaLnBrk="0" hangingPunct="0"/>
                <a:endParaRPr lang="ja-JP" altLang="en-US" sz="1600">
                  <a:solidFill>
                    <a:srgbClr val="000066"/>
                  </a:solidFill>
                  <a:latin typeface="Times New Roman" pitchFamily="18" charset="0"/>
                  <a:ea typeface="ＭＳ Ｐゴシック" charset="-128"/>
                </a:endParaRPr>
              </a:p>
              <a:p>
                <a:pPr algn="ctr" defTabSz="873125" eaLnBrk="0" hangingPunct="0"/>
                <a:endParaRPr lang="ja-JP" altLang="en-US" sz="1600">
                  <a:solidFill>
                    <a:srgbClr val="000066"/>
                  </a:solidFill>
                  <a:latin typeface="Times New Roman" pitchFamily="18" charset="0"/>
                  <a:ea typeface="ＭＳ Ｐゴシック" charset="-128"/>
                </a:endParaRPr>
              </a:p>
              <a:p>
                <a:pPr algn="ctr" defTabSz="873125" eaLnBrk="0" hangingPunct="0"/>
                <a:endParaRPr lang="en-US" altLang="ja-JP" sz="1600">
                  <a:solidFill>
                    <a:srgbClr val="000066"/>
                  </a:solidFill>
                  <a:latin typeface="Times New Roman" pitchFamily="18" charset="0"/>
                  <a:ea typeface="ＭＳ Ｐゴシック" charset="-128"/>
                </a:endParaRPr>
              </a:p>
            </p:txBody>
          </p:sp>
          <p:sp>
            <p:nvSpPr>
              <p:cNvPr id="70665" name="AutoShape 14"/>
              <p:cNvSpPr>
                <a:spLocks noChangeArrowheads="1"/>
              </p:cNvSpPr>
              <p:nvPr/>
            </p:nvSpPr>
            <p:spPr bwMode="auto">
              <a:xfrm>
                <a:off x="395292" y="5300671"/>
                <a:ext cx="4140200" cy="1317625"/>
              </a:xfrm>
              <a:prstGeom prst="roundRect">
                <a:avLst>
                  <a:gd name="adj" fmla="val 16667"/>
                </a:avLst>
              </a:prstGeom>
              <a:noFill/>
              <a:ln w="9525">
                <a:noFill/>
                <a:round/>
                <a:headEnd/>
                <a:tailEnd/>
              </a:ln>
              <a:effectLst>
                <a:prstShdw prst="shdw17" dist="17961" dir="2700000">
                  <a:srgbClr val="7A9999"/>
                </a:prstShdw>
              </a:effectLst>
            </p:spPr>
            <p:txBody>
              <a:bodyPr wrap="none" lIns="65017" tIns="32509" rIns="65017" bIns="32509" anchor="ctr"/>
              <a:lstStyle/>
              <a:p>
                <a:pPr algn="ctr" defTabSz="873125" eaLnBrk="0" hangingPunct="0"/>
                <a:endParaRPr lang="en-US" altLang="ja-JP" sz="1600">
                  <a:solidFill>
                    <a:srgbClr val="000066"/>
                  </a:solidFill>
                  <a:latin typeface="Times New Roman" pitchFamily="18" charset="0"/>
                  <a:ea typeface="ＭＳ Ｐゴシック" charset="-128"/>
                </a:endParaRPr>
              </a:p>
              <a:p>
                <a:pPr algn="ctr" defTabSz="873125" eaLnBrk="0" hangingPunct="0"/>
                <a:endParaRPr lang="en-US" altLang="ja-JP" sz="1600" b="1">
                  <a:solidFill>
                    <a:srgbClr val="000000"/>
                  </a:solidFill>
                  <a:latin typeface="Times New Roman" pitchFamily="18" charset="0"/>
                  <a:ea typeface="ＭＳ Ｐゴシック" charset="-128"/>
                </a:endParaRPr>
              </a:p>
              <a:p>
                <a:pPr algn="ctr" defTabSz="873125" eaLnBrk="0" hangingPunct="0"/>
                <a:r>
                  <a:rPr lang="ja-JP" altLang="en-US" sz="1600" b="1">
                    <a:solidFill>
                      <a:srgbClr val="000000"/>
                    </a:solidFill>
                    <a:latin typeface="Times New Roman" pitchFamily="18" charset="0"/>
                    <a:ea typeface="ＭＳ Ｐゴシック" charset="-128"/>
                  </a:rPr>
                  <a:t>民事上の救済措置</a:t>
                </a:r>
              </a:p>
              <a:p>
                <a:pPr algn="ctr" defTabSz="873125" eaLnBrk="0" hangingPunct="0"/>
                <a:endParaRPr lang="ja-JP" altLang="en-US" sz="1600">
                  <a:solidFill>
                    <a:srgbClr val="000066"/>
                  </a:solidFill>
                  <a:latin typeface="Times New Roman" pitchFamily="18" charset="0"/>
                  <a:ea typeface="ＭＳ Ｐゴシック" charset="-128"/>
                </a:endParaRPr>
              </a:p>
              <a:p>
                <a:pPr algn="ctr" defTabSz="873125" eaLnBrk="0" hangingPunct="0"/>
                <a:endParaRPr lang="ja-JP" altLang="en-US" sz="1600">
                  <a:solidFill>
                    <a:srgbClr val="000066"/>
                  </a:solidFill>
                  <a:latin typeface="Times New Roman" pitchFamily="18" charset="0"/>
                  <a:ea typeface="ＭＳ Ｐゴシック" charset="-128"/>
                </a:endParaRPr>
              </a:p>
              <a:p>
                <a:pPr algn="ctr" defTabSz="873125" eaLnBrk="0" hangingPunct="0"/>
                <a:endParaRPr lang="ja-JP" altLang="en-US" sz="1600">
                  <a:solidFill>
                    <a:srgbClr val="000066"/>
                  </a:solidFill>
                  <a:latin typeface="Times New Roman" pitchFamily="18" charset="0"/>
                  <a:ea typeface="ＭＳ Ｐゴシック" charset="-128"/>
                </a:endParaRPr>
              </a:p>
              <a:p>
                <a:pPr algn="ctr" defTabSz="873125" eaLnBrk="0" hangingPunct="0"/>
                <a:endParaRPr lang="ja-JP" altLang="en-US" sz="1600">
                  <a:solidFill>
                    <a:srgbClr val="000066"/>
                  </a:solidFill>
                  <a:latin typeface="Times New Roman" pitchFamily="18" charset="0"/>
                  <a:ea typeface="ＭＳ Ｐゴシック" charset="-128"/>
                </a:endParaRPr>
              </a:p>
              <a:p>
                <a:pPr algn="ctr" defTabSz="873125" eaLnBrk="0" hangingPunct="0"/>
                <a:endParaRPr lang="en-US" altLang="ja-JP" sz="1600">
                  <a:solidFill>
                    <a:srgbClr val="000066"/>
                  </a:solidFill>
                  <a:latin typeface="Times New Roman" pitchFamily="18" charset="0"/>
                  <a:ea typeface="ＭＳ Ｐゴシック" charset="-128"/>
                </a:endParaRPr>
              </a:p>
            </p:txBody>
          </p:sp>
          <p:sp>
            <p:nvSpPr>
              <p:cNvPr id="70666" name="AutoShape 17"/>
              <p:cNvSpPr>
                <a:spLocks noChangeArrowheads="1"/>
              </p:cNvSpPr>
              <p:nvPr/>
            </p:nvSpPr>
            <p:spPr bwMode="auto">
              <a:xfrm>
                <a:off x="2627784" y="6237320"/>
                <a:ext cx="1765300" cy="365125"/>
              </a:xfrm>
              <a:prstGeom prst="roundRect">
                <a:avLst>
                  <a:gd name="adj" fmla="val 16667"/>
                </a:avLst>
              </a:prstGeom>
              <a:solidFill>
                <a:srgbClr val="FFFF99"/>
              </a:solidFill>
              <a:ln w="9525">
                <a:noFill/>
                <a:round/>
                <a:headEnd/>
                <a:tailEnd/>
              </a:ln>
              <a:effectLst>
                <a:prstShdw prst="shdw17" dist="17961" dir="2700000">
                  <a:srgbClr val="986E06"/>
                </a:prstShdw>
              </a:effectLst>
            </p:spPr>
            <p:txBody>
              <a:bodyPr wrap="none" lIns="65017" tIns="32509" rIns="65017" bIns="32509" anchor="ctr"/>
              <a:lstStyle/>
              <a:p>
                <a:pPr algn="ctr" defTabSz="873125" eaLnBrk="0" hangingPunct="0"/>
                <a:r>
                  <a:rPr lang="ja-JP" altLang="en-US" sz="1600" b="1">
                    <a:solidFill>
                      <a:srgbClr val="000000"/>
                    </a:solidFill>
                    <a:latin typeface="Times New Roman" pitchFamily="18" charset="0"/>
                    <a:ea typeface="ＭＳ Ｐゴシック" charset="-128"/>
                  </a:rPr>
                  <a:t>信用回復措置請求</a:t>
                </a:r>
                <a:endParaRPr lang="ja-JP" altLang="en-US" sz="1600">
                  <a:solidFill>
                    <a:srgbClr val="000000"/>
                  </a:solidFill>
                  <a:latin typeface="Times New Roman" pitchFamily="18" charset="0"/>
                  <a:ea typeface="ＭＳ Ｐゴシック" charset="-128"/>
                </a:endParaRPr>
              </a:p>
            </p:txBody>
          </p:sp>
          <p:sp>
            <p:nvSpPr>
              <p:cNvPr id="70667" name="AutoShape 18"/>
              <p:cNvSpPr>
                <a:spLocks noChangeArrowheads="1"/>
              </p:cNvSpPr>
              <p:nvPr/>
            </p:nvSpPr>
            <p:spPr bwMode="auto">
              <a:xfrm>
                <a:off x="2627784" y="5805488"/>
                <a:ext cx="1765300" cy="366712"/>
              </a:xfrm>
              <a:prstGeom prst="roundRect">
                <a:avLst>
                  <a:gd name="adj" fmla="val 16667"/>
                </a:avLst>
              </a:prstGeom>
              <a:solidFill>
                <a:srgbClr val="FFFF99"/>
              </a:solidFill>
              <a:ln w="9525">
                <a:noFill/>
                <a:round/>
                <a:headEnd/>
                <a:tailEnd/>
              </a:ln>
              <a:effectLst>
                <a:prstShdw prst="shdw17" dist="17961" dir="2700000">
                  <a:srgbClr val="986E06"/>
                </a:prstShdw>
              </a:effectLst>
            </p:spPr>
            <p:txBody>
              <a:bodyPr wrap="none" lIns="65017" tIns="32509" rIns="65017" bIns="32509" anchor="ctr"/>
              <a:lstStyle/>
              <a:p>
                <a:pPr algn="ctr" defTabSz="873125" eaLnBrk="0" hangingPunct="0"/>
                <a:r>
                  <a:rPr lang="ja-JP" altLang="en-US" sz="1600" b="1">
                    <a:solidFill>
                      <a:srgbClr val="000000"/>
                    </a:solidFill>
                    <a:latin typeface="Times New Roman" pitchFamily="18" charset="0"/>
                    <a:ea typeface="ＭＳ Ｐゴシック" charset="-128"/>
                  </a:rPr>
                  <a:t>不当利得返還請求</a:t>
                </a:r>
              </a:p>
            </p:txBody>
          </p:sp>
          <p:sp>
            <p:nvSpPr>
              <p:cNvPr id="70668" name="AutoShape 14"/>
              <p:cNvSpPr>
                <a:spLocks noChangeArrowheads="1"/>
              </p:cNvSpPr>
              <p:nvPr/>
            </p:nvSpPr>
            <p:spPr bwMode="auto">
              <a:xfrm>
                <a:off x="468314" y="5373696"/>
                <a:ext cx="4140200" cy="1317625"/>
              </a:xfrm>
              <a:prstGeom prst="roundRect">
                <a:avLst>
                  <a:gd name="adj" fmla="val 16667"/>
                </a:avLst>
              </a:prstGeom>
              <a:noFill/>
              <a:ln w="9525">
                <a:solidFill>
                  <a:schemeClr val="accent1"/>
                </a:solidFill>
                <a:round/>
                <a:headEnd/>
                <a:tailEnd/>
              </a:ln>
            </p:spPr>
            <p:txBody>
              <a:bodyPr wrap="none" lIns="65017" tIns="32509" rIns="65017" bIns="32509" anchor="ctr"/>
              <a:lstStyle/>
              <a:p>
                <a:pPr algn="ctr" defTabSz="873125" eaLnBrk="0" hangingPunct="0"/>
                <a:endParaRPr lang="ja-JP" altLang="en-US" sz="1600" b="1">
                  <a:solidFill>
                    <a:srgbClr val="000000"/>
                  </a:solidFill>
                  <a:latin typeface="ＭＳ Ｐゴシック" charset="-128"/>
                  <a:ea typeface="ＭＳ Ｐゴシック" charset="-128"/>
                </a:endParaRPr>
              </a:p>
              <a:p>
                <a:pPr algn="ctr" defTabSz="873125" eaLnBrk="0" hangingPunct="0"/>
                <a:endParaRPr lang="ja-JP" altLang="en-US" sz="1600">
                  <a:solidFill>
                    <a:srgbClr val="000066"/>
                  </a:solidFill>
                  <a:latin typeface="ＭＳ Ｐゴシック" charset="-128"/>
                  <a:ea typeface="ＭＳ Ｐゴシック" charset="-128"/>
                </a:endParaRPr>
              </a:p>
              <a:p>
                <a:pPr algn="ctr" defTabSz="873125" eaLnBrk="0" hangingPunct="0"/>
                <a:endParaRPr lang="ja-JP" altLang="en-US" sz="1600">
                  <a:solidFill>
                    <a:srgbClr val="000066"/>
                  </a:solidFill>
                  <a:latin typeface="ＭＳ Ｐゴシック" charset="-128"/>
                  <a:ea typeface="ＭＳ Ｐゴシック" charset="-128"/>
                </a:endParaRPr>
              </a:p>
              <a:p>
                <a:pPr algn="ctr" defTabSz="873125" eaLnBrk="0" hangingPunct="0"/>
                <a:endParaRPr lang="ja-JP" altLang="en-US" sz="1600">
                  <a:solidFill>
                    <a:srgbClr val="000066"/>
                  </a:solidFill>
                  <a:latin typeface="ＭＳ Ｐゴシック" charset="-128"/>
                  <a:ea typeface="ＭＳ Ｐゴシック" charset="-128"/>
                </a:endParaRPr>
              </a:p>
              <a:p>
                <a:pPr algn="ctr" defTabSz="873125" eaLnBrk="0" hangingPunct="0"/>
                <a:endParaRPr lang="ja-JP" altLang="en-US" sz="1600">
                  <a:solidFill>
                    <a:srgbClr val="000066"/>
                  </a:solidFill>
                  <a:latin typeface="ＭＳ Ｐゴシック" charset="-128"/>
                  <a:ea typeface="ＭＳ Ｐゴシック" charset="-128"/>
                </a:endParaRPr>
              </a:p>
              <a:p>
                <a:pPr algn="ctr" defTabSz="873125" eaLnBrk="0" hangingPunct="0"/>
                <a:endParaRPr lang="en-US" altLang="ja-JP" sz="1600">
                  <a:solidFill>
                    <a:srgbClr val="000066"/>
                  </a:solidFill>
                  <a:latin typeface="ＭＳ Ｐゴシック" charset="-128"/>
                  <a:ea typeface="ＭＳ Ｐゴシック" charset="-128"/>
                </a:endParaRPr>
              </a:p>
            </p:txBody>
          </p:sp>
          <p:sp>
            <p:nvSpPr>
              <p:cNvPr id="70669" name="AutoShape 15"/>
              <p:cNvSpPr>
                <a:spLocks noChangeArrowheads="1"/>
              </p:cNvSpPr>
              <p:nvPr/>
            </p:nvSpPr>
            <p:spPr bwMode="auto">
              <a:xfrm>
                <a:off x="720059" y="6232235"/>
                <a:ext cx="1763713" cy="365125"/>
              </a:xfrm>
              <a:prstGeom prst="roundRect">
                <a:avLst>
                  <a:gd name="adj" fmla="val 16667"/>
                </a:avLst>
              </a:prstGeom>
              <a:solidFill>
                <a:srgbClr val="FFFF99"/>
              </a:solidFill>
              <a:ln w="9525">
                <a:noFill/>
                <a:round/>
                <a:headEnd/>
                <a:tailEnd/>
              </a:ln>
              <a:effectLst>
                <a:prstShdw prst="shdw17" dist="17961" dir="2700000">
                  <a:srgbClr val="986E06"/>
                </a:prstShdw>
              </a:effectLst>
            </p:spPr>
            <p:txBody>
              <a:bodyPr wrap="none" lIns="65017" tIns="32509" rIns="65017" bIns="32509" anchor="ctr"/>
              <a:lstStyle/>
              <a:p>
                <a:pPr algn="ctr" defTabSz="873125" eaLnBrk="0" hangingPunct="0"/>
                <a:r>
                  <a:rPr lang="ja-JP" altLang="en-US" sz="1600" b="1">
                    <a:solidFill>
                      <a:srgbClr val="000000"/>
                    </a:solidFill>
                    <a:latin typeface="Times New Roman" pitchFamily="18" charset="0"/>
                    <a:ea typeface="ＭＳ Ｐゴシック" charset="-128"/>
                  </a:rPr>
                  <a:t>差止請求</a:t>
                </a:r>
                <a:endParaRPr lang="ja-JP" altLang="en-US" sz="1600">
                  <a:solidFill>
                    <a:srgbClr val="000000"/>
                  </a:solidFill>
                  <a:latin typeface="Times New Roman" pitchFamily="18" charset="0"/>
                  <a:ea typeface="ＭＳ Ｐゴシック" charset="-128"/>
                </a:endParaRPr>
              </a:p>
            </p:txBody>
          </p:sp>
          <p:sp>
            <p:nvSpPr>
              <p:cNvPr id="70670" name="AutoShape 16"/>
              <p:cNvSpPr>
                <a:spLocks noChangeArrowheads="1"/>
              </p:cNvSpPr>
              <p:nvPr/>
            </p:nvSpPr>
            <p:spPr bwMode="auto">
              <a:xfrm>
                <a:off x="701679" y="5805488"/>
                <a:ext cx="1763713" cy="366712"/>
              </a:xfrm>
              <a:prstGeom prst="roundRect">
                <a:avLst>
                  <a:gd name="adj" fmla="val 16667"/>
                </a:avLst>
              </a:prstGeom>
              <a:solidFill>
                <a:srgbClr val="FFFF99"/>
              </a:solidFill>
              <a:ln w="9525">
                <a:noFill/>
                <a:round/>
                <a:headEnd/>
                <a:tailEnd/>
              </a:ln>
              <a:effectLst>
                <a:prstShdw prst="shdw17" dist="17961" dir="2700000">
                  <a:srgbClr val="986E06"/>
                </a:prstShdw>
              </a:effectLst>
            </p:spPr>
            <p:txBody>
              <a:bodyPr wrap="none" lIns="65017" tIns="32509" rIns="65017" bIns="32509" anchor="ctr"/>
              <a:lstStyle/>
              <a:p>
                <a:pPr algn="ctr" defTabSz="873125" eaLnBrk="0" hangingPunct="0"/>
                <a:r>
                  <a:rPr lang="ja-JP" altLang="en-US" sz="1600" b="1">
                    <a:solidFill>
                      <a:srgbClr val="000000"/>
                    </a:solidFill>
                    <a:latin typeface="Times New Roman" pitchFamily="18" charset="0"/>
                    <a:ea typeface="ＭＳ Ｐゴシック" charset="-128"/>
                  </a:rPr>
                  <a:t>損害賠償請求</a:t>
                </a:r>
                <a:endParaRPr lang="ja-JP" altLang="en-US" sz="1600">
                  <a:solidFill>
                    <a:srgbClr val="000000"/>
                  </a:solidFill>
                  <a:latin typeface="Times New Roman" pitchFamily="18" charset="0"/>
                  <a:ea typeface="ＭＳ Ｐゴシック" charset="-128"/>
                </a:endParaRPr>
              </a:p>
            </p:txBody>
          </p:sp>
          <p:sp>
            <p:nvSpPr>
              <p:cNvPr id="28673" name="Rectangle 13"/>
              <p:cNvSpPr>
                <a:spLocks noChangeArrowheads="1"/>
              </p:cNvSpPr>
              <p:nvPr/>
            </p:nvSpPr>
            <p:spPr bwMode="auto">
              <a:xfrm>
                <a:off x="701567" y="4711799"/>
                <a:ext cx="7903043" cy="733391"/>
              </a:xfrm>
              <a:prstGeom prst="rect">
                <a:avLst/>
              </a:prstGeom>
              <a:solidFill>
                <a:schemeClr val="accent1">
                  <a:lumMod val="20000"/>
                  <a:lumOff val="80000"/>
                </a:schemeClr>
              </a:solidFill>
              <a:ln w="9525">
                <a:noFill/>
                <a:miter lim="800000"/>
                <a:headEnd/>
                <a:tailEnd/>
              </a:ln>
              <a:effectLst>
                <a:prstShdw prst="shdw17" dist="17961" dir="2700000">
                  <a:srgbClr val="7A997A"/>
                </a:prstShdw>
              </a:effectLst>
            </p:spPr>
            <p:txBody>
              <a:bodyPr wrap="none" lIns="87062" tIns="43533" rIns="87062" bIns="43533" anchor="ctr"/>
              <a:lstStyle/>
              <a:p>
                <a:pPr algn="ctr" defTabSz="873125" eaLnBrk="0" hangingPunct="0">
                  <a:defRPr/>
                </a:pPr>
                <a:r>
                  <a:rPr lang="ja-JP" altLang="en-US" sz="2400" b="1" dirty="0">
                    <a:solidFill>
                      <a:prstClr val="black"/>
                    </a:solidFill>
                    <a:latin typeface="MS PGothic" pitchFamily="34" charset="-128"/>
                    <a:ea typeface="MS PGothic" pitchFamily="34" charset="-128"/>
                  </a:rPr>
                  <a:t>侵害に対する権利行使</a:t>
                </a:r>
                <a:endParaRPr lang="ja-JP" altLang="en-US" sz="900" dirty="0">
                  <a:solidFill>
                    <a:prstClr val="black"/>
                  </a:solidFill>
                  <a:latin typeface="MS PGothic" pitchFamily="34" charset="-128"/>
                  <a:ea typeface="MS PGothic" pitchFamily="34" charset="-128"/>
                </a:endParaRPr>
              </a:p>
            </p:txBody>
          </p:sp>
        </p:grpSp>
      </p:grpSp>
      <p:sp>
        <p:nvSpPr>
          <p:cNvPr id="7" name="スライド番号プレースホルダー 6"/>
          <p:cNvSpPr>
            <a:spLocks noGrp="1"/>
          </p:cNvSpPr>
          <p:nvPr>
            <p:ph type="sldNum" sz="quarter" idx="12"/>
          </p:nvPr>
        </p:nvSpPr>
        <p:spPr/>
        <p:txBody>
          <a:bodyPr>
            <a:normAutofit fontScale="85000" lnSpcReduction="20000"/>
          </a:bodyPr>
          <a:lstStyle/>
          <a:p>
            <a:pPr>
              <a:defRPr/>
            </a:pPr>
            <a:fld id="{D6C44A04-65A6-4849-9D5E-8BDB95BDDCF6}" type="slidenum">
              <a:rPr lang="en-US" altLang="ja-JP"/>
              <a:pPr>
                <a:defRPr/>
              </a:pPr>
              <a:t>24</a:t>
            </a:fld>
            <a:endParaRPr lang="en-US" altLang="ja-JP"/>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705" name="Group 16"/>
          <p:cNvGrpSpPr>
            <a:grpSpLocks/>
          </p:cNvGrpSpPr>
          <p:nvPr/>
        </p:nvGrpSpPr>
        <p:grpSpPr bwMode="auto">
          <a:xfrm>
            <a:off x="271463" y="1268413"/>
            <a:ext cx="9388475" cy="5473700"/>
            <a:chOff x="108" y="799"/>
            <a:chExt cx="5459" cy="3448"/>
          </a:xfrm>
        </p:grpSpPr>
        <p:sp>
          <p:nvSpPr>
            <p:cNvPr id="72709" name="Rectangle 2"/>
            <p:cNvSpPr>
              <a:spLocks noChangeArrowheads="1"/>
            </p:cNvSpPr>
            <p:nvPr/>
          </p:nvSpPr>
          <p:spPr bwMode="auto">
            <a:xfrm>
              <a:off x="116" y="799"/>
              <a:ext cx="1043" cy="726"/>
            </a:xfrm>
            <a:prstGeom prst="rect">
              <a:avLst/>
            </a:prstGeom>
            <a:solidFill>
              <a:srgbClr val="FFFF99"/>
            </a:solidFill>
            <a:ln w="9525">
              <a:noFill/>
              <a:miter lim="800000"/>
              <a:headEnd/>
              <a:tailEnd/>
            </a:ln>
            <a:effectLst>
              <a:prstShdw prst="shdw17" dist="17961" dir="2700000">
                <a:srgbClr val="986E06"/>
              </a:prstShdw>
            </a:effectLst>
          </p:spPr>
          <p:txBody>
            <a:bodyPr wrap="none" lIns="91431" tIns="45715" rIns="91431" bIns="45715" anchor="ctr"/>
            <a:lstStyle/>
            <a:p>
              <a:pPr algn="ctr"/>
              <a:r>
                <a:rPr lang="ja-JP" altLang="en-US" sz="2000" b="1">
                  <a:solidFill>
                    <a:srgbClr val="000000"/>
                  </a:solidFill>
                  <a:latin typeface="Arial" charset="0"/>
                  <a:ea typeface="ＭＳ Ｐゴシック" charset="-128"/>
                  <a:cs typeface="FC平成丸ゴシック体" pitchFamily="49" charset="-128"/>
                </a:rPr>
                <a:t>独占実施</a:t>
              </a:r>
            </a:p>
          </p:txBody>
        </p:sp>
        <p:sp>
          <p:nvSpPr>
            <p:cNvPr id="72710" name="Rectangle 3"/>
            <p:cNvSpPr>
              <a:spLocks noChangeArrowheads="1"/>
            </p:cNvSpPr>
            <p:nvPr/>
          </p:nvSpPr>
          <p:spPr bwMode="auto">
            <a:xfrm>
              <a:off x="1247" y="802"/>
              <a:ext cx="4320" cy="726"/>
            </a:xfrm>
            <a:prstGeom prst="rect">
              <a:avLst/>
            </a:prstGeom>
            <a:solidFill>
              <a:srgbClr val="CCFFFF"/>
            </a:solidFill>
            <a:ln w="33401">
              <a:solidFill>
                <a:srgbClr val="33CCCC"/>
              </a:solidFill>
              <a:miter lim="800000"/>
              <a:headEnd/>
              <a:tailEnd/>
            </a:ln>
          </p:spPr>
          <p:txBody>
            <a:bodyPr wrap="none" lIns="91431" tIns="45715" rIns="91431" bIns="45715" anchor="ctr"/>
            <a:lstStyle/>
            <a:p>
              <a:r>
                <a:rPr lang="en-US" altLang="ja-JP" sz="1400" b="1">
                  <a:solidFill>
                    <a:srgbClr val="000000"/>
                  </a:solidFill>
                  <a:ea typeface="ＭＳ Ｐゴシック" charset="-128"/>
                  <a:cs typeface="FC平成丸ゴシック体" pitchFamily="49" charset="-128"/>
                </a:rPr>
                <a:t>○</a:t>
              </a:r>
              <a:r>
                <a:rPr lang="ja-JP" altLang="en-US" sz="1400" b="1">
                  <a:solidFill>
                    <a:srgbClr val="000000"/>
                  </a:solidFill>
                  <a:ea typeface="ＭＳ Ｐゴシック" charset="-128"/>
                  <a:cs typeface="FC平成丸ゴシック体" pitchFamily="49" charset="-128"/>
                </a:rPr>
                <a:t>最も基本的な機能で、市場を独占でき価格も維持</a:t>
              </a:r>
            </a:p>
            <a:p>
              <a:r>
                <a:rPr lang="ja-JP" altLang="en-US" sz="1400" b="1">
                  <a:solidFill>
                    <a:srgbClr val="000000"/>
                  </a:solidFill>
                  <a:ea typeface="ＭＳ Ｐゴシック" charset="-128"/>
                  <a:cs typeface="FC平成丸ゴシック体" pitchFamily="49" charset="-128"/>
                </a:rPr>
                <a:t>△侵害した他社商品がでないよう監視体制が必要</a:t>
              </a:r>
            </a:p>
            <a:p>
              <a:r>
                <a:rPr lang="ja-JP" altLang="en-US" sz="1400" b="1">
                  <a:solidFill>
                    <a:srgbClr val="000000"/>
                  </a:solidFill>
                  <a:ea typeface="ＭＳ Ｐゴシック" charset="-128"/>
                  <a:cs typeface="FC平成丸ゴシック体" pitchFamily="49" charset="-128"/>
                </a:rPr>
                <a:t>△一社独占のため、その技術が普及しないこともある</a:t>
              </a:r>
            </a:p>
            <a:p>
              <a:r>
                <a:rPr lang="ja-JP" altLang="en-US" sz="1400" b="1">
                  <a:solidFill>
                    <a:srgbClr val="000000"/>
                  </a:solidFill>
                  <a:ea typeface="ＭＳ Ｐゴシック" charset="-128"/>
                  <a:cs typeface="FC平成丸ゴシック体" pitchFamily="49" charset="-128"/>
                </a:rPr>
                <a:t>△重要特許であるほど、他社に無効審判等による攻撃を受けるおそれ</a:t>
              </a:r>
            </a:p>
          </p:txBody>
        </p:sp>
        <p:sp>
          <p:nvSpPr>
            <p:cNvPr id="72711" name="Rectangle 4"/>
            <p:cNvSpPr>
              <a:spLocks noChangeArrowheads="1"/>
            </p:cNvSpPr>
            <p:nvPr/>
          </p:nvSpPr>
          <p:spPr bwMode="auto">
            <a:xfrm>
              <a:off x="113" y="1572"/>
              <a:ext cx="1043" cy="546"/>
            </a:xfrm>
            <a:prstGeom prst="rect">
              <a:avLst/>
            </a:prstGeom>
            <a:solidFill>
              <a:srgbClr val="FFFF99"/>
            </a:solidFill>
            <a:ln w="9525">
              <a:noFill/>
              <a:miter lim="800000"/>
              <a:headEnd/>
              <a:tailEnd/>
            </a:ln>
            <a:effectLst>
              <a:prstShdw prst="shdw17" dist="17961" dir="2700000">
                <a:srgbClr val="986E06"/>
              </a:prstShdw>
            </a:effectLst>
          </p:spPr>
          <p:txBody>
            <a:bodyPr wrap="none" lIns="91431" tIns="45715" rIns="91431" bIns="45715" anchor="ctr"/>
            <a:lstStyle/>
            <a:p>
              <a:pPr algn="ctr"/>
              <a:r>
                <a:rPr lang="ja-JP" altLang="en-US" sz="2000" b="1">
                  <a:solidFill>
                    <a:srgbClr val="000000"/>
                  </a:solidFill>
                  <a:latin typeface="Arial" charset="0"/>
                  <a:ea typeface="ＭＳ Ｐゴシック" charset="-128"/>
                  <a:cs typeface="FC平成丸ゴシック体" pitchFamily="49" charset="-128"/>
                </a:rPr>
                <a:t>通常実施権</a:t>
              </a:r>
            </a:p>
            <a:p>
              <a:pPr algn="ctr"/>
              <a:r>
                <a:rPr lang="ja-JP" altLang="en-US" sz="2000" b="1">
                  <a:solidFill>
                    <a:srgbClr val="000000"/>
                  </a:solidFill>
                  <a:latin typeface="Arial" charset="0"/>
                  <a:ea typeface="ＭＳ Ｐゴシック" charset="-128"/>
                  <a:cs typeface="FC平成丸ゴシック体" pitchFamily="49" charset="-128"/>
                </a:rPr>
                <a:t>の許諾</a:t>
              </a:r>
            </a:p>
          </p:txBody>
        </p:sp>
        <p:sp>
          <p:nvSpPr>
            <p:cNvPr id="72712" name="Rectangle 5"/>
            <p:cNvSpPr>
              <a:spLocks noChangeArrowheads="1"/>
            </p:cNvSpPr>
            <p:nvPr/>
          </p:nvSpPr>
          <p:spPr bwMode="auto">
            <a:xfrm>
              <a:off x="1247" y="1572"/>
              <a:ext cx="4320" cy="546"/>
            </a:xfrm>
            <a:prstGeom prst="rect">
              <a:avLst/>
            </a:prstGeom>
            <a:solidFill>
              <a:schemeClr val="bg1"/>
            </a:solidFill>
            <a:ln w="33401">
              <a:solidFill>
                <a:srgbClr val="33CCCC"/>
              </a:solidFill>
              <a:miter lim="800000"/>
              <a:headEnd/>
              <a:tailEnd/>
            </a:ln>
          </p:spPr>
          <p:txBody>
            <a:bodyPr wrap="none" lIns="91431" tIns="45715" rIns="91431" bIns="45715" anchor="ctr"/>
            <a:lstStyle/>
            <a:p>
              <a:r>
                <a:rPr lang="en-US" altLang="ja-JP" sz="1400" b="1">
                  <a:solidFill>
                    <a:srgbClr val="000000"/>
                  </a:solidFill>
                  <a:ea typeface="ＭＳ Ｐゴシック" charset="-128"/>
                  <a:cs typeface="FC平成丸ゴシック体" pitchFamily="49" charset="-128"/>
                </a:rPr>
                <a:t>○</a:t>
              </a:r>
              <a:r>
                <a:rPr lang="ja-JP" altLang="en-US" sz="1400" b="1">
                  <a:solidFill>
                    <a:srgbClr val="000000"/>
                  </a:solidFill>
                  <a:ea typeface="ＭＳ Ｐゴシック" charset="-128"/>
                  <a:cs typeface="FC平成丸ゴシック体" pitchFamily="49" charset="-128"/>
                </a:rPr>
                <a:t>事業リスクを分散することが可能</a:t>
              </a:r>
            </a:p>
            <a:p>
              <a:r>
                <a:rPr lang="ja-JP" altLang="en-US" sz="1400" b="1">
                  <a:solidFill>
                    <a:srgbClr val="000000"/>
                  </a:solidFill>
                  <a:ea typeface="ＭＳ Ｐゴシック" charset="-128"/>
                  <a:cs typeface="FC平成丸ゴシック体" pitchFamily="49" charset="-128"/>
                </a:rPr>
                <a:t>○数多くの事業者に利用させることにより販路拡大が期待</a:t>
              </a:r>
            </a:p>
            <a:p>
              <a:r>
                <a:rPr lang="ja-JP" altLang="en-US" sz="1400" b="1">
                  <a:solidFill>
                    <a:srgbClr val="000000"/>
                  </a:solidFill>
                  <a:ea typeface="ＭＳ Ｐゴシック" charset="-128"/>
                  <a:cs typeface="FC平成丸ゴシック体" pitchFamily="49" charset="-128"/>
                </a:rPr>
                <a:t>△一般的にライセンス料は少額（交渉によって差）</a:t>
              </a:r>
            </a:p>
          </p:txBody>
        </p:sp>
        <p:sp>
          <p:nvSpPr>
            <p:cNvPr id="72713" name="Rectangle 6"/>
            <p:cNvSpPr>
              <a:spLocks noChangeArrowheads="1"/>
            </p:cNvSpPr>
            <p:nvPr/>
          </p:nvSpPr>
          <p:spPr bwMode="auto">
            <a:xfrm>
              <a:off x="116" y="2160"/>
              <a:ext cx="1043" cy="544"/>
            </a:xfrm>
            <a:prstGeom prst="rect">
              <a:avLst/>
            </a:prstGeom>
            <a:solidFill>
              <a:srgbClr val="FFFF99"/>
            </a:solidFill>
            <a:ln w="9525">
              <a:noFill/>
              <a:miter lim="800000"/>
              <a:headEnd/>
              <a:tailEnd/>
            </a:ln>
            <a:effectLst>
              <a:prstShdw prst="shdw17" dist="17961" dir="2700000">
                <a:srgbClr val="986E06"/>
              </a:prstShdw>
            </a:effectLst>
          </p:spPr>
          <p:txBody>
            <a:bodyPr wrap="none" lIns="91431" tIns="45715" rIns="91431" bIns="45715" anchor="ctr"/>
            <a:lstStyle/>
            <a:p>
              <a:pPr algn="ctr"/>
              <a:r>
                <a:rPr lang="ja-JP" altLang="en-US" sz="2000" b="1">
                  <a:solidFill>
                    <a:srgbClr val="000000"/>
                  </a:solidFill>
                  <a:latin typeface="Arial" charset="0"/>
                  <a:ea typeface="ＭＳ Ｐゴシック" charset="-128"/>
                  <a:cs typeface="FC平成丸ゴシック体" pitchFamily="49" charset="-128"/>
                </a:rPr>
                <a:t>部分</a:t>
              </a:r>
            </a:p>
            <a:p>
              <a:pPr algn="ctr"/>
              <a:r>
                <a:rPr lang="ja-JP" altLang="en-US" sz="2000" b="1">
                  <a:solidFill>
                    <a:srgbClr val="000000"/>
                  </a:solidFill>
                  <a:latin typeface="Arial" charset="0"/>
                  <a:ea typeface="ＭＳ Ｐゴシック" charset="-128"/>
                  <a:cs typeface="FC平成丸ゴシック体" pitchFamily="49" charset="-128"/>
                </a:rPr>
                <a:t>ライセンス</a:t>
              </a:r>
            </a:p>
          </p:txBody>
        </p:sp>
        <p:sp>
          <p:nvSpPr>
            <p:cNvPr id="72714" name="Rectangle 7"/>
            <p:cNvSpPr>
              <a:spLocks noChangeArrowheads="1"/>
            </p:cNvSpPr>
            <p:nvPr/>
          </p:nvSpPr>
          <p:spPr bwMode="auto">
            <a:xfrm>
              <a:off x="1247" y="2162"/>
              <a:ext cx="4320" cy="544"/>
            </a:xfrm>
            <a:prstGeom prst="rect">
              <a:avLst/>
            </a:prstGeom>
            <a:solidFill>
              <a:srgbClr val="CCFFFF"/>
            </a:solidFill>
            <a:ln w="33401">
              <a:solidFill>
                <a:srgbClr val="33CCCC"/>
              </a:solidFill>
              <a:miter lim="800000"/>
              <a:headEnd/>
              <a:tailEnd/>
            </a:ln>
          </p:spPr>
          <p:txBody>
            <a:bodyPr wrap="none" lIns="91431" tIns="45715" rIns="91431" bIns="45715" anchor="ctr"/>
            <a:lstStyle/>
            <a:p>
              <a:r>
                <a:rPr lang="en-US" altLang="ja-JP" sz="1400" b="1">
                  <a:solidFill>
                    <a:srgbClr val="000000"/>
                  </a:solidFill>
                  <a:ea typeface="ＭＳ Ｐゴシック" charset="-128"/>
                  <a:cs typeface="FC平成丸ゴシック体" pitchFamily="49" charset="-128"/>
                </a:rPr>
                <a:t>○</a:t>
              </a:r>
              <a:r>
                <a:rPr lang="ja-JP" altLang="en-US" sz="1400" b="1">
                  <a:solidFill>
                    <a:srgbClr val="000000"/>
                  </a:solidFill>
                  <a:ea typeface="ＭＳ Ｐゴシック" charset="-128"/>
                  <a:cs typeface="FC平成丸ゴシック体" pitchFamily="49" charset="-128"/>
                </a:rPr>
                <a:t>自社で実施しながら、商品・地域等を限定してライセンスする</a:t>
              </a:r>
            </a:p>
            <a:p>
              <a:r>
                <a:rPr lang="ja-JP" altLang="en-US" sz="1400" b="1">
                  <a:solidFill>
                    <a:srgbClr val="000000"/>
                  </a:solidFill>
                  <a:ea typeface="ＭＳ Ｐゴシック" charset="-128"/>
                  <a:cs typeface="FC平成丸ゴシック体" pitchFamily="49" charset="-128"/>
                </a:rPr>
                <a:t>　ことにより、利益を最大に得ようとする戦略が可能</a:t>
              </a:r>
            </a:p>
            <a:p>
              <a:r>
                <a:rPr lang="ja-JP" altLang="en-US" sz="1400" b="1">
                  <a:solidFill>
                    <a:srgbClr val="000000"/>
                  </a:solidFill>
                  <a:ea typeface="ＭＳ Ｐゴシック" charset="-128"/>
                  <a:cs typeface="FC平成丸ゴシック体" pitchFamily="49" charset="-128"/>
                </a:rPr>
                <a:t>△契約内容が複雑化</a:t>
              </a:r>
            </a:p>
          </p:txBody>
        </p:sp>
        <p:sp>
          <p:nvSpPr>
            <p:cNvPr id="72715" name="Rectangle 8"/>
            <p:cNvSpPr>
              <a:spLocks noChangeArrowheads="1"/>
            </p:cNvSpPr>
            <p:nvPr/>
          </p:nvSpPr>
          <p:spPr bwMode="auto">
            <a:xfrm>
              <a:off x="113" y="2753"/>
              <a:ext cx="1043" cy="416"/>
            </a:xfrm>
            <a:prstGeom prst="rect">
              <a:avLst/>
            </a:prstGeom>
            <a:solidFill>
              <a:srgbClr val="FFFF99"/>
            </a:solidFill>
            <a:ln w="9525">
              <a:noFill/>
              <a:miter lim="800000"/>
              <a:headEnd/>
              <a:tailEnd/>
            </a:ln>
            <a:effectLst>
              <a:prstShdw prst="shdw17" dist="17961" dir="2700000">
                <a:srgbClr val="986E06"/>
              </a:prstShdw>
            </a:effectLst>
          </p:spPr>
          <p:txBody>
            <a:bodyPr wrap="none" lIns="91431" tIns="45715" rIns="91431" bIns="45715" anchor="ctr"/>
            <a:lstStyle/>
            <a:p>
              <a:pPr algn="ctr"/>
              <a:r>
                <a:rPr lang="ja-JP" altLang="en-US" sz="2000" b="1">
                  <a:solidFill>
                    <a:srgbClr val="000000"/>
                  </a:solidFill>
                  <a:latin typeface="Arial" charset="0"/>
                  <a:ea typeface="ＭＳ Ｐゴシック" charset="-128"/>
                  <a:cs typeface="FC平成丸ゴシック体" pitchFamily="49" charset="-128"/>
                </a:rPr>
                <a:t>クロス</a:t>
              </a:r>
            </a:p>
            <a:p>
              <a:pPr algn="ctr"/>
              <a:r>
                <a:rPr lang="ja-JP" altLang="en-US" sz="2000" b="1">
                  <a:solidFill>
                    <a:srgbClr val="000000"/>
                  </a:solidFill>
                  <a:latin typeface="Arial" charset="0"/>
                  <a:ea typeface="ＭＳ Ｐゴシック" charset="-128"/>
                  <a:cs typeface="FC平成丸ゴシック体" pitchFamily="49" charset="-128"/>
                </a:rPr>
                <a:t>ライセンス</a:t>
              </a:r>
            </a:p>
          </p:txBody>
        </p:sp>
        <p:sp>
          <p:nvSpPr>
            <p:cNvPr id="72716" name="Rectangle 9"/>
            <p:cNvSpPr>
              <a:spLocks noChangeArrowheads="1"/>
            </p:cNvSpPr>
            <p:nvPr/>
          </p:nvSpPr>
          <p:spPr bwMode="auto">
            <a:xfrm>
              <a:off x="1247" y="2753"/>
              <a:ext cx="4320" cy="427"/>
            </a:xfrm>
            <a:prstGeom prst="rect">
              <a:avLst/>
            </a:prstGeom>
            <a:solidFill>
              <a:schemeClr val="bg1"/>
            </a:solidFill>
            <a:ln w="33401">
              <a:solidFill>
                <a:srgbClr val="33CCCC"/>
              </a:solidFill>
              <a:miter lim="800000"/>
              <a:headEnd/>
              <a:tailEnd/>
            </a:ln>
          </p:spPr>
          <p:txBody>
            <a:bodyPr wrap="none" lIns="91431" tIns="45715" rIns="91431" bIns="45715" anchor="ctr"/>
            <a:lstStyle/>
            <a:p>
              <a:r>
                <a:rPr lang="en-US" altLang="ja-JP" sz="1400" b="1">
                  <a:solidFill>
                    <a:srgbClr val="000000"/>
                  </a:solidFill>
                  <a:ea typeface="ＭＳ Ｐゴシック" charset="-128"/>
                  <a:cs typeface="FC平成丸ゴシック体" pitchFamily="49" charset="-128"/>
                </a:rPr>
                <a:t>○</a:t>
              </a:r>
              <a:r>
                <a:rPr lang="ja-JP" altLang="en-US" sz="1400" b="1">
                  <a:solidFill>
                    <a:srgbClr val="000000"/>
                  </a:solidFill>
                  <a:ea typeface="ＭＳ Ｐゴシック" charset="-128"/>
                  <a:cs typeface="FC平成丸ゴシック体" pitchFamily="49" charset="-128"/>
                </a:rPr>
                <a:t>自社特許と他社特許の相互利用が可能（共倒れの防止）</a:t>
              </a:r>
            </a:p>
            <a:p>
              <a:r>
                <a:rPr lang="ja-JP" altLang="en-US" sz="1400" b="1">
                  <a:solidFill>
                    <a:srgbClr val="000000"/>
                  </a:solidFill>
                  <a:ea typeface="ＭＳ Ｐゴシック" charset="-128"/>
                  <a:cs typeface="FC平成丸ゴシック体" pitchFamily="49" charset="-128"/>
                </a:rPr>
                <a:t>△ライバルと締結しなければならない場合あり</a:t>
              </a:r>
            </a:p>
          </p:txBody>
        </p:sp>
        <p:sp>
          <p:nvSpPr>
            <p:cNvPr id="72717" name="Rectangle 10"/>
            <p:cNvSpPr>
              <a:spLocks noChangeArrowheads="1"/>
            </p:cNvSpPr>
            <p:nvPr/>
          </p:nvSpPr>
          <p:spPr bwMode="auto">
            <a:xfrm>
              <a:off x="113" y="3215"/>
              <a:ext cx="1043" cy="555"/>
            </a:xfrm>
            <a:prstGeom prst="rect">
              <a:avLst/>
            </a:prstGeom>
            <a:solidFill>
              <a:srgbClr val="FFFF99"/>
            </a:solidFill>
            <a:ln w="9525">
              <a:noFill/>
              <a:miter lim="800000"/>
              <a:headEnd/>
              <a:tailEnd/>
            </a:ln>
            <a:effectLst>
              <a:prstShdw prst="shdw17" dist="17961" dir="2700000">
                <a:srgbClr val="986E06"/>
              </a:prstShdw>
            </a:effectLst>
          </p:spPr>
          <p:txBody>
            <a:bodyPr wrap="none" lIns="91431" tIns="45715" rIns="91431" bIns="45715" anchor="ctr"/>
            <a:lstStyle/>
            <a:p>
              <a:pPr algn="ctr"/>
              <a:r>
                <a:rPr lang="ja-JP" altLang="en-US" sz="2000" b="1">
                  <a:solidFill>
                    <a:srgbClr val="000000"/>
                  </a:solidFill>
                  <a:latin typeface="Arial" charset="0"/>
                  <a:ea typeface="ＭＳ Ｐゴシック" charset="-128"/>
                  <a:cs typeface="FC平成丸ゴシック体" pitchFamily="49" charset="-128"/>
                </a:rPr>
                <a:t>パテント</a:t>
              </a:r>
            </a:p>
            <a:p>
              <a:pPr algn="ctr"/>
              <a:r>
                <a:rPr lang="ja-JP" altLang="en-US" sz="2000" b="1">
                  <a:solidFill>
                    <a:srgbClr val="000000"/>
                  </a:solidFill>
                  <a:latin typeface="Arial" charset="0"/>
                  <a:ea typeface="ＭＳ Ｐゴシック" charset="-128"/>
                  <a:cs typeface="FC平成丸ゴシック体" pitchFamily="49" charset="-128"/>
                </a:rPr>
                <a:t>プール</a:t>
              </a:r>
            </a:p>
          </p:txBody>
        </p:sp>
        <p:sp>
          <p:nvSpPr>
            <p:cNvPr id="72718" name="Rectangle 11"/>
            <p:cNvSpPr>
              <a:spLocks noChangeArrowheads="1"/>
            </p:cNvSpPr>
            <p:nvPr/>
          </p:nvSpPr>
          <p:spPr bwMode="auto">
            <a:xfrm>
              <a:off x="1247" y="3227"/>
              <a:ext cx="4320" cy="544"/>
            </a:xfrm>
            <a:prstGeom prst="rect">
              <a:avLst/>
            </a:prstGeom>
            <a:solidFill>
              <a:srgbClr val="CCFFFF"/>
            </a:solidFill>
            <a:ln w="33401">
              <a:solidFill>
                <a:srgbClr val="33CCCC"/>
              </a:solidFill>
              <a:miter lim="800000"/>
              <a:headEnd/>
              <a:tailEnd/>
            </a:ln>
          </p:spPr>
          <p:txBody>
            <a:bodyPr wrap="none" lIns="91431" tIns="45715" rIns="91431" bIns="45715" anchor="ctr"/>
            <a:lstStyle/>
            <a:p>
              <a:r>
                <a:rPr lang="en-US" altLang="ja-JP" sz="1400" b="1">
                  <a:solidFill>
                    <a:srgbClr val="000000"/>
                  </a:solidFill>
                  <a:ea typeface="ＭＳ Ｐゴシック" charset="-128"/>
                  <a:cs typeface="FC平成丸ゴシック体" pitchFamily="49" charset="-128"/>
                </a:rPr>
                <a:t>○</a:t>
              </a:r>
              <a:r>
                <a:rPr lang="ja-JP" altLang="en-US" sz="1400" b="1">
                  <a:solidFill>
                    <a:srgbClr val="000000"/>
                  </a:solidFill>
                  <a:ea typeface="ＭＳ Ｐゴシック" charset="-128"/>
                  <a:cs typeface="FC平成丸ゴシック体" pitchFamily="49" charset="-128"/>
                </a:rPr>
                <a:t>協議会設立による特許権の開放（安価なライセンス料金）</a:t>
              </a:r>
            </a:p>
            <a:p>
              <a:r>
                <a:rPr lang="ja-JP" altLang="en-US" sz="1400" b="1">
                  <a:solidFill>
                    <a:srgbClr val="000000"/>
                  </a:solidFill>
                  <a:ea typeface="ＭＳ Ｐゴシック" charset="-128"/>
                  <a:cs typeface="FC平成丸ゴシック体" pitchFamily="49" charset="-128"/>
                </a:rPr>
                <a:t>○複数の同業者が特許を持ち寄り一括管理（１人よりは多数）</a:t>
              </a:r>
            </a:p>
            <a:p>
              <a:r>
                <a:rPr lang="ja-JP" altLang="en-US" sz="1400" b="1">
                  <a:solidFill>
                    <a:srgbClr val="000000"/>
                  </a:solidFill>
                  <a:ea typeface="ＭＳ Ｐゴシック" charset="-128"/>
                  <a:cs typeface="FC平成丸ゴシック体" pitchFamily="49" charset="-128"/>
                </a:rPr>
                <a:t>△独禁法の不当な取引制限に注意</a:t>
              </a:r>
            </a:p>
          </p:txBody>
        </p:sp>
        <p:sp>
          <p:nvSpPr>
            <p:cNvPr id="72719" name="Rectangle 12"/>
            <p:cNvSpPr>
              <a:spLocks noChangeArrowheads="1"/>
            </p:cNvSpPr>
            <p:nvPr/>
          </p:nvSpPr>
          <p:spPr bwMode="auto">
            <a:xfrm>
              <a:off x="108" y="3807"/>
              <a:ext cx="1048" cy="438"/>
            </a:xfrm>
            <a:prstGeom prst="rect">
              <a:avLst/>
            </a:prstGeom>
            <a:solidFill>
              <a:srgbClr val="FFFF99"/>
            </a:solidFill>
            <a:ln w="9525">
              <a:noFill/>
              <a:miter lim="800000"/>
              <a:headEnd/>
              <a:tailEnd/>
            </a:ln>
            <a:effectLst>
              <a:prstShdw prst="shdw17" dist="17961" dir="2700000">
                <a:srgbClr val="986E06"/>
              </a:prstShdw>
            </a:effectLst>
          </p:spPr>
          <p:txBody>
            <a:bodyPr wrap="none" lIns="91431" tIns="45715" rIns="91431" bIns="45715" anchor="ctr"/>
            <a:lstStyle/>
            <a:p>
              <a:pPr algn="ctr"/>
              <a:r>
                <a:rPr lang="ja-JP" altLang="en-US" sz="2000" b="1">
                  <a:solidFill>
                    <a:srgbClr val="000000"/>
                  </a:solidFill>
                  <a:latin typeface="Arial" charset="0"/>
                  <a:ea typeface="ＭＳ Ｐゴシック" charset="-128"/>
                  <a:cs typeface="FC平成丸ゴシック体" pitchFamily="49" charset="-128"/>
                </a:rPr>
                <a:t>専用実施権</a:t>
              </a:r>
            </a:p>
            <a:p>
              <a:pPr algn="ctr"/>
              <a:r>
                <a:rPr lang="ja-JP" altLang="en-US" sz="2000" b="1">
                  <a:solidFill>
                    <a:srgbClr val="000000"/>
                  </a:solidFill>
                  <a:latin typeface="Arial" charset="0"/>
                  <a:ea typeface="ＭＳ Ｐゴシック" charset="-128"/>
                  <a:cs typeface="FC平成丸ゴシック体" pitchFamily="49" charset="-128"/>
                </a:rPr>
                <a:t>の設定</a:t>
              </a:r>
            </a:p>
          </p:txBody>
        </p:sp>
        <p:sp>
          <p:nvSpPr>
            <p:cNvPr id="72720" name="Rectangle 13"/>
            <p:cNvSpPr>
              <a:spLocks noChangeArrowheads="1"/>
            </p:cNvSpPr>
            <p:nvPr/>
          </p:nvSpPr>
          <p:spPr bwMode="auto">
            <a:xfrm>
              <a:off x="1236" y="3819"/>
              <a:ext cx="4320" cy="428"/>
            </a:xfrm>
            <a:prstGeom prst="rect">
              <a:avLst/>
            </a:prstGeom>
            <a:solidFill>
              <a:schemeClr val="bg1"/>
            </a:solidFill>
            <a:ln w="33401">
              <a:solidFill>
                <a:srgbClr val="33CCCC"/>
              </a:solidFill>
              <a:miter lim="800000"/>
              <a:headEnd/>
              <a:tailEnd/>
            </a:ln>
          </p:spPr>
          <p:txBody>
            <a:bodyPr wrap="none" lIns="91431" tIns="45715" rIns="91431" bIns="45715" anchor="ctr"/>
            <a:lstStyle/>
            <a:p>
              <a:r>
                <a:rPr lang="en-US" altLang="ja-JP" sz="1400" b="1">
                  <a:solidFill>
                    <a:srgbClr val="000000"/>
                  </a:solidFill>
                  <a:ea typeface="ＭＳ Ｐゴシック" charset="-128"/>
                  <a:cs typeface="FC平成丸ゴシック体" pitchFamily="49" charset="-128"/>
                </a:rPr>
                <a:t>○</a:t>
              </a:r>
              <a:r>
                <a:rPr lang="ja-JP" altLang="en-US" sz="1400" b="1">
                  <a:solidFill>
                    <a:srgbClr val="000000"/>
                  </a:solidFill>
                  <a:ea typeface="ＭＳ Ｐゴシック" charset="-128"/>
                  <a:cs typeface="FC平成丸ゴシック体" pitchFamily="49" charset="-128"/>
                </a:rPr>
                <a:t>通常実施権よりも高額なライセンス料が期待できる</a:t>
              </a:r>
            </a:p>
            <a:p>
              <a:r>
                <a:rPr lang="ja-JP" altLang="en-US" sz="1400" b="1">
                  <a:solidFill>
                    <a:srgbClr val="000000"/>
                  </a:solidFill>
                  <a:ea typeface="ＭＳ Ｐゴシック" charset="-128"/>
                  <a:cs typeface="FC平成丸ゴシック体" pitchFamily="49" charset="-128"/>
                </a:rPr>
                <a:t>△特許権者であっても実施できない</a:t>
              </a:r>
            </a:p>
          </p:txBody>
        </p:sp>
      </p:grpSp>
      <p:sp>
        <p:nvSpPr>
          <p:cNvPr id="16" name="テキスト ボックス 15"/>
          <p:cNvSpPr txBox="1">
            <a:spLocks noChangeArrowheads="1"/>
          </p:cNvSpPr>
          <p:nvPr/>
        </p:nvSpPr>
        <p:spPr bwMode="auto">
          <a:xfrm>
            <a:off x="1833563" y="198438"/>
            <a:ext cx="2492375" cy="646112"/>
          </a:xfrm>
          <a:prstGeom prst="rect">
            <a:avLst/>
          </a:prstGeom>
          <a:noFill/>
          <a:ln w="47625" cmpd="dbl" algn="ctr">
            <a:noFill/>
            <a:miter lim="800000"/>
            <a:headEnd/>
            <a:tailEnd/>
          </a:ln>
          <a:effectLst>
            <a:outerShdw dist="30000" dir="5400000" rotWithShape="0">
              <a:schemeClr val="bg1">
                <a:alpha val="45000"/>
              </a:schemeClr>
            </a:outerShdw>
          </a:effectLst>
        </p:spPr>
        <p:txBody>
          <a:bodyPr wrap="none">
            <a:spAutoFit/>
          </a:bodyPr>
          <a:lstStyle/>
          <a:p>
            <a:pPr defTabSz="457200">
              <a:defRPr/>
            </a:pPr>
            <a:r>
              <a:rPr lang="ja-JP" altLang="en-US" sz="3600" dirty="0">
                <a:solidFill>
                  <a:prstClr val="black"/>
                </a:solidFill>
                <a:latin typeface="Tw Cen MT"/>
                <a:ea typeface="MS PGothic" pitchFamily="34" charset="-128"/>
              </a:rPr>
              <a:t>特許の活用</a:t>
            </a:r>
            <a:endParaRPr lang="ja-JP" altLang="en-US" sz="3600" dirty="0">
              <a:solidFill>
                <a:prstClr val="black"/>
              </a:solidFill>
              <a:latin typeface="Tw Cen MT"/>
              <a:ea typeface="MS PGothic" pitchFamily="34" charset="-128"/>
            </a:endParaRPr>
          </a:p>
        </p:txBody>
      </p:sp>
      <p:sp>
        <p:nvSpPr>
          <p:cNvPr id="72707" name="テキスト ボックス 1"/>
          <p:cNvSpPr txBox="1">
            <a:spLocks noChangeArrowheads="1"/>
          </p:cNvSpPr>
          <p:nvPr/>
        </p:nvSpPr>
        <p:spPr bwMode="auto">
          <a:xfrm>
            <a:off x="0" y="0"/>
            <a:ext cx="1833563" cy="523875"/>
          </a:xfrm>
          <a:prstGeom prst="rect">
            <a:avLst/>
          </a:prstGeom>
          <a:noFill/>
          <a:ln w="9525">
            <a:noFill/>
            <a:miter lim="800000"/>
            <a:headEnd/>
            <a:tailEnd/>
          </a:ln>
        </p:spPr>
        <p:txBody>
          <a:bodyPr>
            <a:spAutoFit/>
          </a:bodyPr>
          <a:lstStyle/>
          <a:p>
            <a:r>
              <a:rPr lang="ja-JP" altLang="en-US" sz="2800">
                <a:solidFill>
                  <a:srgbClr val="000000"/>
                </a:solidFill>
                <a:latin typeface="Arial" charset="0"/>
                <a:ea typeface="ＭＳ Ｐゴシック" charset="-128"/>
              </a:rPr>
              <a:t>８－４</a:t>
            </a:r>
          </a:p>
        </p:txBody>
      </p:sp>
      <p:sp>
        <p:nvSpPr>
          <p:cNvPr id="4" name="スライド番号プレースホルダー 3"/>
          <p:cNvSpPr>
            <a:spLocks noGrp="1"/>
          </p:cNvSpPr>
          <p:nvPr>
            <p:ph type="sldNum" sz="quarter" idx="12"/>
          </p:nvPr>
        </p:nvSpPr>
        <p:spPr/>
        <p:txBody>
          <a:bodyPr>
            <a:normAutofit fontScale="85000" lnSpcReduction="20000"/>
          </a:bodyPr>
          <a:lstStyle/>
          <a:p>
            <a:pPr>
              <a:defRPr/>
            </a:pPr>
            <a:fld id="{FC3A2396-8CAC-4DF4-B76C-1CAFFA4A3F20}" type="slidenum">
              <a:rPr lang="en-US" altLang="ja-JP"/>
              <a:pPr>
                <a:defRPr/>
              </a:pPr>
              <a:t>25</a:t>
            </a:fld>
            <a:endParaRPr lang="en-US" altLang="ja-JP"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タイトル 1"/>
          <p:cNvSpPr>
            <a:spLocks noGrp="1"/>
          </p:cNvSpPr>
          <p:nvPr>
            <p:ph type="title"/>
          </p:nvPr>
        </p:nvSpPr>
        <p:spPr>
          <a:xfrm>
            <a:off x="1089025" y="63500"/>
            <a:ext cx="8832850" cy="990600"/>
          </a:xfrm>
        </p:spPr>
        <p:txBody>
          <a:bodyPr/>
          <a:lstStyle/>
          <a:p>
            <a:r>
              <a:rPr lang="ja-JP" altLang="en-US" sz="3600" smtClean="0">
                <a:solidFill>
                  <a:schemeClr val="tx1"/>
                </a:solidFill>
                <a:latin typeface="ＭＳ Ｐゴシック" charset="-128"/>
                <a:ea typeface="ＭＳ Ｐゴシック" charset="-128"/>
              </a:rPr>
              <a:t>企業における知的財産の活用事例</a:t>
            </a:r>
          </a:p>
        </p:txBody>
      </p:sp>
      <p:graphicFrame>
        <p:nvGraphicFramePr>
          <p:cNvPr id="4" name="コンテンツ プレースホルダー 3"/>
          <p:cNvGraphicFramePr>
            <a:graphicFrameLocks noGrp="1"/>
          </p:cNvGraphicFramePr>
          <p:nvPr>
            <p:ph sz="quarter" idx="1"/>
          </p:nvPr>
        </p:nvGraphicFramePr>
        <p:xfrm>
          <a:off x="56469" y="1593967"/>
          <a:ext cx="9113961"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正方形/長方形 6"/>
          <p:cNvSpPr/>
          <p:nvPr/>
        </p:nvSpPr>
        <p:spPr>
          <a:xfrm>
            <a:off x="195263" y="6111875"/>
            <a:ext cx="9217025" cy="523875"/>
          </a:xfrm>
          <a:prstGeom prst="rect">
            <a:avLst/>
          </a:prstGeom>
          <a:ln>
            <a:solidFill>
              <a:schemeClr val="accent1">
                <a:lumMod val="60000"/>
                <a:lumOff val="40000"/>
              </a:schemeClr>
            </a:solidFill>
          </a:ln>
        </p:spPr>
        <p:txBody>
          <a:bodyPr>
            <a:spAutoFit/>
          </a:bodyPr>
          <a:lstStyle/>
          <a:p>
            <a:pPr>
              <a:defRPr/>
            </a:pPr>
            <a:r>
              <a:rPr lang="ja-JP" altLang="en-US" sz="1400" dirty="0">
                <a:latin typeface="ＭＳ ゴシック" pitchFamily="49" charset="-128"/>
                <a:ea typeface="ＭＳ ゴシック" pitchFamily="49" charset="-128"/>
              </a:rPr>
              <a:t>　詳しくは</a:t>
            </a:r>
            <a:r>
              <a:rPr lang="ja-JP" altLang="en-US" sz="1400">
                <a:latin typeface="ＭＳ ゴシック" pitchFamily="49" charset="-128"/>
                <a:ea typeface="ＭＳ ゴシック" pitchFamily="49" charset="-128"/>
              </a:rPr>
              <a:t>特許庁</a:t>
            </a:r>
            <a:r>
              <a:rPr lang="ja-JP" altLang="en-US" sz="1400">
                <a:latin typeface="ＭＳ ゴシック" pitchFamily="49" charset="-128"/>
                <a:ea typeface="ＭＳ ゴシック" pitchFamily="49" charset="-128"/>
              </a:rPr>
              <a:t>ホームページ</a:t>
            </a:r>
            <a:endParaRPr lang="en-US" altLang="ja-JP" sz="1400" dirty="0">
              <a:latin typeface="ＭＳ ゴシック" pitchFamily="49" charset="-128"/>
              <a:ea typeface="ＭＳ ゴシック" pitchFamily="49" charset="-128"/>
            </a:endParaRPr>
          </a:p>
          <a:p>
            <a:pPr>
              <a:defRPr/>
            </a:pPr>
            <a:r>
              <a:rPr lang="ja-JP" altLang="en-US" sz="1400" dirty="0">
                <a:latin typeface="ＭＳ ゴシック" pitchFamily="49" charset="-128"/>
                <a:ea typeface="ＭＳ ゴシック" pitchFamily="49" charset="-128"/>
              </a:rPr>
              <a:t>（頑張</a:t>
            </a:r>
            <a:r>
              <a:rPr lang="ja-JP" altLang="en-US" sz="1400" dirty="0" err="1">
                <a:latin typeface="ＭＳ ゴシック" pitchFamily="49" charset="-128"/>
                <a:ea typeface="ＭＳ ゴシック" pitchFamily="49" charset="-128"/>
              </a:rPr>
              <a:t>ろう</a:t>
            </a:r>
            <a:r>
              <a:rPr lang="ja-JP" altLang="en-US" sz="1400" dirty="0">
                <a:latin typeface="ＭＳ ゴシック" pitchFamily="49" charset="-128"/>
                <a:ea typeface="ＭＳ ゴシック" pitchFamily="49" charset="-128"/>
              </a:rPr>
              <a:t>日本！知的財産権活用企業事例集</a:t>
            </a:r>
            <a:r>
              <a:rPr lang="en-US" altLang="ja-JP" sz="1400" dirty="0">
                <a:latin typeface="ＭＳ ゴシック" pitchFamily="49" charset="-128"/>
                <a:ea typeface="ＭＳ ゴシック" pitchFamily="49" charset="-128"/>
              </a:rPr>
              <a:t>2011</a:t>
            </a:r>
            <a:r>
              <a:rPr lang="ja-JP" altLang="en-US" sz="1400" dirty="0">
                <a:latin typeface="ＭＳ ゴシック" pitchFamily="49" charset="-128"/>
                <a:ea typeface="ＭＳ ゴシック" pitchFamily="49" charset="-128"/>
              </a:rPr>
              <a:t>～知恵と知財でがんばる中小企業</a:t>
            </a:r>
            <a:r>
              <a:rPr lang="en-US" altLang="ja-JP" sz="1400" dirty="0">
                <a:latin typeface="ＭＳ ゴシック" pitchFamily="49" charset="-128"/>
                <a:ea typeface="ＭＳ ゴシック" pitchFamily="49" charset="-128"/>
              </a:rPr>
              <a:t>50</a:t>
            </a:r>
            <a:r>
              <a:rPr lang="ja-JP" altLang="en-US" sz="1400" dirty="0">
                <a:latin typeface="ＭＳ ゴシック" pitchFamily="49" charset="-128"/>
                <a:ea typeface="ＭＳ ゴシック" pitchFamily="49" charset="-128"/>
              </a:rPr>
              <a:t>の物語～ </a:t>
            </a:r>
            <a:r>
              <a:rPr lang="en-US" altLang="ja-JP" sz="1400" dirty="0">
                <a:latin typeface="ＭＳ ゴシック" pitchFamily="49" charset="-128"/>
                <a:ea typeface="ＭＳ ゴシック" pitchFamily="49" charset="-128"/>
              </a:rPr>
              <a:t>《</a:t>
            </a:r>
            <a:r>
              <a:rPr lang="ja-JP" altLang="en-US" sz="1400" dirty="0">
                <a:latin typeface="ＭＳ ゴシック" pitchFamily="49" charset="-128"/>
                <a:ea typeface="ＭＳ ゴシック" pitchFamily="49" charset="-128"/>
              </a:rPr>
              <a:t>第</a:t>
            </a:r>
            <a:r>
              <a:rPr lang="en-US" altLang="ja-JP" sz="1400" dirty="0">
                <a:latin typeface="ＭＳ ゴシック" pitchFamily="49" charset="-128"/>
                <a:ea typeface="ＭＳ ゴシック" pitchFamily="49" charset="-128"/>
              </a:rPr>
              <a:t>1</a:t>
            </a:r>
            <a:r>
              <a:rPr lang="ja-JP" altLang="en-US" sz="1400" dirty="0">
                <a:latin typeface="ＭＳ ゴシック" pitchFamily="49" charset="-128"/>
                <a:ea typeface="ＭＳ ゴシック" pitchFamily="49" charset="-128"/>
              </a:rPr>
              <a:t>弾</a:t>
            </a:r>
            <a:r>
              <a:rPr lang="en-US" altLang="ja-JP" sz="1400" dirty="0">
                <a:latin typeface="ＭＳ ゴシック" pitchFamily="49" charset="-128"/>
                <a:ea typeface="ＭＳ ゴシック" pitchFamily="49" charset="-128"/>
              </a:rPr>
              <a:t>》</a:t>
            </a:r>
            <a:r>
              <a:rPr lang="ja-JP" altLang="en-US" sz="1400" dirty="0">
                <a:latin typeface="ＭＳ ゴシック" pitchFamily="49" charset="-128"/>
                <a:ea typeface="ＭＳ ゴシック" pitchFamily="49" charset="-128"/>
              </a:rPr>
              <a:t>）</a:t>
            </a:r>
          </a:p>
        </p:txBody>
      </p:sp>
      <p:pic>
        <p:nvPicPr>
          <p:cNvPr id="74756" name="Picture 2"/>
          <p:cNvPicPr>
            <a:picLocks noChangeAspect="1" noChangeArrowheads="1"/>
          </p:cNvPicPr>
          <p:nvPr/>
        </p:nvPicPr>
        <p:blipFill>
          <a:blip r:embed="rId7"/>
          <a:srcRect/>
          <a:stretch>
            <a:fillRect/>
          </a:stretch>
        </p:blipFill>
        <p:spPr bwMode="auto">
          <a:xfrm>
            <a:off x="8018463" y="3789363"/>
            <a:ext cx="1871662" cy="1497012"/>
          </a:xfrm>
          <a:prstGeom prst="rect">
            <a:avLst/>
          </a:prstGeom>
          <a:noFill/>
          <a:ln w="9525">
            <a:noFill/>
            <a:miter lim="800000"/>
            <a:headEnd/>
            <a:tailEnd/>
          </a:ln>
        </p:spPr>
      </p:pic>
      <p:pic>
        <p:nvPicPr>
          <p:cNvPr id="74757" name="Picture 3"/>
          <p:cNvPicPr>
            <a:picLocks noChangeAspect="1" noChangeArrowheads="1"/>
          </p:cNvPicPr>
          <p:nvPr/>
        </p:nvPicPr>
        <p:blipFill>
          <a:blip r:embed="rId8"/>
          <a:srcRect/>
          <a:stretch>
            <a:fillRect/>
          </a:stretch>
        </p:blipFill>
        <p:spPr bwMode="auto">
          <a:xfrm>
            <a:off x="8148638" y="1941513"/>
            <a:ext cx="1768475" cy="1296987"/>
          </a:xfrm>
          <a:prstGeom prst="rect">
            <a:avLst/>
          </a:prstGeom>
          <a:noFill/>
          <a:ln w="9525">
            <a:noFill/>
            <a:miter lim="800000"/>
            <a:headEnd/>
            <a:tailEnd/>
          </a:ln>
        </p:spPr>
      </p:pic>
      <p:sp>
        <p:nvSpPr>
          <p:cNvPr id="74758" name="テキスト ボックス 1"/>
          <p:cNvSpPr txBox="1">
            <a:spLocks noChangeArrowheads="1"/>
          </p:cNvSpPr>
          <p:nvPr/>
        </p:nvSpPr>
        <p:spPr bwMode="auto">
          <a:xfrm>
            <a:off x="200025" y="0"/>
            <a:ext cx="1338263" cy="523875"/>
          </a:xfrm>
          <a:prstGeom prst="rect">
            <a:avLst/>
          </a:prstGeom>
          <a:noFill/>
          <a:ln w="9525">
            <a:noFill/>
            <a:miter lim="800000"/>
            <a:headEnd/>
            <a:tailEnd/>
          </a:ln>
        </p:spPr>
        <p:txBody>
          <a:bodyPr>
            <a:spAutoFit/>
          </a:bodyPr>
          <a:lstStyle/>
          <a:p>
            <a:r>
              <a:rPr lang="ja-JP" altLang="en-US" sz="2800">
                <a:ea typeface="ＭＳ Ｐゴシック" charset="-128"/>
              </a:rPr>
              <a:t>８－４</a:t>
            </a:r>
          </a:p>
        </p:txBody>
      </p:sp>
      <p:sp>
        <p:nvSpPr>
          <p:cNvPr id="8" name="スライド番号プレースホルダー 3"/>
          <p:cNvSpPr txBox="1">
            <a:spLocks/>
          </p:cNvSpPr>
          <p:nvPr/>
        </p:nvSpPr>
        <p:spPr>
          <a:xfrm>
            <a:off x="9328150" y="6524625"/>
            <a:ext cx="577850" cy="244475"/>
          </a:xfrm>
          <a:prstGeom prst="rect">
            <a:avLst/>
          </a:prstGeom>
        </p:spPr>
        <p:txBody>
          <a:bodyPr>
            <a:normAutofit/>
          </a:bodyPr>
          <a:lstStyle/>
          <a:p>
            <a:pPr>
              <a:lnSpc>
                <a:spcPct val="80000"/>
              </a:lnSpc>
            </a:pPr>
            <a:fld id="{72F7B42F-4ED9-4798-AF3B-FAF03FFCF157}" type="slidenum">
              <a:rPr lang="en-US" altLang="ja-JP" sz="1100"/>
              <a:pPr>
                <a:lnSpc>
                  <a:spcPct val="80000"/>
                </a:lnSpc>
              </a:pPr>
              <a:t>26</a:t>
            </a:fld>
            <a:endParaRPr lang="en-US" altLang="ja-JP" sz="11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タイトル 1"/>
          <p:cNvSpPr>
            <a:spLocks noGrp="1"/>
          </p:cNvSpPr>
          <p:nvPr>
            <p:ph type="title" idx="4294967295"/>
          </p:nvPr>
        </p:nvSpPr>
        <p:spPr>
          <a:xfrm>
            <a:off x="920750" y="333375"/>
            <a:ext cx="8832850" cy="990600"/>
          </a:xfrm>
        </p:spPr>
        <p:txBody>
          <a:bodyPr/>
          <a:lstStyle/>
          <a:p>
            <a:r>
              <a:rPr lang="ja-JP" altLang="en-US" smtClean="0">
                <a:latin typeface="ＭＳ Ｐゴシック" charset="-128"/>
                <a:ea typeface="ＭＳ Ｐゴシック" charset="-128"/>
              </a:rPr>
              <a:t>第８時限　目次</a:t>
            </a:r>
          </a:p>
        </p:txBody>
      </p:sp>
      <p:sp>
        <p:nvSpPr>
          <p:cNvPr id="17410" name="Rectangle 6"/>
          <p:cNvSpPr>
            <a:spLocks noGrp="1"/>
          </p:cNvSpPr>
          <p:nvPr>
            <p:ph type="body" idx="4294967295"/>
          </p:nvPr>
        </p:nvSpPr>
        <p:spPr>
          <a:xfrm>
            <a:off x="2649538" y="1700213"/>
            <a:ext cx="6919912" cy="4525962"/>
          </a:xfrm>
          <a:ln>
            <a:solidFill>
              <a:schemeClr val="accent2"/>
            </a:solidFill>
          </a:ln>
        </p:spPr>
        <p:txBody>
          <a:bodyPr/>
          <a:lstStyle/>
          <a:p>
            <a:pPr>
              <a:buFont typeface="Wingdings" pitchFamily="2" charset="2"/>
              <a:buNone/>
              <a:defRPr/>
            </a:pPr>
            <a:r>
              <a:rPr lang="ja-JP" altLang="en-US" sz="2400" dirty="0">
                <a:solidFill>
                  <a:srgbClr val="FF0000"/>
                </a:solidFill>
                <a:latin typeface="MS PGothic" pitchFamily="34" charset="-128"/>
                <a:ea typeface="MS PGothic" pitchFamily="34" charset="-128"/>
              </a:rPr>
              <a:t>８</a:t>
            </a:r>
            <a:r>
              <a:rPr lang="ja-JP" altLang="en-US" sz="2400" dirty="0" smtClean="0">
                <a:solidFill>
                  <a:srgbClr val="FF0000"/>
                </a:solidFill>
                <a:latin typeface="MS PGothic" pitchFamily="34" charset="-128"/>
                <a:ea typeface="MS PGothic" pitchFamily="34" charset="-128"/>
              </a:rPr>
              <a:t>－１　知的財産の利用</a:t>
            </a:r>
          </a:p>
          <a:p>
            <a:pPr marL="0" indent="0">
              <a:buFont typeface="Wingdings" pitchFamily="2" charset="2"/>
              <a:buNone/>
              <a:defRPr/>
            </a:pPr>
            <a:r>
              <a:rPr lang="ja-JP" altLang="en-US" sz="2400" dirty="0">
                <a:latin typeface="MS PGothic" pitchFamily="34" charset="-128"/>
                <a:ea typeface="MS PGothic" pitchFamily="34" charset="-128"/>
              </a:rPr>
              <a:t>８</a:t>
            </a:r>
            <a:r>
              <a:rPr lang="ja-JP" altLang="en-US" sz="2400" dirty="0" smtClean="0">
                <a:latin typeface="MS PGothic" pitchFamily="34" charset="-128"/>
                <a:ea typeface="MS PGothic" pitchFamily="34" charset="-128"/>
              </a:rPr>
              <a:t>－２</a:t>
            </a:r>
            <a:r>
              <a:rPr lang="ja-JP" altLang="en-US" sz="2400" dirty="0">
                <a:latin typeface="MS PGothic" pitchFamily="34" charset="-128"/>
                <a:ea typeface="MS PGothic" pitchFamily="34" charset="-128"/>
              </a:rPr>
              <a:t>　知財活動の意義</a:t>
            </a:r>
          </a:p>
          <a:p>
            <a:pPr>
              <a:buFont typeface="Wingdings" pitchFamily="2" charset="2"/>
              <a:buNone/>
              <a:defRPr/>
            </a:pPr>
            <a:r>
              <a:rPr lang="ja-JP" altLang="en-US" sz="2400" dirty="0">
                <a:latin typeface="MS PGothic" pitchFamily="34" charset="-128"/>
                <a:ea typeface="MS PGothic" pitchFamily="34" charset="-128"/>
              </a:rPr>
              <a:t>８</a:t>
            </a:r>
            <a:r>
              <a:rPr lang="ja-JP" altLang="en-US" sz="2400" dirty="0" smtClean="0">
                <a:latin typeface="MS PGothic" pitchFamily="34" charset="-128"/>
                <a:ea typeface="MS PGothic" pitchFamily="34" charset="-128"/>
              </a:rPr>
              <a:t>－３</a:t>
            </a:r>
            <a:r>
              <a:rPr lang="ja-JP" altLang="en-US" sz="2400" dirty="0">
                <a:latin typeface="MS PGothic" pitchFamily="34" charset="-128"/>
                <a:ea typeface="MS PGothic" pitchFamily="34" charset="-128"/>
              </a:rPr>
              <a:t>　標準化と知的財産</a:t>
            </a:r>
            <a:endParaRPr lang="en-US" altLang="ja-JP" sz="2400" dirty="0">
              <a:latin typeface="MS PGothic" pitchFamily="34" charset="-128"/>
              <a:ea typeface="MS PGothic" pitchFamily="34" charset="-128"/>
            </a:endParaRPr>
          </a:p>
          <a:p>
            <a:pPr>
              <a:buFont typeface="Wingdings" pitchFamily="2" charset="2"/>
              <a:buNone/>
              <a:defRPr/>
            </a:pPr>
            <a:r>
              <a:rPr lang="ja-JP" altLang="en-US" sz="2400" dirty="0">
                <a:latin typeface="MS PGothic" pitchFamily="34" charset="-128"/>
                <a:ea typeface="MS PGothic" pitchFamily="34" charset="-128"/>
              </a:rPr>
              <a:t>８</a:t>
            </a:r>
            <a:r>
              <a:rPr lang="ja-JP" altLang="en-US" sz="2400" dirty="0" smtClean="0">
                <a:latin typeface="MS PGothic" pitchFamily="34" charset="-128"/>
                <a:ea typeface="MS PGothic" pitchFamily="34" charset="-128"/>
              </a:rPr>
              <a:t>－４</a:t>
            </a:r>
            <a:r>
              <a:rPr lang="ja-JP" altLang="en-US" sz="2400" dirty="0">
                <a:latin typeface="MS PGothic" pitchFamily="34" charset="-128"/>
                <a:ea typeface="MS PGothic" pitchFamily="34" charset="-128"/>
              </a:rPr>
              <a:t>　知財の活用、特許の活用</a:t>
            </a:r>
          </a:p>
          <a:p>
            <a:pPr>
              <a:buFont typeface="Wingdings" pitchFamily="2" charset="2"/>
              <a:buNone/>
              <a:defRPr/>
            </a:pPr>
            <a:endParaRPr lang="ja-JP" altLang="en-US" sz="2400" dirty="0">
              <a:ea typeface="MS PGothic" pitchFamily="34" charset="-128"/>
            </a:endParaRPr>
          </a:p>
          <a:p>
            <a:pPr>
              <a:buFont typeface="Wingdings" pitchFamily="2" charset="2"/>
              <a:buNone/>
              <a:defRPr/>
            </a:pPr>
            <a:endParaRPr lang="ja-JP" altLang="en-US" sz="2400" dirty="0" smtClean="0">
              <a:latin typeface="MS PGothic" pitchFamily="34" charset="-128"/>
              <a:ea typeface="MS PGothic" pitchFamily="34" charset="-128"/>
            </a:endParaRPr>
          </a:p>
        </p:txBody>
      </p:sp>
      <p:pic>
        <p:nvPicPr>
          <p:cNvPr id="27651" name="Picture 7" descr="sm_pencil.png"/>
          <p:cNvPicPr>
            <a:picLocks noChangeAspect="1"/>
          </p:cNvPicPr>
          <p:nvPr/>
        </p:nvPicPr>
        <p:blipFill>
          <a:blip r:embed="rId3"/>
          <a:srcRect/>
          <a:stretch>
            <a:fillRect/>
          </a:stretch>
        </p:blipFill>
        <p:spPr bwMode="auto">
          <a:xfrm>
            <a:off x="631825" y="1773238"/>
            <a:ext cx="1749425" cy="2144712"/>
          </a:xfrm>
          <a:prstGeom prst="rect">
            <a:avLst/>
          </a:prstGeom>
          <a:noFill/>
          <a:ln w="50800" cap="sq" cmpd="dbl">
            <a:solidFill>
              <a:schemeClr val="accent2"/>
            </a:solidFill>
            <a:miter lim="800000"/>
            <a:headEnd/>
            <a:tailEnd/>
          </a:ln>
        </p:spPr>
      </p:pic>
      <p:sp>
        <p:nvSpPr>
          <p:cNvPr id="3" name="スライド番号プレースホルダー 2"/>
          <p:cNvSpPr>
            <a:spLocks noGrp="1"/>
          </p:cNvSpPr>
          <p:nvPr>
            <p:ph type="sldNum" sz="quarter" idx="12"/>
          </p:nvPr>
        </p:nvSpPr>
        <p:spPr/>
        <p:txBody>
          <a:bodyPr>
            <a:normAutofit fontScale="85000" lnSpcReduction="20000"/>
          </a:bodyPr>
          <a:lstStyle/>
          <a:p>
            <a:pPr>
              <a:defRPr/>
            </a:pPr>
            <a:fld id="{C1AC593F-C9EA-4598-A006-D81FA3671BB3}" type="slidenum">
              <a:rPr lang="en-US" altLang="ja-JP"/>
              <a:pPr>
                <a:defRPr/>
              </a:pPr>
              <a:t>3</a:t>
            </a:fld>
            <a:endParaRPr lang="en-US"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テキスト ボックス 4"/>
          <p:cNvSpPr txBox="1">
            <a:spLocks noChangeArrowheads="1"/>
          </p:cNvSpPr>
          <p:nvPr/>
        </p:nvSpPr>
        <p:spPr bwMode="auto">
          <a:xfrm>
            <a:off x="638175" y="1419225"/>
            <a:ext cx="9561513" cy="457200"/>
          </a:xfrm>
          <a:prstGeom prst="rect">
            <a:avLst/>
          </a:prstGeom>
          <a:noFill/>
          <a:ln w="9525">
            <a:noFill/>
            <a:miter lim="800000"/>
            <a:headEnd/>
            <a:tailEnd/>
          </a:ln>
        </p:spPr>
        <p:txBody>
          <a:bodyPr>
            <a:spAutoFit/>
          </a:bodyPr>
          <a:lstStyle/>
          <a:p>
            <a:pPr defTabSz="457200"/>
            <a:r>
              <a:rPr lang="ja-JP" altLang="en-US" sz="2400">
                <a:latin typeface="Calibri" pitchFamily="34" charset="0"/>
                <a:ea typeface="ＭＳ Ｐゴシック" charset="-128"/>
              </a:rPr>
              <a:t>知的財産に対し、適切な利用方法を把握する必要がある。</a:t>
            </a:r>
            <a:endParaRPr lang="en-US" altLang="ja-JP" sz="2400">
              <a:latin typeface="Calibri" pitchFamily="34" charset="0"/>
              <a:ea typeface="ＭＳ Ｐゴシック" charset="-128"/>
            </a:endParaRPr>
          </a:p>
        </p:txBody>
      </p:sp>
      <p:sp>
        <p:nvSpPr>
          <p:cNvPr id="29698" name="Rectangle 5"/>
          <p:cNvSpPr>
            <a:spLocks noChangeArrowheads="1"/>
          </p:cNvSpPr>
          <p:nvPr/>
        </p:nvSpPr>
        <p:spPr bwMode="auto">
          <a:xfrm>
            <a:off x="1450975" y="333375"/>
            <a:ext cx="3416300" cy="646113"/>
          </a:xfrm>
          <a:prstGeom prst="rect">
            <a:avLst/>
          </a:prstGeom>
          <a:noFill/>
          <a:ln w="9525">
            <a:noFill/>
            <a:miter lim="800000"/>
            <a:headEnd/>
            <a:tailEnd/>
          </a:ln>
        </p:spPr>
        <p:txBody>
          <a:bodyPr wrap="none">
            <a:spAutoFit/>
          </a:bodyPr>
          <a:lstStyle/>
          <a:p>
            <a:r>
              <a:rPr lang="ja-JP" altLang="en-US" sz="3600">
                <a:ea typeface="ＭＳ Ｐゴシック" charset="-128"/>
              </a:rPr>
              <a:t>知的財産の利用</a:t>
            </a:r>
            <a:endParaRPr lang="zh-CN" altLang="en-US" sz="3600">
              <a:ea typeface="ＭＳ Ｐゴシック" charset="-128"/>
            </a:endParaRPr>
          </a:p>
        </p:txBody>
      </p:sp>
      <p:sp>
        <p:nvSpPr>
          <p:cNvPr id="19459" name="テキスト ボックス 13"/>
          <p:cNvSpPr txBox="1">
            <a:spLocks noChangeArrowheads="1"/>
          </p:cNvSpPr>
          <p:nvPr/>
        </p:nvSpPr>
        <p:spPr bwMode="auto">
          <a:xfrm>
            <a:off x="344488" y="3917950"/>
            <a:ext cx="7448550" cy="400050"/>
          </a:xfrm>
          <a:prstGeom prst="rect">
            <a:avLst/>
          </a:prstGeom>
          <a:solidFill>
            <a:schemeClr val="accent1">
              <a:lumMod val="20000"/>
              <a:lumOff val="80000"/>
            </a:schemeClr>
          </a:solidFill>
          <a:ln w="9525">
            <a:solidFill>
              <a:schemeClr val="accent1"/>
            </a:solidFill>
            <a:miter lim="800000"/>
            <a:headEnd/>
            <a:tailEnd/>
          </a:ln>
        </p:spPr>
        <p:txBody>
          <a:bodyPr>
            <a:spAutoFit/>
          </a:bodyPr>
          <a:lstStyle/>
          <a:p>
            <a:pPr defTabSz="457200">
              <a:defRPr/>
            </a:pPr>
            <a:r>
              <a:rPr lang="ja-JP" altLang="en-US" sz="2000" b="1" dirty="0">
                <a:latin typeface="ＭＳ Ｐゴシック" pitchFamily="50" charset="-128"/>
                <a:ea typeface="ＭＳ Ｐゴシック" pitchFamily="50" charset="-128"/>
              </a:rPr>
              <a:t>・Ａ君</a:t>
            </a:r>
            <a:r>
              <a:rPr lang="ja-JP" altLang="en-US" sz="2000" b="1" dirty="0">
                <a:latin typeface="ＭＳ Ｐゴシック" pitchFamily="50" charset="-128"/>
                <a:ea typeface="ＭＳ Ｐゴシック" pitchFamily="50" charset="-128"/>
              </a:rPr>
              <a:t>は</a:t>
            </a:r>
            <a:r>
              <a:rPr lang="ja-JP" altLang="en-US" sz="2000" b="1" dirty="0">
                <a:latin typeface="ＭＳ Ｐゴシック" pitchFamily="50" charset="-128"/>
                <a:ea typeface="ＭＳ Ｐゴシック" pitchFamily="50" charset="-128"/>
              </a:rPr>
              <a:t>自分の実験に</a:t>
            </a:r>
            <a:r>
              <a:rPr lang="ja-JP" altLang="en-US" sz="2000" b="1" dirty="0">
                <a:latin typeface="ＭＳ Ｐゴシック" pitchFamily="50" charset="-128"/>
                <a:ea typeface="ＭＳ Ｐゴシック" pitchFamily="50" charset="-128"/>
              </a:rPr>
              <a:t>、</a:t>
            </a:r>
            <a:r>
              <a:rPr lang="en-US" altLang="ja-JP" sz="2000" b="1" dirty="0">
                <a:latin typeface="ＭＳ Ｐゴシック" pitchFamily="50" charset="-128"/>
                <a:ea typeface="ＭＳ Ｐゴシック" pitchFamily="50" charset="-128"/>
              </a:rPr>
              <a:t>B</a:t>
            </a:r>
            <a:r>
              <a:rPr lang="ja-JP" altLang="en-US" sz="2000" b="1" dirty="0">
                <a:latin typeface="ＭＳ Ｐゴシック" pitchFamily="50" charset="-128"/>
                <a:ea typeface="ＭＳ Ｐゴシック" pitchFamily="50" charset="-128"/>
              </a:rPr>
              <a:t>社</a:t>
            </a:r>
            <a:r>
              <a:rPr lang="ja-JP" altLang="en-US" sz="2000" b="1" dirty="0">
                <a:latin typeface="ＭＳ Ｐゴシック" pitchFamily="50" charset="-128"/>
                <a:ea typeface="ＭＳ Ｐゴシック" pitchFamily="50" charset="-128"/>
              </a:rPr>
              <a:t>の特許発明である装置を使いたい</a:t>
            </a:r>
            <a:r>
              <a:rPr lang="ja-JP" altLang="en-US" sz="2000" b="1" dirty="0">
                <a:latin typeface="ＭＳ Ｐゴシック" pitchFamily="50" charset="-128"/>
                <a:ea typeface="ＭＳ Ｐゴシック" pitchFamily="50" charset="-128"/>
              </a:rPr>
              <a:t>。</a:t>
            </a:r>
            <a:endParaRPr lang="en-US" altLang="ja-JP" sz="2000" dirty="0">
              <a:latin typeface="ＭＳ Ｐゴシック" pitchFamily="50" charset="-128"/>
              <a:ea typeface="ＭＳ Ｐゴシック" pitchFamily="50" charset="-128"/>
            </a:endParaRPr>
          </a:p>
        </p:txBody>
      </p:sp>
      <p:sp>
        <p:nvSpPr>
          <p:cNvPr id="19460" name="テキスト ボックス 14"/>
          <p:cNvSpPr txBox="1">
            <a:spLocks noChangeArrowheads="1"/>
          </p:cNvSpPr>
          <p:nvPr/>
        </p:nvSpPr>
        <p:spPr bwMode="auto">
          <a:xfrm>
            <a:off x="344488" y="5229225"/>
            <a:ext cx="7448550" cy="708025"/>
          </a:xfrm>
          <a:prstGeom prst="rect">
            <a:avLst/>
          </a:prstGeom>
          <a:solidFill>
            <a:schemeClr val="accent2">
              <a:lumMod val="20000"/>
              <a:lumOff val="80000"/>
            </a:schemeClr>
          </a:solidFill>
          <a:ln w="9525">
            <a:solidFill>
              <a:schemeClr val="accent1"/>
            </a:solidFill>
            <a:miter lim="800000"/>
            <a:headEnd/>
            <a:tailEnd/>
          </a:ln>
        </p:spPr>
        <p:txBody>
          <a:bodyPr>
            <a:spAutoFit/>
          </a:bodyPr>
          <a:lstStyle/>
          <a:p>
            <a:pPr defTabSz="457200">
              <a:defRPr/>
            </a:pPr>
            <a:r>
              <a:rPr lang="ja-JP" altLang="en-US" sz="2000" b="1" dirty="0">
                <a:latin typeface="Calibri" pitchFamily="34" charset="0"/>
                <a:ea typeface="MS PGothic" pitchFamily="34" charset="-128"/>
              </a:rPr>
              <a:t>・</a:t>
            </a:r>
            <a:r>
              <a:rPr lang="en-US" altLang="ja-JP" sz="2000" b="1" dirty="0">
                <a:latin typeface="Calibri" pitchFamily="34" charset="0"/>
                <a:ea typeface="MS PGothic" pitchFamily="34" charset="-128"/>
              </a:rPr>
              <a:t>E</a:t>
            </a:r>
            <a:r>
              <a:rPr lang="ja-JP" altLang="en-US" sz="2000" b="1" dirty="0">
                <a:latin typeface="Calibri" pitchFamily="34" charset="0"/>
                <a:ea typeface="MS PGothic" pitchFamily="34" charset="-128"/>
              </a:rPr>
              <a:t>君</a:t>
            </a:r>
            <a:r>
              <a:rPr lang="ja-JP" altLang="en-US" sz="2000" b="1" dirty="0">
                <a:latin typeface="Calibri" pitchFamily="34" charset="0"/>
                <a:ea typeface="MS PGothic" pitchFamily="34" charset="-128"/>
              </a:rPr>
              <a:t>は</a:t>
            </a:r>
            <a:r>
              <a:rPr lang="ja-JP" altLang="en-US" sz="2000" b="1" dirty="0">
                <a:latin typeface="Calibri" pitchFamily="34" charset="0"/>
                <a:ea typeface="MS PGothic" pitchFamily="34" charset="-128"/>
              </a:rPr>
              <a:t>論文執筆、学会発表において、</a:t>
            </a:r>
            <a:r>
              <a:rPr lang="en-US" altLang="ja-JP" sz="2000" b="1" dirty="0">
                <a:latin typeface="Calibri" pitchFamily="34" charset="0"/>
                <a:ea typeface="MS PGothic" pitchFamily="34" charset="-128"/>
              </a:rPr>
              <a:t>F</a:t>
            </a:r>
            <a:r>
              <a:rPr lang="ja-JP" altLang="en-US" sz="2000" b="1" dirty="0">
                <a:latin typeface="Calibri" pitchFamily="34" charset="0"/>
                <a:ea typeface="MS PGothic" pitchFamily="34" charset="-128"/>
              </a:rPr>
              <a:t>先生</a:t>
            </a:r>
            <a:r>
              <a:rPr lang="ja-JP" altLang="en-US" sz="2000" b="1" dirty="0">
                <a:latin typeface="Calibri" pitchFamily="34" charset="0"/>
                <a:ea typeface="MS PGothic" pitchFamily="34" charset="-128"/>
              </a:rPr>
              <a:t>の先行論文</a:t>
            </a:r>
            <a:r>
              <a:rPr lang="ja-JP" altLang="en-US" sz="2000" b="1" dirty="0">
                <a:latin typeface="Calibri" pitchFamily="34" charset="0"/>
                <a:ea typeface="MS PGothic" pitchFamily="34" charset="-128"/>
              </a:rPr>
              <a:t>を引用</a:t>
            </a:r>
            <a:endParaRPr lang="en-US" altLang="ja-JP" sz="2000" b="1" dirty="0">
              <a:latin typeface="Calibri" pitchFamily="34" charset="0"/>
              <a:ea typeface="MS PGothic" pitchFamily="34" charset="-128"/>
            </a:endParaRPr>
          </a:p>
          <a:p>
            <a:pPr defTabSz="457200">
              <a:defRPr/>
            </a:pPr>
            <a:r>
              <a:rPr lang="ja-JP" altLang="en-US" sz="2000" b="1" dirty="0">
                <a:latin typeface="Calibri" pitchFamily="34" charset="0"/>
                <a:ea typeface="MS PGothic" pitchFamily="34" charset="-128"/>
              </a:rPr>
              <a:t>　</a:t>
            </a:r>
            <a:r>
              <a:rPr lang="ja-JP" altLang="en-US" sz="2000" b="1" dirty="0">
                <a:latin typeface="Calibri" pitchFamily="34" charset="0"/>
                <a:ea typeface="MS PGothic" pitchFamily="34" charset="-128"/>
              </a:rPr>
              <a:t>したい</a:t>
            </a:r>
            <a:r>
              <a:rPr lang="ja-JP" altLang="en-US" sz="2000" b="1" dirty="0">
                <a:latin typeface="Calibri" pitchFamily="34" charset="0"/>
                <a:ea typeface="MS PGothic" pitchFamily="34" charset="-128"/>
              </a:rPr>
              <a:t>。</a:t>
            </a:r>
            <a:endParaRPr lang="en-US" altLang="ja-JP" sz="2000" b="1" dirty="0">
              <a:latin typeface="Calibri" pitchFamily="34" charset="0"/>
              <a:ea typeface="MS PGothic" pitchFamily="34" charset="-128"/>
            </a:endParaRPr>
          </a:p>
        </p:txBody>
      </p:sp>
      <p:pic>
        <p:nvPicPr>
          <p:cNvPr id="29701" name="Picture 3"/>
          <p:cNvPicPr>
            <a:picLocks noChangeAspect="1" noChangeArrowheads="1"/>
          </p:cNvPicPr>
          <p:nvPr/>
        </p:nvPicPr>
        <p:blipFill>
          <a:blip r:embed="rId3"/>
          <a:srcRect/>
          <a:stretch>
            <a:fillRect/>
          </a:stretch>
        </p:blipFill>
        <p:spPr bwMode="auto">
          <a:xfrm>
            <a:off x="4521200" y="2636838"/>
            <a:ext cx="1223963" cy="1082675"/>
          </a:xfrm>
          <a:prstGeom prst="rect">
            <a:avLst/>
          </a:prstGeom>
          <a:noFill/>
          <a:ln w="9525">
            <a:noFill/>
            <a:miter lim="800000"/>
            <a:headEnd/>
            <a:tailEnd/>
          </a:ln>
        </p:spPr>
      </p:pic>
      <p:pic>
        <p:nvPicPr>
          <p:cNvPr id="29702" name="Picture 2"/>
          <p:cNvPicPr>
            <a:picLocks noChangeAspect="1" noChangeArrowheads="1"/>
          </p:cNvPicPr>
          <p:nvPr/>
        </p:nvPicPr>
        <p:blipFill>
          <a:blip r:embed="rId4"/>
          <a:srcRect/>
          <a:stretch>
            <a:fillRect/>
          </a:stretch>
        </p:blipFill>
        <p:spPr bwMode="auto">
          <a:xfrm>
            <a:off x="8253413" y="4335463"/>
            <a:ext cx="1411287" cy="1247775"/>
          </a:xfrm>
          <a:prstGeom prst="rect">
            <a:avLst/>
          </a:prstGeom>
          <a:noFill/>
          <a:ln w="9525">
            <a:noFill/>
            <a:miter lim="800000"/>
            <a:headEnd/>
            <a:tailEnd/>
          </a:ln>
        </p:spPr>
      </p:pic>
      <p:sp>
        <p:nvSpPr>
          <p:cNvPr id="16400" name="Rectangle 16"/>
          <p:cNvSpPr>
            <a:spLocks noChangeArrowheads="1"/>
          </p:cNvSpPr>
          <p:nvPr/>
        </p:nvSpPr>
        <p:spPr bwMode="auto">
          <a:xfrm>
            <a:off x="-15875" y="0"/>
            <a:ext cx="1035050"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latin typeface="MS PGothic" pitchFamily="34" charset="-128"/>
                <a:ea typeface="MS PGothic" pitchFamily="34" charset="-128"/>
              </a:rPr>
              <a:t>８</a:t>
            </a:r>
            <a:r>
              <a:rPr lang="ja-JP" altLang="en-US" sz="2800" dirty="0">
                <a:latin typeface="MS PGothic" pitchFamily="34" charset="-128"/>
                <a:ea typeface="MS PGothic" pitchFamily="34" charset="-128"/>
              </a:rPr>
              <a:t>－１</a:t>
            </a:r>
            <a:endParaRPr lang="zh-CN" altLang="en-US" sz="2800" dirty="0">
              <a:latin typeface="MS PGothic" pitchFamily="34" charset="-128"/>
              <a:ea typeface="MS PGothic" pitchFamily="34" charset="-128"/>
            </a:endParaRPr>
          </a:p>
        </p:txBody>
      </p:sp>
      <p:sp>
        <p:nvSpPr>
          <p:cNvPr id="3" name="テキスト ボックス 2"/>
          <p:cNvSpPr txBox="1"/>
          <p:nvPr/>
        </p:nvSpPr>
        <p:spPr>
          <a:xfrm>
            <a:off x="344488" y="3284538"/>
            <a:ext cx="1447800" cy="477837"/>
          </a:xfrm>
          <a:prstGeom prst="roundRect">
            <a:avLst/>
          </a:prstGeom>
          <a:solidFill>
            <a:schemeClr val="accent2">
              <a:lumMod val="60000"/>
              <a:lumOff val="40000"/>
            </a:schemeClr>
          </a:solidFill>
          <a:ln>
            <a:solidFill>
              <a:schemeClr val="tx1"/>
            </a:solidFill>
          </a:ln>
        </p:spPr>
        <p:txBody>
          <a:bodyPr>
            <a:spAutoFit/>
          </a:bodyPr>
          <a:lstStyle/>
          <a:p>
            <a:pPr algn="ctr">
              <a:defRPr/>
            </a:pPr>
            <a:r>
              <a:rPr lang="ja-JP" altLang="en-US" sz="2200" dirty="0">
                <a:latin typeface="MS PGothic" pitchFamily="34" charset="-128"/>
                <a:ea typeface="MS PGothic" pitchFamily="34" charset="-128"/>
              </a:rPr>
              <a:t>具体例</a:t>
            </a:r>
          </a:p>
        </p:txBody>
      </p:sp>
      <p:sp>
        <p:nvSpPr>
          <p:cNvPr id="18449" name="Text Box 17"/>
          <p:cNvSpPr txBox="1">
            <a:spLocks noChangeArrowheads="1"/>
          </p:cNvSpPr>
          <p:nvPr/>
        </p:nvSpPr>
        <p:spPr bwMode="auto">
          <a:xfrm>
            <a:off x="344488" y="4541838"/>
            <a:ext cx="7448550" cy="400050"/>
          </a:xfrm>
          <a:prstGeom prst="rect">
            <a:avLst/>
          </a:prstGeom>
          <a:solidFill>
            <a:schemeClr val="accent1">
              <a:lumMod val="20000"/>
              <a:lumOff val="80000"/>
            </a:schemeClr>
          </a:solidFill>
          <a:ln w="9525">
            <a:solidFill>
              <a:schemeClr val="accent1"/>
            </a:solidFill>
            <a:miter lim="800000"/>
            <a:headEnd/>
            <a:tailEnd/>
          </a:ln>
          <a:effectLst/>
        </p:spPr>
        <p:txBody>
          <a:bodyPr>
            <a:spAutoFit/>
          </a:bodyPr>
          <a:lstStyle/>
          <a:p>
            <a:pPr>
              <a:spcBef>
                <a:spcPct val="50000"/>
              </a:spcBef>
              <a:defRPr/>
            </a:pPr>
            <a:r>
              <a:rPr lang="ja-JP" altLang="en-US" sz="2000" b="1" dirty="0">
                <a:latin typeface="ＭＳ Ｐゴシック" pitchFamily="50" charset="-128"/>
                <a:ea typeface="ＭＳ Ｐゴシック" pitchFamily="50" charset="-128"/>
              </a:rPr>
              <a:t>・</a:t>
            </a:r>
            <a:r>
              <a:rPr lang="en-US" altLang="ja-JP" sz="2000" b="1" dirty="0">
                <a:latin typeface="ＭＳ Ｐゴシック" pitchFamily="50" charset="-128"/>
                <a:ea typeface="ＭＳ Ｐゴシック" pitchFamily="50" charset="-128"/>
              </a:rPr>
              <a:t>C</a:t>
            </a:r>
            <a:r>
              <a:rPr lang="ja-JP" altLang="en-US" sz="2000" b="1" dirty="0">
                <a:latin typeface="ＭＳ Ｐゴシック" pitchFamily="50" charset="-128"/>
                <a:ea typeface="ＭＳ Ｐゴシック" pitchFamily="50" charset="-128"/>
              </a:rPr>
              <a:t>君は</a:t>
            </a:r>
            <a:r>
              <a:rPr lang="en-US" altLang="ja-JP" sz="2000" b="1" dirty="0">
                <a:latin typeface="ＭＳ Ｐゴシック" pitchFamily="50" charset="-128"/>
                <a:ea typeface="ＭＳ Ｐゴシック" pitchFamily="50" charset="-128"/>
              </a:rPr>
              <a:t>D</a:t>
            </a:r>
            <a:r>
              <a:rPr lang="ja-JP" altLang="en-US" sz="2000" b="1" dirty="0">
                <a:latin typeface="ＭＳ Ｐゴシック" pitchFamily="50" charset="-128"/>
                <a:ea typeface="ＭＳ Ｐゴシック" pitchFamily="50" charset="-128"/>
              </a:rPr>
              <a:t>君の発明を取り込んだ新たな発明を行い、自ら使った。</a:t>
            </a:r>
            <a:endParaRPr lang="en-US" altLang="ja-JP" sz="2000" b="1" dirty="0">
              <a:latin typeface="ＭＳ Ｐゴシック" pitchFamily="50" charset="-128"/>
              <a:ea typeface="ＭＳ Ｐゴシック" pitchFamily="50" charset="-128"/>
            </a:endParaRPr>
          </a:p>
        </p:txBody>
      </p:sp>
      <p:sp>
        <p:nvSpPr>
          <p:cNvPr id="17" name="テキスト ボックス 16"/>
          <p:cNvSpPr txBox="1"/>
          <p:nvPr/>
        </p:nvSpPr>
        <p:spPr>
          <a:xfrm>
            <a:off x="3872883" y="1988846"/>
            <a:ext cx="2232248" cy="461665"/>
          </a:xfrm>
          <a:prstGeom prst="rect">
            <a:avLst/>
          </a:prstGeom>
          <a:solidFill>
            <a:schemeClr val="bg1"/>
          </a:solidFill>
          <a:ln w="28575">
            <a:solidFill>
              <a:schemeClr val="accent5">
                <a:lumMod val="60000"/>
                <a:lumOff val="40000"/>
              </a:schemeClr>
            </a:solidFill>
          </a:ln>
        </p:spPr>
        <p:style>
          <a:lnRef idx="0">
            <a:schemeClr val="accent2"/>
          </a:lnRef>
          <a:fillRef idx="3">
            <a:schemeClr val="accent2"/>
          </a:fillRef>
          <a:effectRef idx="3">
            <a:schemeClr val="accent2"/>
          </a:effectRef>
          <a:fontRef idx="minor">
            <a:schemeClr val="lt1"/>
          </a:fontRef>
        </p:style>
        <p:txBody>
          <a:bodyPr>
            <a:spAutoFit/>
          </a:bodyPr>
          <a:lstStyle/>
          <a:p>
            <a:pPr algn="ctr" defTabSz="457200" fontAlgn="auto">
              <a:spcBef>
                <a:spcPts val="0"/>
              </a:spcBef>
              <a:spcAft>
                <a:spcPts val="0"/>
              </a:spcAft>
              <a:defRPr/>
            </a:pPr>
            <a:r>
              <a:rPr lang="ja-JP" altLang="en-US" sz="2400" dirty="0">
                <a:solidFill>
                  <a:schemeClr val="accent6">
                    <a:lumMod val="75000"/>
                  </a:schemeClr>
                </a:solidFill>
                <a:latin typeface="ＭＳ Ｐゴシック" pitchFamily="50" charset="-128"/>
                <a:ea typeface="ＭＳ Ｐゴシック" pitchFamily="50" charset="-128"/>
              </a:rPr>
              <a:t>研究・開発活動</a:t>
            </a:r>
            <a:endParaRPr lang="ja-JP" altLang="en-US" sz="2400" dirty="0">
              <a:solidFill>
                <a:schemeClr val="accent6">
                  <a:lumMod val="75000"/>
                </a:schemeClr>
              </a:solidFill>
              <a:latin typeface="ＭＳ Ｐゴシック" pitchFamily="50" charset="-128"/>
              <a:ea typeface="ＭＳ Ｐゴシック" pitchFamily="50" charset="-128"/>
            </a:endParaRPr>
          </a:p>
        </p:txBody>
      </p:sp>
      <p:sp>
        <p:nvSpPr>
          <p:cNvPr id="18" name="右矢印 17"/>
          <p:cNvSpPr/>
          <p:nvPr/>
        </p:nvSpPr>
        <p:spPr>
          <a:xfrm>
            <a:off x="2505075" y="2060575"/>
            <a:ext cx="1223963" cy="322263"/>
          </a:xfrm>
          <a:prstGeom prst="rightArrow">
            <a:avLst/>
          </a:prstGeom>
          <a:solidFill>
            <a:srgbClr val="95CEDB"/>
          </a:solidFill>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ja-JP" altLang="en-US">
              <a:solidFill>
                <a:srgbClr val="FFFFFF"/>
              </a:solidFill>
              <a:latin typeface="ＭＳ Ｐゴシック" pitchFamily="50" charset="-128"/>
              <a:ea typeface="ＭＳ Ｐゴシック" pitchFamily="50" charset="-128"/>
            </a:endParaRPr>
          </a:p>
        </p:txBody>
      </p:sp>
      <p:sp>
        <p:nvSpPr>
          <p:cNvPr id="19" name="テキスト ボックス 18"/>
          <p:cNvSpPr txBox="1"/>
          <p:nvPr/>
        </p:nvSpPr>
        <p:spPr>
          <a:xfrm>
            <a:off x="7444390" y="2031237"/>
            <a:ext cx="1669047" cy="461665"/>
          </a:xfrm>
          <a:prstGeom prst="rect">
            <a:avLst/>
          </a:prstGeom>
          <a:solidFill>
            <a:schemeClr val="bg1"/>
          </a:solidFill>
          <a:ln w="25400">
            <a:solidFill>
              <a:srgbClr val="C00000"/>
            </a:solidFill>
          </a:ln>
        </p:spPr>
        <p:style>
          <a:lnRef idx="0">
            <a:schemeClr val="accent6"/>
          </a:lnRef>
          <a:fillRef idx="3">
            <a:schemeClr val="accent6"/>
          </a:fillRef>
          <a:effectRef idx="3">
            <a:schemeClr val="accent6"/>
          </a:effectRef>
          <a:fontRef idx="minor">
            <a:schemeClr val="lt1"/>
          </a:fontRef>
        </p:style>
        <p:txBody>
          <a:bodyPr wrap="none">
            <a:spAutoFit/>
          </a:bodyPr>
          <a:lstStyle/>
          <a:p>
            <a:pPr defTabSz="457200" fontAlgn="auto">
              <a:spcBef>
                <a:spcPts val="0"/>
              </a:spcBef>
              <a:spcAft>
                <a:spcPts val="0"/>
              </a:spcAft>
              <a:defRPr/>
            </a:pPr>
            <a:r>
              <a:rPr lang="ja-JP" altLang="en-US" sz="2400" dirty="0">
                <a:solidFill>
                  <a:srgbClr val="993366"/>
                </a:solidFill>
                <a:latin typeface="ＭＳ Ｐゴシック" pitchFamily="50" charset="-128"/>
                <a:ea typeface="ＭＳ Ｐゴシック" pitchFamily="50" charset="-128"/>
              </a:rPr>
              <a:t>新た</a:t>
            </a:r>
            <a:r>
              <a:rPr lang="ja-JP" altLang="en-US" sz="2400" dirty="0">
                <a:solidFill>
                  <a:srgbClr val="993366"/>
                </a:solidFill>
                <a:latin typeface="ＭＳ Ｐゴシック" pitchFamily="50" charset="-128"/>
                <a:ea typeface="ＭＳ Ｐゴシック" pitchFamily="50" charset="-128"/>
              </a:rPr>
              <a:t>な成果</a:t>
            </a:r>
            <a:endParaRPr lang="ja-JP" altLang="en-US" sz="2400" dirty="0">
              <a:solidFill>
                <a:srgbClr val="993366"/>
              </a:solidFill>
              <a:latin typeface="ＭＳ Ｐゴシック" pitchFamily="50" charset="-128"/>
              <a:ea typeface="ＭＳ Ｐゴシック" pitchFamily="50" charset="-128"/>
            </a:endParaRPr>
          </a:p>
        </p:txBody>
      </p:sp>
      <p:sp>
        <p:nvSpPr>
          <p:cNvPr id="21" name="右矢印 20"/>
          <p:cNvSpPr/>
          <p:nvPr/>
        </p:nvSpPr>
        <p:spPr>
          <a:xfrm>
            <a:off x="6280150" y="2060575"/>
            <a:ext cx="925513" cy="322263"/>
          </a:xfrm>
          <a:prstGeom prst="rightArrow">
            <a:avLst/>
          </a:prstGeom>
          <a:solidFill>
            <a:srgbClr val="3D9EB5"/>
          </a:solidFill>
          <a:ln>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ja-JP" altLang="en-US">
              <a:solidFill>
                <a:srgbClr val="FFFFFF"/>
              </a:solidFill>
              <a:latin typeface="ＭＳ Ｐゴシック" pitchFamily="50" charset="-128"/>
              <a:ea typeface="ＭＳ Ｐゴシック" pitchFamily="50" charset="-128"/>
            </a:endParaRPr>
          </a:p>
        </p:txBody>
      </p:sp>
      <p:sp>
        <p:nvSpPr>
          <p:cNvPr id="22" name="テキスト ボックス 21"/>
          <p:cNvSpPr txBox="1"/>
          <p:nvPr/>
        </p:nvSpPr>
        <p:spPr>
          <a:xfrm>
            <a:off x="573174" y="1988846"/>
            <a:ext cx="1723549" cy="461665"/>
          </a:xfrm>
          <a:prstGeom prst="rect">
            <a:avLst/>
          </a:prstGeom>
          <a:solidFill>
            <a:schemeClr val="bg1"/>
          </a:solidFill>
          <a:ln w="25400">
            <a:solidFill>
              <a:schemeClr val="accent1">
                <a:lumMod val="75000"/>
              </a:schemeClr>
            </a:solidFill>
          </a:ln>
        </p:spPr>
        <p:style>
          <a:lnRef idx="0">
            <a:schemeClr val="accent6"/>
          </a:lnRef>
          <a:fillRef idx="3">
            <a:schemeClr val="accent6"/>
          </a:fillRef>
          <a:effectRef idx="3">
            <a:schemeClr val="accent6"/>
          </a:effectRef>
          <a:fontRef idx="minor">
            <a:schemeClr val="lt1"/>
          </a:fontRef>
        </p:style>
        <p:txBody>
          <a:bodyPr wrap="none">
            <a:spAutoFit/>
          </a:bodyPr>
          <a:lstStyle/>
          <a:p>
            <a:pPr defTabSz="457200" fontAlgn="auto">
              <a:spcBef>
                <a:spcPts val="0"/>
              </a:spcBef>
              <a:spcAft>
                <a:spcPts val="0"/>
              </a:spcAft>
              <a:defRPr/>
            </a:pPr>
            <a:r>
              <a:rPr lang="ja-JP" altLang="en-US" sz="2400" dirty="0">
                <a:solidFill>
                  <a:srgbClr val="000099"/>
                </a:solidFill>
                <a:latin typeface="ＭＳ Ｐゴシック" pitchFamily="50" charset="-128"/>
                <a:ea typeface="ＭＳ Ｐゴシック" pitchFamily="50" charset="-128"/>
              </a:rPr>
              <a:t>既存の成果</a:t>
            </a:r>
            <a:endParaRPr lang="ja-JP" altLang="en-US" sz="2400" dirty="0">
              <a:solidFill>
                <a:srgbClr val="000099"/>
              </a:solidFill>
              <a:latin typeface="ＭＳ Ｐゴシック" pitchFamily="50" charset="-128"/>
              <a:ea typeface="ＭＳ Ｐゴシック" pitchFamily="50" charset="-128"/>
            </a:endParaRPr>
          </a:p>
        </p:txBody>
      </p:sp>
      <p:sp>
        <p:nvSpPr>
          <p:cNvPr id="2" name="テキスト ボックス 1"/>
          <p:cNvSpPr txBox="1"/>
          <p:nvPr/>
        </p:nvSpPr>
        <p:spPr>
          <a:xfrm>
            <a:off x="2505075" y="2454275"/>
            <a:ext cx="1108075" cy="830263"/>
          </a:xfrm>
          <a:prstGeom prst="rect">
            <a:avLst/>
          </a:prstGeom>
          <a:noFill/>
          <a:ln>
            <a:solidFill>
              <a:schemeClr val="accent1">
                <a:lumMod val="50000"/>
              </a:schemeClr>
            </a:solidFill>
          </a:ln>
        </p:spPr>
        <p:txBody>
          <a:bodyPr wrap="none">
            <a:spAutoFit/>
          </a:bodyPr>
          <a:lstStyle/>
          <a:p>
            <a:pPr>
              <a:defRPr/>
            </a:pPr>
            <a:r>
              <a:rPr lang="ja-JP" altLang="en-US" sz="1600" dirty="0">
                <a:solidFill>
                  <a:srgbClr val="0070C0"/>
                </a:solidFill>
                <a:latin typeface="ＭＳ Ｐゴシック" pitchFamily="50" charset="-128"/>
                <a:ea typeface="ＭＳ Ｐゴシック" pitchFamily="50" charset="-128"/>
              </a:rPr>
              <a:t>・特許</a:t>
            </a:r>
            <a:endParaRPr lang="en-US" altLang="ja-JP" sz="1600" dirty="0">
              <a:solidFill>
                <a:srgbClr val="0070C0"/>
              </a:solidFill>
              <a:latin typeface="ＭＳ Ｐゴシック" pitchFamily="50" charset="-128"/>
              <a:ea typeface="ＭＳ Ｐゴシック" pitchFamily="50" charset="-128"/>
            </a:endParaRPr>
          </a:p>
          <a:p>
            <a:pPr>
              <a:defRPr/>
            </a:pPr>
            <a:r>
              <a:rPr lang="ja-JP" altLang="en-US" sz="1600" dirty="0">
                <a:solidFill>
                  <a:srgbClr val="0070C0"/>
                </a:solidFill>
                <a:latin typeface="ＭＳ Ｐゴシック" pitchFamily="50" charset="-128"/>
                <a:ea typeface="ＭＳ Ｐゴシック" pitchFamily="50" charset="-128"/>
              </a:rPr>
              <a:t>・研究論文</a:t>
            </a:r>
            <a:endParaRPr lang="en-US" altLang="ja-JP" sz="1600" dirty="0">
              <a:solidFill>
                <a:srgbClr val="0070C0"/>
              </a:solidFill>
              <a:latin typeface="ＭＳ Ｐゴシック" pitchFamily="50" charset="-128"/>
              <a:ea typeface="ＭＳ Ｐゴシック" pitchFamily="50" charset="-128"/>
            </a:endParaRPr>
          </a:p>
          <a:p>
            <a:pPr>
              <a:defRPr/>
            </a:pPr>
            <a:r>
              <a:rPr lang="ja-JP" altLang="en-US" sz="1600" dirty="0">
                <a:solidFill>
                  <a:srgbClr val="0070C0"/>
                </a:solidFill>
                <a:latin typeface="ＭＳ Ｐゴシック" pitchFamily="50" charset="-128"/>
                <a:ea typeface="ＭＳ Ｐゴシック" pitchFamily="50" charset="-128"/>
              </a:rPr>
              <a:t>・学会発表</a:t>
            </a:r>
            <a:endParaRPr lang="en-US" altLang="ja-JP" sz="1600" dirty="0">
              <a:solidFill>
                <a:srgbClr val="0070C0"/>
              </a:solidFill>
              <a:latin typeface="ＭＳ Ｐゴシック" pitchFamily="50" charset="-128"/>
              <a:ea typeface="ＭＳ Ｐゴシック" pitchFamily="50" charset="-128"/>
            </a:endParaRPr>
          </a:p>
        </p:txBody>
      </p:sp>
      <p:sp>
        <p:nvSpPr>
          <p:cNvPr id="29718" name="スライド番号プレースホルダー 4"/>
          <p:cNvSpPr>
            <a:spLocks noGrp="1"/>
          </p:cNvSpPr>
          <p:nvPr>
            <p:ph type="sldNum" sz="quarter" idx="12"/>
          </p:nvPr>
        </p:nvSpPr>
        <p:spPr bwMode="auto">
          <a:noFill/>
          <a:ln>
            <a:miter lim="800000"/>
            <a:headEnd/>
            <a:tailEnd/>
          </a:ln>
        </p:spPr>
        <p:txBody>
          <a:bodyPr/>
          <a:lstStyle/>
          <a:p>
            <a:fld id="{4279310D-5631-455B-A4D5-1E69FEE2CAB1}" type="slidenum">
              <a:rPr lang="en-US" altLang="ja-JP">
                <a:latin typeface="Tw Cen MT" pitchFamily="34" charset="0"/>
                <a:ea typeface="ＭＳ Ｐゴシック" charset="-128"/>
              </a:rPr>
              <a:pPr/>
              <a:t>4</a:t>
            </a:fld>
            <a:endParaRPr lang="en-US" altLang="ja-JP">
              <a:latin typeface="Tw Cen MT" pitchFamily="34" charset="0"/>
              <a:ea typeface="ＭＳ Ｐゴシック"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テキスト ボックス 6"/>
          <p:cNvSpPr txBox="1">
            <a:spLocks noChangeArrowheads="1"/>
          </p:cNvSpPr>
          <p:nvPr/>
        </p:nvSpPr>
        <p:spPr bwMode="auto">
          <a:xfrm>
            <a:off x="273050" y="1476375"/>
            <a:ext cx="9218613" cy="457200"/>
          </a:xfrm>
          <a:prstGeom prst="rect">
            <a:avLst/>
          </a:prstGeom>
          <a:noFill/>
          <a:ln w="9525">
            <a:noFill/>
            <a:miter lim="800000"/>
            <a:headEnd/>
            <a:tailEnd/>
          </a:ln>
        </p:spPr>
        <p:txBody>
          <a:bodyPr>
            <a:spAutoFit/>
          </a:bodyPr>
          <a:lstStyle/>
          <a:p>
            <a:pPr defTabSz="457200"/>
            <a:r>
              <a:rPr lang="ja-JP" altLang="en-US" sz="2400">
                <a:solidFill>
                  <a:srgbClr val="000000"/>
                </a:solidFill>
                <a:latin typeface="Calibri" pitchFamily="34" charset="0"/>
                <a:ea typeface="ＭＳ Ｐゴシック" charset="-128"/>
              </a:rPr>
              <a:t>◆知的財産権制度が目指す社会</a:t>
            </a:r>
            <a:endParaRPr lang="en-US" altLang="ja-JP" sz="2400">
              <a:solidFill>
                <a:srgbClr val="000000"/>
              </a:solidFill>
              <a:latin typeface="Calibri" pitchFamily="34" charset="0"/>
              <a:ea typeface="ＭＳ Ｐゴシック" charset="-128"/>
            </a:endParaRPr>
          </a:p>
        </p:txBody>
      </p:sp>
      <p:sp>
        <p:nvSpPr>
          <p:cNvPr id="14339" name="Rectangle 4"/>
          <p:cNvSpPr>
            <a:spLocks noChangeArrowheads="1"/>
          </p:cNvSpPr>
          <p:nvPr/>
        </p:nvSpPr>
        <p:spPr bwMode="auto">
          <a:xfrm>
            <a:off x="1262063" y="2941638"/>
            <a:ext cx="6122987" cy="701675"/>
          </a:xfrm>
          <a:prstGeom prst="rect">
            <a:avLst/>
          </a:prstGeom>
          <a:solidFill>
            <a:schemeClr val="accent1">
              <a:lumMod val="40000"/>
              <a:lumOff val="60000"/>
            </a:schemeClr>
          </a:solidFill>
          <a:ln w="9525">
            <a:solidFill>
              <a:schemeClr val="accent1">
                <a:lumMod val="60000"/>
                <a:lumOff val="40000"/>
              </a:schemeClr>
            </a:solidFill>
            <a:miter lim="800000"/>
            <a:headEnd/>
            <a:tailEnd/>
          </a:ln>
          <a:effectLst>
            <a:prstShdw prst="shdw17" dist="17961" dir="2700000">
              <a:srgbClr val="995C1F"/>
            </a:prstShdw>
          </a:effectLst>
        </p:spPr>
        <p:txBody>
          <a:bodyPr>
            <a:spAutoFit/>
          </a:bodyPr>
          <a:lstStyle/>
          <a:p>
            <a:pPr eaLnBrk="0" hangingPunct="0">
              <a:defRPr/>
            </a:pPr>
            <a:r>
              <a:rPr lang="ja-JP" altLang="en-US" sz="2000" b="1" dirty="0">
                <a:solidFill>
                  <a:srgbClr val="000000"/>
                </a:solidFill>
                <a:latin typeface="Times New Roman" pitchFamily="18" charset="0"/>
                <a:ea typeface="MS PGothic" pitchFamily="34" charset="-128"/>
              </a:rPr>
              <a:t>新しい技術、デザイン、プログラムなどが知的創作物として生み出されることによって達成</a:t>
            </a:r>
            <a:endParaRPr lang="en-US" altLang="ja-JP" sz="2000" b="1" dirty="0">
              <a:solidFill>
                <a:srgbClr val="000000"/>
              </a:solidFill>
              <a:latin typeface="Times New Roman" pitchFamily="18" charset="0"/>
              <a:ea typeface="MS PGothic" pitchFamily="34" charset="-128"/>
            </a:endParaRPr>
          </a:p>
        </p:txBody>
      </p:sp>
      <p:sp>
        <p:nvSpPr>
          <p:cNvPr id="14340" name="Rectangle 5"/>
          <p:cNvSpPr>
            <a:spLocks noChangeArrowheads="1"/>
          </p:cNvSpPr>
          <p:nvPr/>
        </p:nvSpPr>
        <p:spPr bwMode="auto">
          <a:xfrm>
            <a:off x="2052638" y="2066925"/>
            <a:ext cx="3703637" cy="396875"/>
          </a:xfrm>
          <a:prstGeom prst="rect">
            <a:avLst/>
          </a:prstGeom>
          <a:solidFill>
            <a:schemeClr val="accent2">
              <a:lumMod val="20000"/>
              <a:lumOff val="80000"/>
            </a:schemeClr>
          </a:solidFill>
          <a:ln w="9525">
            <a:solidFill>
              <a:schemeClr val="accent2">
                <a:lumMod val="20000"/>
                <a:lumOff val="80000"/>
              </a:schemeClr>
            </a:solidFill>
            <a:miter lim="800000"/>
            <a:headEnd/>
            <a:tailEnd/>
          </a:ln>
          <a:effectLst>
            <a:prstShdw prst="shdw17" dist="17961" dir="2700000">
              <a:srgbClr val="007A99"/>
            </a:prstShdw>
          </a:effectLst>
        </p:spPr>
        <p:txBody>
          <a:bodyPr>
            <a:spAutoFit/>
          </a:bodyPr>
          <a:lstStyle/>
          <a:p>
            <a:pPr eaLnBrk="0" hangingPunct="0">
              <a:defRPr/>
            </a:pPr>
            <a:r>
              <a:rPr lang="ja-JP" altLang="en-US" sz="2000" b="1" dirty="0">
                <a:solidFill>
                  <a:srgbClr val="000000"/>
                </a:solidFill>
                <a:latin typeface="Times New Roman" pitchFamily="18" charset="0"/>
                <a:ea typeface="MS PGothic" pitchFamily="34" charset="-128"/>
              </a:rPr>
              <a:t>産業や文化が発展する社会</a:t>
            </a:r>
          </a:p>
        </p:txBody>
      </p:sp>
      <p:sp>
        <p:nvSpPr>
          <p:cNvPr id="9" name="下矢印 8"/>
          <p:cNvSpPr/>
          <p:nvPr/>
        </p:nvSpPr>
        <p:spPr>
          <a:xfrm rot="10800000">
            <a:off x="3705225" y="2463800"/>
            <a:ext cx="523875" cy="376238"/>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ja-JP" altLang="en-US">
              <a:solidFill>
                <a:srgbClr val="FFFFFF"/>
              </a:solidFill>
            </a:endParaRPr>
          </a:p>
        </p:txBody>
      </p:sp>
      <p:sp>
        <p:nvSpPr>
          <p:cNvPr id="13" name="雲形吹き出し 12"/>
          <p:cNvSpPr>
            <a:spLocks noChangeArrowheads="1"/>
          </p:cNvSpPr>
          <p:nvPr/>
        </p:nvSpPr>
        <p:spPr bwMode="auto">
          <a:xfrm>
            <a:off x="7280275" y="1438275"/>
            <a:ext cx="2211388" cy="1411288"/>
          </a:xfrm>
          <a:prstGeom prst="cloudCallout">
            <a:avLst>
              <a:gd name="adj1" fmla="val -73415"/>
              <a:gd name="adj2" fmla="val 34283"/>
            </a:avLst>
          </a:prstGeom>
          <a:solidFill>
            <a:schemeClr val="accent3">
              <a:lumMod val="40000"/>
              <a:lumOff val="60000"/>
            </a:schemeClr>
          </a:solidFill>
          <a:ln w="9525" algn="ctr">
            <a:solidFill>
              <a:schemeClr val="accent1">
                <a:lumMod val="20000"/>
                <a:lumOff val="80000"/>
              </a:schemeClr>
            </a:solidFill>
            <a:round/>
            <a:headEnd/>
            <a:tailEnd/>
          </a:ln>
          <a:effectLst>
            <a:outerShdw dist="23000" dir="5400000" rotWithShape="0">
              <a:srgbClr val="000000">
                <a:alpha val="34999"/>
              </a:srgbClr>
            </a:outerShdw>
          </a:effectLst>
        </p:spPr>
        <p:txBody>
          <a:bodyPr anchor="ctr"/>
          <a:lstStyle/>
          <a:p>
            <a:pPr algn="ctr" defTabSz="457200">
              <a:defRPr/>
            </a:pPr>
            <a:r>
              <a:rPr lang="ja-JP" altLang="en-US" sz="2000" b="1" dirty="0">
                <a:solidFill>
                  <a:prstClr val="black"/>
                </a:solidFill>
                <a:latin typeface="Calibri" pitchFamily="34" charset="0"/>
                <a:ea typeface="MS PGothic" pitchFamily="34" charset="-128"/>
              </a:rPr>
              <a:t>研究開発等を促進する必要</a:t>
            </a:r>
          </a:p>
        </p:txBody>
      </p:sp>
      <p:sp>
        <p:nvSpPr>
          <p:cNvPr id="18" name="正方形/長方形 17"/>
          <p:cNvSpPr/>
          <p:nvPr/>
        </p:nvSpPr>
        <p:spPr>
          <a:xfrm>
            <a:off x="920750" y="3771900"/>
            <a:ext cx="1454150" cy="1055688"/>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ja-JP" altLang="en-US" sz="2000" b="1" dirty="0">
                <a:solidFill>
                  <a:schemeClr val="tx1"/>
                </a:solidFill>
                <a:latin typeface="ＭＳ Ｐゴシック" pitchFamily="50" charset="-128"/>
                <a:ea typeface="ＭＳ Ｐゴシック" pitchFamily="50" charset="-128"/>
              </a:rPr>
              <a:t>研究</a:t>
            </a:r>
            <a:r>
              <a:rPr lang="ja-JP" altLang="en-US" sz="2000" b="1" dirty="0">
                <a:solidFill>
                  <a:schemeClr val="tx1"/>
                </a:solidFill>
                <a:latin typeface="ＭＳ Ｐゴシック" pitchFamily="50" charset="-128"/>
                <a:ea typeface="ＭＳ Ｐゴシック" pitchFamily="50" charset="-128"/>
              </a:rPr>
              <a:t>開発は社会を発展させる</a:t>
            </a:r>
            <a:endParaRPr lang="ja-JP" altLang="en-US" sz="2000" b="1" dirty="0">
              <a:solidFill>
                <a:schemeClr val="tx1"/>
              </a:solidFill>
              <a:latin typeface="ＭＳ Ｐゴシック" pitchFamily="50" charset="-128"/>
              <a:ea typeface="ＭＳ Ｐゴシック" pitchFamily="50" charset="-128"/>
            </a:endParaRPr>
          </a:p>
        </p:txBody>
      </p:sp>
      <p:sp>
        <p:nvSpPr>
          <p:cNvPr id="20" name="下矢印 19"/>
          <p:cNvSpPr/>
          <p:nvPr/>
        </p:nvSpPr>
        <p:spPr>
          <a:xfrm rot="16200000">
            <a:off x="2447925" y="4095750"/>
            <a:ext cx="484188" cy="407988"/>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ja-JP" altLang="en-US">
              <a:solidFill>
                <a:srgbClr val="FFFFFF"/>
              </a:solidFill>
            </a:endParaRPr>
          </a:p>
        </p:txBody>
      </p:sp>
      <p:sp>
        <p:nvSpPr>
          <p:cNvPr id="21" name="正方形/長方形 20"/>
          <p:cNvSpPr/>
          <p:nvPr/>
        </p:nvSpPr>
        <p:spPr>
          <a:xfrm>
            <a:off x="2979738" y="3771900"/>
            <a:ext cx="2255837" cy="1055688"/>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ja-JP" altLang="en-US" sz="2000" b="1" dirty="0">
                <a:solidFill>
                  <a:schemeClr val="tx1"/>
                </a:solidFill>
                <a:latin typeface="ＭＳ Ｐゴシック" pitchFamily="50" charset="-128"/>
                <a:ea typeface="ＭＳ Ｐゴシック" pitchFamily="50" charset="-128"/>
              </a:rPr>
              <a:t>他人の権利を尊重するとは、創作者に敬意を払うこと</a:t>
            </a:r>
          </a:p>
        </p:txBody>
      </p:sp>
      <p:sp>
        <p:nvSpPr>
          <p:cNvPr id="23" name="正方形/長方形 22"/>
          <p:cNvSpPr/>
          <p:nvPr/>
        </p:nvSpPr>
        <p:spPr>
          <a:xfrm>
            <a:off x="7575550" y="3778250"/>
            <a:ext cx="1770063" cy="1055688"/>
          </a:xfrm>
          <a:prstGeom prst="rect">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ja-JP" altLang="en-US" sz="2000" b="1" dirty="0">
                <a:solidFill>
                  <a:schemeClr val="tx1"/>
                </a:solidFill>
                <a:latin typeface="ＭＳ Ｐゴシック" pitchFamily="50" charset="-128"/>
                <a:ea typeface="ＭＳ Ｐゴシック" pitchFamily="50" charset="-128"/>
              </a:rPr>
              <a:t>創作者、研究開発に敬意を払わない社会</a:t>
            </a:r>
          </a:p>
        </p:txBody>
      </p:sp>
      <p:sp>
        <p:nvSpPr>
          <p:cNvPr id="25" name="雲 24"/>
          <p:cNvSpPr/>
          <p:nvPr/>
        </p:nvSpPr>
        <p:spPr>
          <a:xfrm>
            <a:off x="5321300" y="3459163"/>
            <a:ext cx="2347913" cy="1196975"/>
          </a:xfrm>
          <a:prstGeom prst="cloud">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p>
            <a:pPr defTabSz="457200">
              <a:defRPr/>
            </a:pPr>
            <a:r>
              <a:rPr lang="ja-JP" altLang="en-US" b="1" dirty="0">
                <a:solidFill>
                  <a:prstClr val="black"/>
                </a:solidFill>
                <a:latin typeface="Calibri" pitchFamily="34" charset="0"/>
                <a:ea typeface="MS PGothic" pitchFamily="34" charset="-128"/>
              </a:rPr>
              <a:t>しかし、他人の権利を尊重しないと・・・</a:t>
            </a:r>
          </a:p>
        </p:txBody>
      </p:sp>
      <p:sp>
        <p:nvSpPr>
          <p:cNvPr id="27" name="星 12 26"/>
          <p:cNvSpPr/>
          <p:nvPr/>
        </p:nvSpPr>
        <p:spPr>
          <a:xfrm>
            <a:off x="314325" y="4927600"/>
            <a:ext cx="3551238" cy="1762125"/>
          </a:xfrm>
          <a:prstGeom prst="star12">
            <a:avLst/>
          </a:prstGeom>
          <a:solidFill>
            <a:schemeClr val="accent1">
              <a:lumMod val="20000"/>
              <a:lumOff val="80000"/>
            </a:schemeClr>
          </a:solidFill>
          <a:ln>
            <a:solidFill>
              <a:schemeClr val="accent1">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endParaRPr lang="ja-JP" altLang="en-US">
              <a:solidFill>
                <a:schemeClr val="tx1"/>
              </a:solidFill>
            </a:endParaRPr>
          </a:p>
        </p:txBody>
      </p:sp>
      <p:sp>
        <p:nvSpPr>
          <p:cNvPr id="31756" name="テキスト ボックス 27"/>
          <p:cNvSpPr txBox="1">
            <a:spLocks noChangeArrowheads="1"/>
          </p:cNvSpPr>
          <p:nvPr/>
        </p:nvSpPr>
        <p:spPr bwMode="auto">
          <a:xfrm>
            <a:off x="701675" y="5343525"/>
            <a:ext cx="2827338" cy="1006475"/>
          </a:xfrm>
          <a:prstGeom prst="rect">
            <a:avLst/>
          </a:prstGeom>
          <a:noFill/>
          <a:ln w="9525">
            <a:noFill/>
            <a:miter lim="800000"/>
            <a:headEnd/>
            <a:tailEnd/>
          </a:ln>
        </p:spPr>
        <p:txBody>
          <a:bodyPr>
            <a:spAutoFit/>
          </a:bodyPr>
          <a:lstStyle/>
          <a:p>
            <a:pPr defTabSz="457200"/>
            <a:r>
              <a:rPr lang="ja-JP" altLang="en-US" sz="2000" b="1">
                <a:latin typeface="Calibri" pitchFamily="34" charset="0"/>
                <a:ea typeface="ＭＳ Ｐゴシック" charset="-128"/>
              </a:rPr>
              <a:t>研究開発にインセンティブを与えて研究が行われる社会を作る</a:t>
            </a:r>
          </a:p>
        </p:txBody>
      </p:sp>
      <p:sp>
        <p:nvSpPr>
          <p:cNvPr id="29" name="正方形/長方形 28"/>
          <p:cNvSpPr/>
          <p:nvPr/>
        </p:nvSpPr>
        <p:spPr>
          <a:xfrm>
            <a:off x="4106863" y="5557838"/>
            <a:ext cx="5565775" cy="709612"/>
          </a:xfrm>
          <a:prstGeom prst="rect">
            <a:avLst/>
          </a:prstGeom>
          <a:solidFill>
            <a:schemeClr val="accent3">
              <a:lumMod val="20000"/>
              <a:lumOff val="80000"/>
            </a:schemeClr>
          </a:solidFill>
          <a:ln>
            <a:solidFill>
              <a:schemeClr val="accent3">
                <a:lumMod val="40000"/>
                <a:lumOff val="60000"/>
              </a:schemeClr>
            </a:solidFill>
          </a:ln>
        </p:spPr>
        <p:style>
          <a:lnRef idx="1">
            <a:schemeClr val="accent6"/>
          </a:lnRef>
          <a:fillRef idx="2">
            <a:schemeClr val="accent6"/>
          </a:fillRef>
          <a:effectRef idx="1">
            <a:schemeClr val="accent6"/>
          </a:effectRef>
          <a:fontRef idx="minor">
            <a:schemeClr val="dk1"/>
          </a:fontRef>
        </p:style>
        <p:txBody>
          <a:bodyPr anchor="ctr"/>
          <a:lstStyle/>
          <a:p>
            <a:pPr algn="ctr" defTabSz="457200">
              <a:defRPr/>
            </a:pPr>
            <a:r>
              <a:rPr lang="ja-JP" altLang="en-US" sz="2400" dirty="0">
                <a:solidFill>
                  <a:srgbClr val="000000"/>
                </a:solidFill>
                <a:latin typeface="ＭＳ Ｐゴシック" pitchFamily="50" charset="-128"/>
                <a:ea typeface="ＭＳ Ｐゴシック" pitchFamily="50" charset="-128"/>
              </a:rPr>
              <a:t>創作者に報いる社会風土の醸成が必要</a:t>
            </a:r>
            <a:endParaRPr lang="ja-JP" altLang="en-US" sz="2400" dirty="0">
              <a:solidFill>
                <a:srgbClr val="000000"/>
              </a:solidFill>
              <a:latin typeface="ＭＳ Ｐゴシック" pitchFamily="50" charset="-128"/>
              <a:ea typeface="ＭＳ Ｐゴシック" pitchFamily="50" charset="-128"/>
            </a:endParaRPr>
          </a:p>
        </p:txBody>
      </p:sp>
      <p:sp>
        <p:nvSpPr>
          <p:cNvPr id="31758"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知的財産権の尊重</a:t>
            </a:r>
          </a:p>
        </p:txBody>
      </p:sp>
      <p:sp>
        <p:nvSpPr>
          <p:cNvPr id="26" name="Rectangle 16"/>
          <p:cNvSpPr>
            <a:spLocks noChangeArrowheads="1"/>
          </p:cNvSpPr>
          <p:nvPr/>
        </p:nvSpPr>
        <p:spPr bwMode="auto">
          <a:xfrm>
            <a:off x="-15875" y="0"/>
            <a:ext cx="1035050"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latin typeface="MS PGothic" pitchFamily="34" charset="-128"/>
                <a:ea typeface="MS PGothic" pitchFamily="34" charset="-128"/>
              </a:rPr>
              <a:t>８</a:t>
            </a:r>
            <a:r>
              <a:rPr lang="ja-JP" altLang="en-US" sz="2800" dirty="0">
                <a:latin typeface="MS PGothic" pitchFamily="34" charset="-128"/>
                <a:ea typeface="MS PGothic" pitchFamily="34" charset="-128"/>
              </a:rPr>
              <a:t>－１</a:t>
            </a:r>
            <a:endParaRPr lang="zh-CN" altLang="en-US" sz="2800" dirty="0">
              <a:latin typeface="MS PGothic" pitchFamily="34" charset="-128"/>
              <a:ea typeface="MS PGothic" pitchFamily="34" charset="-128"/>
            </a:endParaRPr>
          </a:p>
        </p:txBody>
      </p:sp>
      <p:sp>
        <p:nvSpPr>
          <p:cNvPr id="31760" name="スライド番号プレースホルダー 9"/>
          <p:cNvSpPr>
            <a:spLocks noGrp="1"/>
          </p:cNvSpPr>
          <p:nvPr>
            <p:ph type="sldNum" sz="quarter" idx="12"/>
          </p:nvPr>
        </p:nvSpPr>
        <p:spPr bwMode="auto">
          <a:noFill/>
          <a:ln>
            <a:miter lim="800000"/>
            <a:headEnd/>
            <a:tailEnd/>
          </a:ln>
        </p:spPr>
        <p:txBody>
          <a:bodyPr/>
          <a:lstStyle/>
          <a:p>
            <a:fld id="{CAB96FFA-0B0D-48C8-A31D-F056952E68BF}" type="slidenum">
              <a:rPr lang="en-US" altLang="ja-JP">
                <a:latin typeface="Tw Cen MT" pitchFamily="34" charset="0"/>
                <a:ea typeface="ＭＳ Ｐゴシック" charset="-128"/>
              </a:rPr>
              <a:pPr/>
              <a:t>5</a:t>
            </a:fld>
            <a:endParaRPr lang="en-US" altLang="ja-JP">
              <a:latin typeface="Tw Cen MT" pitchFamily="34" charset="0"/>
              <a:ea typeface="ＭＳ Ｐゴシック"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24"/>
          <p:cNvSpPr txBox="1">
            <a:spLocks noChangeArrowheads="1"/>
          </p:cNvSpPr>
          <p:nvPr/>
        </p:nvSpPr>
        <p:spPr bwMode="auto">
          <a:xfrm>
            <a:off x="1608138" y="346075"/>
            <a:ext cx="5576887" cy="646113"/>
          </a:xfrm>
          <a:prstGeom prst="rect">
            <a:avLst/>
          </a:prstGeom>
          <a:noFill/>
          <a:ln w="9525">
            <a:noFill/>
            <a:miter lim="800000"/>
            <a:headEnd/>
            <a:tailEnd/>
          </a:ln>
        </p:spPr>
        <p:txBody>
          <a:bodyPr>
            <a:spAutoFit/>
          </a:bodyPr>
          <a:lstStyle/>
          <a:p>
            <a:pPr>
              <a:spcBef>
                <a:spcPct val="50000"/>
              </a:spcBef>
            </a:pPr>
            <a:r>
              <a:rPr lang="ja-JP" altLang="en-US" sz="3600">
                <a:ea typeface="ＭＳ Ｐゴシック" charset="-128"/>
              </a:rPr>
              <a:t>発明の利用</a:t>
            </a:r>
          </a:p>
        </p:txBody>
      </p:sp>
      <p:graphicFrame>
        <p:nvGraphicFramePr>
          <p:cNvPr id="20620" name="Group 140"/>
          <p:cNvGraphicFramePr>
            <a:graphicFrameLocks noGrp="1"/>
          </p:cNvGraphicFramePr>
          <p:nvPr/>
        </p:nvGraphicFramePr>
        <p:xfrm>
          <a:off x="273050" y="1412875"/>
          <a:ext cx="9288463" cy="3311525"/>
        </p:xfrm>
        <a:graphic>
          <a:graphicData uri="http://schemas.openxmlformats.org/drawingml/2006/table">
            <a:tbl>
              <a:tblPr/>
              <a:tblGrid>
                <a:gridCol w="2807742"/>
                <a:gridCol w="6480721"/>
              </a:tblGrid>
              <a:tr h="1225550">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800" b="0" i="0" u="none" strike="noStrike" cap="none" normalizeH="0" baseline="0" dirty="0" smtClean="0">
                          <a:ln>
                            <a:noFill/>
                          </a:ln>
                          <a:solidFill>
                            <a:schemeClr val="tx1"/>
                          </a:solidFill>
                          <a:effectLst/>
                          <a:latin typeface="Tw Cen MT"/>
                          <a:ea typeface="MS PGothic" pitchFamily="34" charset="-128"/>
                        </a:rPr>
                        <a:t>特許権者であっても、他人の権利を利用している場合は、実施できない。</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600" b="0" i="0" u="none" strike="noStrike" cap="none" normalizeH="0" baseline="0" dirty="0" smtClean="0">
                          <a:ln>
                            <a:noFill/>
                          </a:ln>
                          <a:solidFill>
                            <a:schemeClr val="tx1"/>
                          </a:solidFill>
                          <a:effectLst/>
                          <a:latin typeface="MS PGothic" pitchFamily="34" charset="-128"/>
                          <a:ea typeface="MS PGothic" pitchFamily="34" charset="-128"/>
                        </a:rPr>
                        <a:t>①他人の特許発明を利用し、又は特許権が他人の権利と抵触関係にある場合（</a:t>
                      </a:r>
                      <a:r>
                        <a:rPr kumimoji="1" lang="en-US" altLang="ja-JP" sz="1600" b="0" i="0" u="none" strike="noStrike" cap="none" normalizeH="0" baseline="0" dirty="0" smtClean="0">
                          <a:ln>
                            <a:noFill/>
                          </a:ln>
                          <a:solidFill>
                            <a:schemeClr val="tx1"/>
                          </a:solidFill>
                          <a:effectLst/>
                          <a:latin typeface="MS PGothic" pitchFamily="34" charset="-128"/>
                          <a:ea typeface="MS PGothic" pitchFamily="34" charset="-128"/>
                        </a:rPr>
                        <a:t>72</a:t>
                      </a:r>
                      <a:r>
                        <a:rPr kumimoji="1" lang="ja-JP" altLang="en-US" sz="1600" b="0" i="0" u="none" strike="noStrike" cap="none" normalizeH="0" baseline="0" dirty="0" smtClean="0">
                          <a:ln>
                            <a:noFill/>
                          </a:ln>
                          <a:solidFill>
                            <a:schemeClr val="tx1"/>
                          </a:solidFill>
                          <a:effectLst/>
                          <a:latin typeface="MS PGothic" pitchFamily="34" charset="-128"/>
                          <a:ea typeface="MS PGothic" pitchFamily="34" charset="-128"/>
                        </a:rPr>
                        <a:t>条）</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600" b="0" i="0" u="none" strike="noStrike" cap="none" normalizeH="0" baseline="0" dirty="0" smtClean="0">
                          <a:ln>
                            <a:noFill/>
                          </a:ln>
                          <a:solidFill>
                            <a:schemeClr val="tx1"/>
                          </a:solidFill>
                          <a:effectLst/>
                          <a:latin typeface="MS PGothic" pitchFamily="34" charset="-128"/>
                          <a:ea typeface="MS PGothic" pitchFamily="34" charset="-128"/>
                        </a:rPr>
                        <a:t>②専用実施権が設定されている場合（</a:t>
                      </a:r>
                      <a:r>
                        <a:rPr kumimoji="1" lang="en-US" altLang="ja-JP" sz="1600" b="0" i="0" u="none" strike="noStrike" cap="none" normalizeH="0" baseline="0" dirty="0" smtClean="0">
                          <a:ln>
                            <a:noFill/>
                          </a:ln>
                          <a:solidFill>
                            <a:schemeClr val="tx1"/>
                          </a:solidFill>
                          <a:effectLst/>
                          <a:latin typeface="MS PGothic" pitchFamily="34" charset="-128"/>
                          <a:ea typeface="MS PGothic" pitchFamily="34" charset="-128"/>
                        </a:rPr>
                        <a:t>68</a:t>
                      </a:r>
                      <a:r>
                        <a:rPr kumimoji="1" lang="ja-JP" altLang="en-US" sz="1600" b="0" i="0" u="none" strike="noStrike" cap="none" normalizeH="0" baseline="0" dirty="0" smtClean="0">
                          <a:ln>
                            <a:noFill/>
                          </a:ln>
                          <a:solidFill>
                            <a:schemeClr val="tx1"/>
                          </a:solidFill>
                          <a:effectLst/>
                          <a:latin typeface="MS PGothic" pitchFamily="34" charset="-128"/>
                          <a:ea typeface="MS PGothic" pitchFamily="34" charset="-128"/>
                        </a:rPr>
                        <a:t>条）</a:t>
                      </a:r>
                      <a:endParaRPr kumimoji="1" lang="ja-JP" altLang="en-US" sz="1800" b="0" i="0" u="none" strike="noStrike" cap="none" normalizeH="0" baseline="0" dirty="0" smtClean="0">
                        <a:ln>
                          <a:noFill/>
                        </a:ln>
                        <a:solidFill>
                          <a:schemeClr val="tx1"/>
                        </a:solidFill>
                        <a:effectLst/>
                        <a:latin typeface="MS PGothic" pitchFamily="34" charset="-128"/>
                        <a:ea typeface="MS PGothic" pitchFamily="34" charset="-128"/>
                      </a:endParaRP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400" b="1" i="0" u="none" strike="noStrike" cap="none" normalizeH="0" baseline="0" dirty="0" smtClean="0">
                          <a:ln>
                            <a:noFill/>
                          </a:ln>
                          <a:solidFill>
                            <a:srgbClr val="FF0000"/>
                          </a:solidFill>
                          <a:effectLst/>
                          <a:latin typeface="MS PGothic" pitchFamily="34" charset="-128"/>
                          <a:ea typeface="MS PGothic" pitchFamily="34" charset="-128"/>
                        </a:rPr>
                        <a:t>→自分で権利を持っていたとしても、実施できない場合がある！</a:t>
                      </a:r>
                      <a:endParaRPr kumimoji="1" lang="en-US" altLang="ja-JP" sz="1400" b="1" i="0" u="none" strike="noStrike" cap="none" normalizeH="0" baseline="0" dirty="0" smtClean="0">
                        <a:ln>
                          <a:noFill/>
                        </a:ln>
                        <a:solidFill>
                          <a:srgbClr val="FF0000"/>
                        </a:solidFill>
                        <a:effectLst/>
                        <a:latin typeface="MS PGothic" pitchFamily="34" charset="-128"/>
                        <a:ea typeface="MS PGothic" pitchFamily="34"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85975">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800" b="0" i="0" u="none" strike="noStrike" cap="none" normalizeH="0" baseline="0" dirty="0" smtClean="0">
                          <a:ln>
                            <a:noFill/>
                          </a:ln>
                          <a:solidFill>
                            <a:schemeClr val="tx1"/>
                          </a:solidFill>
                          <a:effectLst/>
                          <a:latin typeface="Tw Cen MT"/>
                          <a:ea typeface="MS PGothic" pitchFamily="34" charset="-128"/>
                        </a:rPr>
                        <a:t>第三者が使って良い場合</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600" b="0" i="0" u="none" strike="noStrike" cap="none" normalizeH="0" baseline="0" dirty="0" smtClean="0">
                          <a:ln>
                            <a:noFill/>
                          </a:ln>
                          <a:solidFill>
                            <a:schemeClr val="tx1"/>
                          </a:solidFill>
                          <a:effectLst/>
                          <a:latin typeface="MS PGothic" pitchFamily="34" charset="-128"/>
                          <a:ea typeface="MS PGothic" pitchFamily="34" charset="-128"/>
                        </a:rPr>
                        <a:t>①特許権の効力が及ばない場合（</a:t>
                      </a:r>
                      <a:r>
                        <a:rPr kumimoji="1" lang="en-US" altLang="ja-JP" sz="1600" b="0" i="0" u="none" strike="noStrike" cap="none" normalizeH="0" baseline="0" dirty="0" smtClean="0">
                          <a:ln>
                            <a:noFill/>
                          </a:ln>
                          <a:solidFill>
                            <a:schemeClr val="tx1"/>
                          </a:solidFill>
                          <a:effectLst/>
                          <a:latin typeface="MS PGothic" pitchFamily="34" charset="-128"/>
                          <a:ea typeface="MS PGothic" pitchFamily="34" charset="-128"/>
                        </a:rPr>
                        <a:t>69</a:t>
                      </a:r>
                      <a:r>
                        <a:rPr kumimoji="1" lang="ja-JP" altLang="en-US" sz="1600" b="0" i="0" u="none" strike="noStrike" cap="none" normalizeH="0" baseline="0" dirty="0" smtClean="0">
                          <a:ln>
                            <a:noFill/>
                          </a:ln>
                          <a:solidFill>
                            <a:schemeClr val="tx1"/>
                          </a:solidFill>
                          <a:effectLst/>
                          <a:latin typeface="MS PGothic" pitchFamily="34" charset="-128"/>
                          <a:ea typeface="MS PGothic" pitchFamily="34" charset="-128"/>
                        </a:rPr>
                        <a:t>条）</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MS PGothic" pitchFamily="34" charset="-128"/>
                          <a:ea typeface="MS PGothic" pitchFamily="34" charset="-128"/>
                        </a:rPr>
                        <a:t>ⅰ</a:t>
                      </a:r>
                      <a:r>
                        <a:rPr kumimoji="1" lang="ja-JP" altLang="en-US" sz="1600" b="0" i="0" u="none" strike="noStrike" cap="none" normalizeH="0" baseline="0" dirty="0" smtClean="0">
                          <a:ln>
                            <a:noFill/>
                          </a:ln>
                          <a:solidFill>
                            <a:schemeClr val="tx1"/>
                          </a:solidFill>
                          <a:effectLst/>
                          <a:latin typeface="MS PGothic" pitchFamily="34" charset="-128"/>
                          <a:ea typeface="MS PGothic" pitchFamily="34" charset="-128"/>
                        </a:rPr>
                        <a:t>）</a:t>
                      </a:r>
                      <a:r>
                        <a:rPr kumimoji="1" lang="ja-JP" altLang="en-US" sz="1600" b="0" i="0" u="none" strike="noStrike" cap="none" normalizeH="0" baseline="0" dirty="0" smtClean="0">
                          <a:ln>
                            <a:noFill/>
                          </a:ln>
                          <a:solidFill>
                            <a:srgbClr val="FF0000"/>
                          </a:solidFill>
                          <a:effectLst/>
                          <a:latin typeface="MS PGothic" pitchFamily="34" charset="-128"/>
                          <a:ea typeface="MS PGothic" pitchFamily="34" charset="-128"/>
                        </a:rPr>
                        <a:t>試験又は研究のためにする実施</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MS PGothic" pitchFamily="34" charset="-128"/>
                          <a:ea typeface="MS PGothic" pitchFamily="34" charset="-128"/>
                        </a:rPr>
                        <a:t>ⅱ</a:t>
                      </a:r>
                      <a:r>
                        <a:rPr kumimoji="1" lang="ja-JP" altLang="en-US" sz="1600" b="0" i="0" u="none" strike="noStrike" cap="none" normalizeH="0" baseline="0" dirty="0" smtClean="0">
                          <a:ln>
                            <a:noFill/>
                          </a:ln>
                          <a:solidFill>
                            <a:schemeClr val="tx1"/>
                          </a:solidFill>
                          <a:effectLst/>
                          <a:latin typeface="MS PGothic" pitchFamily="34" charset="-128"/>
                          <a:ea typeface="MS PGothic" pitchFamily="34" charset="-128"/>
                        </a:rPr>
                        <a:t>）単に日本国内を通過するに過ぎない船舶、飛行機等</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MS PGothic" pitchFamily="34" charset="-128"/>
                          <a:ea typeface="MS PGothic" pitchFamily="34" charset="-128"/>
                        </a:rPr>
                        <a:t>ⅲ</a:t>
                      </a:r>
                      <a:r>
                        <a:rPr kumimoji="1" lang="ja-JP" altLang="en-US" sz="1600" b="0" i="0" u="none" strike="noStrike" cap="none" normalizeH="0" baseline="0" dirty="0" smtClean="0">
                          <a:ln>
                            <a:noFill/>
                          </a:ln>
                          <a:solidFill>
                            <a:schemeClr val="tx1"/>
                          </a:solidFill>
                          <a:effectLst/>
                          <a:latin typeface="MS PGothic" pitchFamily="34" charset="-128"/>
                          <a:ea typeface="MS PGothic" pitchFamily="34" charset="-128"/>
                        </a:rPr>
                        <a:t>）特許出願時から日本国内にある物 </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en-US" altLang="ja-JP" sz="1600" b="0" i="0" u="none" strike="noStrike" cap="none" normalizeH="0" baseline="0" dirty="0" smtClean="0">
                          <a:ln>
                            <a:noFill/>
                          </a:ln>
                          <a:solidFill>
                            <a:schemeClr val="tx1"/>
                          </a:solidFill>
                          <a:effectLst/>
                          <a:latin typeface="MS PGothic" pitchFamily="34" charset="-128"/>
                          <a:ea typeface="MS PGothic" pitchFamily="34" charset="-128"/>
                        </a:rPr>
                        <a:t>ⅳ</a:t>
                      </a:r>
                      <a:r>
                        <a:rPr kumimoji="1" lang="ja-JP" altLang="en-US" sz="1600" b="0" i="0" u="none" strike="noStrike" cap="none" normalizeH="0" baseline="0" dirty="0" smtClean="0">
                          <a:ln>
                            <a:noFill/>
                          </a:ln>
                          <a:solidFill>
                            <a:schemeClr val="tx1"/>
                          </a:solidFill>
                          <a:effectLst/>
                          <a:latin typeface="MS PGothic" pitchFamily="34" charset="-128"/>
                          <a:ea typeface="MS PGothic" pitchFamily="34" charset="-128"/>
                        </a:rPr>
                        <a:t>）医師、歯科医師の処方箋により調剤する行為又は調剤する医薬</a:t>
                      </a: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600" b="0" i="0" u="none" strike="noStrike" cap="none" normalizeH="0" baseline="0" dirty="0" smtClean="0">
                          <a:ln>
                            <a:noFill/>
                          </a:ln>
                          <a:solidFill>
                            <a:schemeClr val="tx1"/>
                          </a:solidFill>
                          <a:effectLst/>
                          <a:latin typeface="MS PGothic" pitchFamily="34" charset="-128"/>
                          <a:ea typeface="MS PGothic" pitchFamily="34" charset="-128"/>
                        </a:rPr>
                        <a:t>②実施権が有する場合（以下参照）</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805" name="AutoShape 47"/>
          <p:cNvSpPr>
            <a:spLocks noChangeArrowheads="1"/>
          </p:cNvSpPr>
          <p:nvPr/>
        </p:nvSpPr>
        <p:spPr bwMode="auto">
          <a:xfrm>
            <a:off x="236538" y="5127625"/>
            <a:ext cx="971550" cy="1214438"/>
          </a:xfrm>
          <a:prstGeom prst="roundRect">
            <a:avLst>
              <a:gd name="adj" fmla="val 13745"/>
            </a:avLst>
          </a:prstGeom>
          <a:solidFill>
            <a:srgbClr val="CCFFFF"/>
          </a:solidFill>
          <a:ln w="38100">
            <a:solidFill>
              <a:srgbClr val="3366FF"/>
            </a:solidFill>
            <a:round/>
            <a:headEnd/>
            <a:tailEnd/>
          </a:ln>
        </p:spPr>
        <p:txBody>
          <a:bodyPr vert="eaVert" wrap="none" anchor="ctr"/>
          <a:lstStyle/>
          <a:p>
            <a:pPr algn="ctr"/>
            <a:r>
              <a:rPr lang="ja-JP" altLang="en-US" sz="2800">
                <a:latin typeface="ＭＳ Ｐゴシック" charset="-128"/>
                <a:ea typeface="ＭＳ Ｐゴシック" charset="-128"/>
              </a:rPr>
              <a:t>実施権</a:t>
            </a:r>
            <a:endParaRPr lang="zh-CN" altLang="en-US" sz="2800">
              <a:latin typeface="ＭＳ Ｐゴシック" charset="-128"/>
              <a:ea typeface="ＭＳ Ｐゴシック" charset="-128"/>
            </a:endParaRPr>
          </a:p>
        </p:txBody>
      </p:sp>
      <p:pic>
        <p:nvPicPr>
          <p:cNvPr id="33806" name="下矢印 11"/>
          <p:cNvPicPr>
            <a:picLocks noChangeArrowheads="1"/>
          </p:cNvPicPr>
          <p:nvPr/>
        </p:nvPicPr>
        <p:blipFill>
          <a:blip r:embed="rId3"/>
          <a:srcRect/>
          <a:stretch>
            <a:fillRect/>
          </a:stretch>
        </p:blipFill>
        <p:spPr bwMode="auto">
          <a:xfrm>
            <a:off x="1352550" y="5400675"/>
            <a:ext cx="863600" cy="719138"/>
          </a:xfrm>
          <a:prstGeom prst="rect">
            <a:avLst/>
          </a:prstGeom>
          <a:solidFill>
            <a:srgbClr val="FFFFFF"/>
          </a:solidFill>
          <a:ln w="9525">
            <a:noFill/>
            <a:miter lim="800000"/>
            <a:headEnd/>
            <a:tailEnd/>
          </a:ln>
        </p:spPr>
      </p:pic>
      <p:grpSp>
        <p:nvGrpSpPr>
          <p:cNvPr id="33807" name="Group 54"/>
          <p:cNvGrpSpPr>
            <a:grpSpLocks/>
          </p:cNvGrpSpPr>
          <p:nvPr/>
        </p:nvGrpSpPr>
        <p:grpSpPr bwMode="auto">
          <a:xfrm>
            <a:off x="2287588" y="4849813"/>
            <a:ext cx="7618412" cy="1895475"/>
            <a:chOff x="2247" y="2694"/>
            <a:chExt cx="4111" cy="1454"/>
          </a:xfrm>
        </p:grpSpPr>
        <p:grpSp>
          <p:nvGrpSpPr>
            <p:cNvPr id="33810" name="Group 25"/>
            <p:cNvGrpSpPr>
              <a:grpSpLocks/>
            </p:cNvGrpSpPr>
            <p:nvPr/>
          </p:nvGrpSpPr>
          <p:grpSpPr bwMode="auto">
            <a:xfrm>
              <a:off x="2247" y="2694"/>
              <a:ext cx="4030" cy="401"/>
              <a:chOff x="901" y="3128"/>
              <a:chExt cx="4164" cy="913"/>
            </a:xfrm>
          </p:grpSpPr>
          <p:sp>
            <p:nvSpPr>
              <p:cNvPr id="33822" name="AutoShape 26"/>
              <p:cNvSpPr>
                <a:spLocks noChangeArrowheads="1"/>
              </p:cNvSpPr>
              <p:nvPr/>
            </p:nvSpPr>
            <p:spPr bwMode="gray">
              <a:xfrm>
                <a:off x="901" y="3128"/>
                <a:ext cx="4164" cy="913"/>
              </a:xfrm>
              <a:prstGeom prst="roundRect">
                <a:avLst>
                  <a:gd name="adj" fmla="val 10889"/>
                </a:avLst>
              </a:prstGeom>
              <a:noFill/>
              <a:ln w="25400">
                <a:solidFill>
                  <a:srgbClr val="0070C0"/>
                </a:solidFill>
                <a:round/>
                <a:headEnd/>
                <a:tailEnd/>
              </a:ln>
            </p:spPr>
            <p:txBody>
              <a:bodyPr wrap="none" anchor="ctr"/>
              <a:lstStyle/>
              <a:p>
                <a:endParaRPr lang="zh-CN" altLang="en-US"/>
              </a:p>
            </p:txBody>
          </p:sp>
          <p:sp>
            <p:nvSpPr>
              <p:cNvPr id="30748" name="AutoShape 28"/>
              <p:cNvSpPr>
                <a:spLocks noChangeArrowheads="1"/>
              </p:cNvSpPr>
              <p:nvPr/>
            </p:nvSpPr>
            <p:spPr bwMode="gray">
              <a:xfrm>
                <a:off x="958" y="3208"/>
                <a:ext cx="874" cy="746"/>
              </a:xfrm>
              <a:prstGeom prst="roundRect">
                <a:avLst>
                  <a:gd name="adj" fmla="val 11921"/>
                </a:avLst>
              </a:prstGeom>
              <a:solidFill>
                <a:schemeClr val="accent1">
                  <a:lumMod val="40000"/>
                  <a:lumOff val="60000"/>
                </a:schemeClr>
              </a:solidFill>
              <a:ln w="19050">
                <a:solidFill>
                  <a:schemeClr val="accent1">
                    <a:lumMod val="75000"/>
                  </a:schemeClr>
                </a:solidFill>
                <a:round/>
                <a:headEnd/>
                <a:tailEnd/>
              </a:ln>
              <a:effectLst/>
            </p:spPr>
            <p:txBody>
              <a:bodyPr wrap="none" anchor="ctr"/>
              <a:lstStyle/>
              <a:p>
                <a:pPr algn="ctr">
                  <a:defRPr/>
                </a:pPr>
                <a:r>
                  <a:rPr lang="ja-JP" altLang="en-US" b="1" dirty="0">
                    <a:latin typeface="MS PGothic" pitchFamily="34" charset="-128"/>
                    <a:ea typeface="MS PGothic" pitchFamily="34" charset="-128"/>
                  </a:rPr>
                  <a:t>許諾実施権</a:t>
                </a:r>
                <a:endParaRPr lang="zh-CN" altLang="en-US" b="1" dirty="0">
                  <a:latin typeface="MS PGothic" pitchFamily="34" charset="-128"/>
                  <a:ea typeface="MS PGothic" pitchFamily="34" charset="-128"/>
                </a:endParaRPr>
              </a:p>
            </p:txBody>
          </p:sp>
          <p:sp>
            <p:nvSpPr>
              <p:cNvPr id="33824" name="Text Box 31"/>
              <p:cNvSpPr txBox="1">
                <a:spLocks noChangeArrowheads="1"/>
              </p:cNvSpPr>
              <p:nvPr/>
            </p:nvSpPr>
            <p:spPr bwMode="gray">
              <a:xfrm>
                <a:off x="1872" y="3162"/>
                <a:ext cx="2928" cy="645"/>
              </a:xfrm>
              <a:prstGeom prst="rect">
                <a:avLst/>
              </a:prstGeom>
              <a:noFill/>
              <a:ln w="9525" algn="ctr">
                <a:noFill/>
                <a:miter lim="800000"/>
                <a:headEnd/>
                <a:tailEnd/>
              </a:ln>
            </p:spPr>
            <p:txBody>
              <a:bodyPr>
                <a:spAutoFit/>
              </a:bodyPr>
              <a:lstStyle/>
              <a:p>
                <a:pPr eaLnBrk="0" hangingPunct="0"/>
                <a:endParaRPr kumimoji="0" lang="en-US" altLang="zh-CN">
                  <a:solidFill>
                    <a:srgbClr val="000000"/>
                  </a:solidFill>
                  <a:latin typeface="Arial" charset="0"/>
                </a:endParaRPr>
              </a:p>
            </p:txBody>
          </p:sp>
        </p:grpSp>
        <p:grpSp>
          <p:nvGrpSpPr>
            <p:cNvPr id="33811" name="Group 32"/>
            <p:cNvGrpSpPr>
              <a:grpSpLocks/>
            </p:cNvGrpSpPr>
            <p:nvPr/>
          </p:nvGrpSpPr>
          <p:grpSpPr bwMode="auto">
            <a:xfrm>
              <a:off x="2258" y="3201"/>
              <a:ext cx="4030" cy="402"/>
              <a:chOff x="912" y="3035"/>
              <a:chExt cx="4164" cy="914"/>
            </a:xfrm>
          </p:grpSpPr>
          <p:sp>
            <p:nvSpPr>
              <p:cNvPr id="33819" name="AutoShape 33"/>
              <p:cNvSpPr>
                <a:spLocks noChangeArrowheads="1"/>
              </p:cNvSpPr>
              <p:nvPr/>
            </p:nvSpPr>
            <p:spPr bwMode="gray">
              <a:xfrm>
                <a:off x="912" y="3035"/>
                <a:ext cx="4164" cy="914"/>
              </a:xfrm>
              <a:prstGeom prst="roundRect">
                <a:avLst>
                  <a:gd name="adj" fmla="val 10889"/>
                </a:avLst>
              </a:prstGeom>
              <a:noFill/>
              <a:ln w="25400">
                <a:solidFill>
                  <a:srgbClr val="0070C0"/>
                </a:solidFill>
                <a:round/>
                <a:headEnd/>
                <a:tailEnd/>
              </a:ln>
            </p:spPr>
            <p:txBody>
              <a:bodyPr wrap="none" anchor="ctr"/>
              <a:lstStyle/>
              <a:p>
                <a:endParaRPr lang="zh-CN" altLang="en-US"/>
              </a:p>
            </p:txBody>
          </p:sp>
          <p:sp>
            <p:nvSpPr>
              <p:cNvPr id="30755" name="AutoShape 35"/>
              <p:cNvSpPr>
                <a:spLocks noChangeArrowheads="1"/>
              </p:cNvSpPr>
              <p:nvPr/>
            </p:nvSpPr>
            <p:spPr bwMode="gray">
              <a:xfrm>
                <a:off x="958" y="3117"/>
                <a:ext cx="873" cy="750"/>
              </a:xfrm>
              <a:prstGeom prst="roundRect">
                <a:avLst>
                  <a:gd name="adj" fmla="val 11921"/>
                </a:avLst>
              </a:prstGeom>
              <a:solidFill>
                <a:schemeClr val="accent2">
                  <a:lumMod val="60000"/>
                  <a:lumOff val="40000"/>
                </a:schemeClr>
              </a:solidFill>
              <a:ln w="19050">
                <a:solidFill>
                  <a:schemeClr val="accent1">
                    <a:lumMod val="75000"/>
                  </a:schemeClr>
                </a:solidFill>
                <a:round/>
                <a:headEnd/>
                <a:tailEnd/>
              </a:ln>
              <a:effectLst/>
            </p:spPr>
            <p:txBody>
              <a:bodyPr wrap="none" anchor="ctr"/>
              <a:lstStyle/>
              <a:p>
                <a:pPr algn="ctr">
                  <a:defRPr/>
                </a:pPr>
                <a:r>
                  <a:rPr lang="ja-JP" altLang="en-US" b="1">
                    <a:latin typeface="MS PGothic" pitchFamily="34" charset="-128"/>
                    <a:ea typeface="MS PGothic" pitchFamily="34" charset="-128"/>
                  </a:rPr>
                  <a:t>法定実施権</a:t>
                </a:r>
                <a:endParaRPr lang="zh-CN" altLang="en-US" b="1">
                  <a:latin typeface="MS PGothic" pitchFamily="34" charset="-128"/>
                  <a:ea typeface="MS PGothic" pitchFamily="34" charset="-128"/>
                </a:endParaRPr>
              </a:p>
            </p:txBody>
          </p:sp>
          <p:sp>
            <p:nvSpPr>
              <p:cNvPr id="33821" name="Text Box 38"/>
              <p:cNvSpPr txBox="1">
                <a:spLocks noChangeArrowheads="1"/>
              </p:cNvSpPr>
              <p:nvPr/>
            </p:nvSpPr>
            <p:spPr bwMode="gray">
              <a:xfrm>
                <a:off x="1872" y="3164"/>
                <a:ext cx="2928" cy="644"/>
              </a:xfrm>
              <a:prstGeom prst="rect">
                <a:avLst/>
              </a:prstGeom>
              <a:noFill/>
              <a:ln w="9525" algn="ctr">
                <a:noFill/>
                <a:miter lim="800000"/>
                <a:headEnd/>
                <a:tailEnd/>
              </a:ln>
            </p:spPr>
            <p:txBody>
              <a:bodyPr>
                <a:spAutoFit/>
              </a:bodyPr>
              <a:lstStyle/>
              <a:p>
                <a:pPr eaLnBrk="0" hangingPunct="0"/>
                <a:endParaRPr kumimoji="0" lang="en-US" altLang="zh-CN">
                  <a:solidFill>
                    <a:srgbClr val="000000"/>
                  </a:solidFill>
                  <a:latin typeface="Arial" charset="0"/>
                </a:endParaRPr>
              </a:p>
            </p:txBody>
          </p:sp>
        </p:grpSp>
        <p:grpSp>
          <p:nvGrpSpPr>
            <p:cNvPr id="33812" name="Group 39"/>
            <p:cNvGrpSpPr>
              <a:grpSpLocks/>
            </p:cNvGrpSpPr>
            <p:nvPr/>
          </p:nvGrpSpPr>
          <p:grpSpPr bwMode="auto">
            <a:xfrm>
              <a:off x="2258" y="3746"/>
              <a:ext cx="4030" cy="402"/>
              <a:chOff x="912" y="3035"/>
              <a:chExt cx="4165" cy="914"/>
            </a:xfrm>
          </p:grpSpPr>
          <p:sp>
            <p:nvSpPr>
              <p:cNvPr id="33816" name="AutoShape 40"/>
              <p:cNvSpPr>
                <a:spLocks noChangeArrowheads="1"/>
              </p:cNvSpPr>
              <p:nvPr/>
            </p:nvSpPr>
            <p:spPr bwMode="gray">
              <a:xfrm>
                <a:off x="912" y="3035"/>
                <a:ext cx="4165" cy="914"/>
              </a:xfrm>
              <a:prstGeom prst="roundRect">
                <a:avLst>
                  <a:gd name="adj" fmla="val 10889"/>
                </a:avLst>
              </a:prstGeom>
              <a:noFill/>
              <a:ln w="25400">
                <a:solidFill>
                  <a:srgbClr val="0070C0"/>
                </a:solidFill>
                <a:round/>
                <a:headEnd/>
                <a:tailEnd/>
              </a:ln>
            </p:spPr>
            <p:txBody>
              <a:bodyPr wrap="none" anchor="ctr"/>
              <a:lstStyle/>
              <a:p>
                <a:endParaRPr lang="zh-CN" altLang="en-US"/>
              </a:p>
            </p:txBody>
          </p:sp>
          <p:sp>
            <p:nvSpPr>
              <p:cNvPr id="30762" name="AutoShape 42"/>
              <p:cNvSpPr>
                <a:spLocks noChangeArrowheads="1"/>
              </p:cNvSpPr>
              <p:nvPr/>
            </p:nvSpPr>
            <p:spPr bwMode="gray">
              <a:xfrm>
                <a:off x="960" y="3118"/>
                <a:ext cx="874" cy="750"/>
              </a:xfrm>
              <a:prstGeom prst="roundRect">
                <a:avLst>
                  <a:gd name="adj" fmla="val 11921"/>
                </a:avLst>
              </a:prstGeom>
              <a:solidFill>
                <a:schemeClr val="accent3">
                  <a:lumMod val="40000"/>
                  <a:lumOff val="60000"/>
                </a:schemeClr>
              </a:solidFill>
              <a:ln w="19050">
                <a:solidFill>
                  <a:schemeClr val="accent1">
                    <a:lumMod val="75000"/>
                  </a:schemeClr>
                </a:solidFill>
                <a:round/>
                <a:headEnd/>
                <a:tailEnd/>
              </a:ln>
              <a:effectLst/>
            </p:spPr>
            <p:txBody>
              <a:bodyPr wrap="none" anchor="ctr"/>
              <a:lstStyle/>
              <a:p>
                <a:pPr algn="ctr">
                  <a:defRPr/>
                </a:pPr>
                <a:r>
                  <a:rPr lang="ja-JP" altLang="en-US" b="1" dirty="0">
                    <a:latin typeface="MS PGothic" pitchFamily="34" charset="-128"/>
                    <a:ea typeface="MS PGothic" pitchFamily="34" charset="-128"/>
                  </a:rPr>
                  <a:t>裁定実施権</a:t>
                </a:r>
                <a:endParaRPr lang="zh-CN" altLang="en-US" b="1" dirty="0">
                  <a:latin typeface="MS PGothic" pitchFamily="34" charset="-128"/>
                  <a:ea typeface="MS PGothic" pitchFamily="34" charset="-128"/>
                </a:endParaRPr>
              </a:p>
            </p:txBody>
          </p:sp>
          <p:sp>
            <p:nvSpPr>
              <p:cNvPr id="33818" name="Text Box 45"/>
              <p:cNvSpPr txBox="1">
                <a:spLocks noChangeArrowheads="1"/>
              </p:cNvSpPr>
              <p:nvPr/>
            </p:nvSpPr>
            <p:spPr bwMode="gray">
              <a:xfrm>
                <a:off x="1872" y="3075"/>
                <a:ext cx="2928" cy="644"/>
              </a:xfrm>
              <a:prstGeom prst="rect">
                <a:avLst/>
              </a:prstGeom>
              <a:noFill/>
              <a:ln w="9525" algn="ctr">
                <a:noFill/>
                <a:miter lim="800000"/>
                <a:headEnd/>
                <a:tailEnd/>
              </a:ln>
            </p:spPr>
            <p:txBody>
              <a:bodyPr anchor="ctr">
                <a:spAutoFit/>
              </a:bodyPr>
              <a:lstStyle/>
              <a:p>
                <a:pPr eaLnBrk="0" hangingPunct="0"/>
                <a:endParaRPr kumimoji="0" lang="en-US" altLang="zh-CN">
                  <a:solidFill>
                    <a:srgbClr val="000000"/>
                  </a:solidFill>
                  <a:latin typeface="Arial" charset="0"/>
                </a:endParaRPr>
              </a:p>
            </p:txBody>
          </p:sp>
        </p:grpSp>
        <p:sp>
          <p:nvSpPr>
            <p:cNvPr id="33813" name="Rectangle 52"/>
            <p:cNvSpPr>
              <a:spLocks noChangeArrowheads="1"/>
            </p:cNvSpPr>
            <p:nvPr/>
          </p:nvSpPr>
          <p:spPr bwMode="auto">
            <a:xfrm>
              <a:off x="3180" y="2749"/>
              <a:ext cx="2689" cy="283"/>
            </a:xfrm>
            <a:prstGeom prst="rect">
              <a:avLst/>
            </a:prstGeom>
            <a:noFill/>
            <a:ln w="9525">
              <a:noFill/>
              <a:miter lim="800000"/>
              <a:headEnd/>
              <a:tailEnd/>
            </a:ln>
          </p:spPr>
          <p:txBody>
            <a:bodyPr anchor="ctr">
              <a:spAutoFit/>
            </a:bodyPr>
            <a:lstStyle/>
            <a:p>
              <a:r>
                <a:rPr lang="ja-JP" altLang="en-US">
                  <a:ea typeface="ＭＳ Ｐゴシック" charset="-128"/>
                </a:rPr>
                <a:t>権利者の許諾に基づいて発生する</a:t>
              </a:r>
              <a:endParaRPr lang="zh-CN" altLang="en-US">
                <a:ea typeface="ＭＳ Ｐゴシック" charset="-128"/>
              </a:endParaRPr>
            </a:p>
          </p:txBody>
        </p:sp>
        <p:sp>
          <p:nvSpPr>
            <p:cNvPr id="33814" name="Rectangle 54"/>
            <p:cNvSpPr>
              <a:spLocks noChangeArrowheads="1"/>
            </p:cNvSpPr>
            <p:nvPr/>
          </p:nvSpPr>
          <p:spPr bwMode="auto">
            <a:xfrm>
              <a:off x="3120" y="3279"/>
              <a:ext cx="3238" cy="283"/>
            </a:xfrm>
            <a:prstGeom prst="rect">
              <a:avLst/>
            </a:prstGeom>
            <a:noFill/>
            <a:ln w="9525">
              <a:noFill/>
              <a:miter lim="800000"/>
              <a:headEnd/>
              <a:tailEnd/>
            </a:ln>
          </p:spPr>
          <p:txBody>
            <a:bodyPr anchor="ctr">
              <a:spAutoFit/>
            </a:bodyPr>
            <a:lstStyle/>
            <a:p>
              <a:r>
                <a:rPr lang="ja-JP" altLang="en-US">
                  <a:ea typeface="ＭＳ Ｐゴシック" charset="-128"/>
                </a:rPr>
                <a:t>権利者の意思とは無関係に、法律の規定によって発生する</a:t>
              </a:r>
              <a:endParaRPr lang="zh-CN" altLang="en-US">
                <a:ea typeface="ＭＳ Ｐゴシック" charset="-128"/>
              </a:endParaRPr>
            </a:p>
          </p:txBody>
        </p:sp>
        <p:sp>
          <p:nvSpPr>
            <p:cNvPr id="33815" name="Rectangle 56"/>
            <p:cNvSpPr>
              <a:spLocks noChangeArrowheads="1"/>
            </p:cNvSpPr>
            <p:nvPr/>
          </p:nvSpPr>
          <p:spPr bwMode="auto">
            <a:xfrm>
              <a:off x="3198" y="3813"/>
              <a:ext cx="1914" cy="283"/>
            </a:xfrm>
            <a:prstGeom prst="rect">
              <a:avLst/>
            </a:prstGeom>
            <a:noFill/>
            <a:ln w="9525">
              <a:noFill/>
              <a:miter lim="800000"/>
              <a:headEnd/>
              <a:tailEnd/>
            </a:ln>
          </p:spPr>
          <p:txBody>
            <a:bodyPr wrap="none">
              <a:spAutoFit/>
            </a:bodyPr>
            <a:lstStyle/>
            <a:p>
              <a:r>
                <a:rPr lang="ja-JP" altLang="en-US">
                  <a:ea typeface="ＭＳ Ｐゴシック" charset="-128"/>
                </a:rPr>
                <a:t>行政庁の裁定に基づいて発生する</a:t>
              </a:r>
              <a:endParaRPr lang="zh-CN" altLang="en-US">
                <a:ea typeface="ＭＳ Ｐゴシック" charset="-128"/>
              </a:endParaRPr>
            </a:p>
          </p:txBody>
        </p:sp>
      </p:grpSp>
      <p:sp>
        <p:nvSpPr>
          <p:cNvPr id="16400" name="Rectangle 16"/>
          <p:cNvSpPr>
            <a:spLocks noChangeArrowheads="1"/>
          </p:cNvSpPr>
          <p:nvPr/>
        </p:nvSpPr>
        <p:spPr bwMode="auto">
          <a:xfrm>
            <a:off x="-15875" y="0"/>
            <a:ext cx="1035050"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latin typeface="MS PGothic" pitchFamily="34" charset="-128"/>
                <a:ea typeface="MS PGothic" pitchFamily="34" charset="-128"/>
              </a:rPr>
              <a:t>８</a:t>
            </a:r>
            <a:r>
              <a:rPr lang="ja-JP" altLang="en-US" sz="2800" dirty="0">
                <a:latin typeface="MS PGothic" pitchFamily="34" charset="-128"/>
                <a:ea typeface="MS PGothic" pitchFamily="34" charset="-128"/>
              </a:rPr>
              <a:t>－１</a:t>
            </a:r>
            <a:endParaRPr lang="ja-JP" altLang="en-US" sz="2800" dirty="0">
              <a:latin typeface="MS PGothic" pitchFamily="34" charset="-128"/>
              <a:ea typeface="MS PGothic" pitchFamily="34" charset="-128"/>
            </a:endParaRPr>
          </a:p>
        </p:txBody>
      </p:sp>
      <p:sp>
        <p:nvSpPr>
          <p:cNvPr id="33809" name="スライド番号プレースホルダー 2"/>
          <p:cNvSpPr>
            <a:spLocks noGrp="1"/>
          </p:cNvSpPr>
          <p:nvPr>
            <p:ph type="sldNum" sz="quarter" idx="12"/>
          </p:nvPr>
        </p:nvSpPr>
        <p:spPr bwMode="auto">
          <a:noFill/>
          <a:ln>
            <a:miter lim="800000"/>
            <a:headEnd/>
            <a:tailEnd/>
          </a:ln>
        </p:spPr>
        <p:txBody>
          <a:bodyPr/>
          <a:lstStyle/>
          <a:p>
            <a:fld id="{3432F109-96A4-4743-957F-5AEEC6694B35}" type="slidenum">
              <a:rPr lang="en-US" altLang="ja-JP">
                <a:latin typeface="Tw Cen MT" pitchFamily="34" charset="0"/>
                <a:ea typeface="ＭＳ Ｐゴシック" charset="-128"/>
              </a:rPr>
              <a:pPr/>
              <a:t>6</a:t>
            </a:fld>
            <a:endParaRPr lang="en-US" altLang="ja-JP">
              <a:latin typeface="Tw Cen MT" pitchFamily="34" charset="0"/>
              <a:ea typeface="ＭＳ Ｐゴシック"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1497013" y="0"/>
            <a:ext cx="8358187" cy="915988"/>
          </a:xfrm>
        </p:spPr>
        <p:txBody>
          <a:bodyPr/>
          <a:lstStyle/>
          <a:p>
            <a:r>
              <a:rPr lang="ja-JP" altLang="en-US" smtClean="0">
                <a:latin typeface="ＭＳ Ｐゴシック" charset="-128"/>
                <a:ea typeface="ＭＳ Ｐゴシック" charset="-128"/>
              </a:rPr>
              <a:t>利用発明とは</a:t>
            </a:r>
          </a:p>
        </p:txBody>
      </p:sp>
      <p:sp>
        <p:nvSpPr>
          <p:cNvPr id="35842" name="AutoShape 3"/>
          <p:cNvSpPr>
            <a:spLocks noChangeArrowheads="1"/>
          </p:cNvSpPr>
          <p:nvPr/>
        </p:nvSpPr>
        <p:spPr bwMode="auto">
          <a:xfrm rot="5400000">
            <a:off x="4369594" y="3615531"/>
            <a:ext cx="822325" cy="677863"/>
          </a:xfrm>
          <a:prstGeom prst="rightArrow">
            <a:avLst>
              <a:gd name="adj1" fmla="val 53389"/>
              <a:gd name="adj2" fmla="val 50984"/>
            </a:avLst>
          </a:prstGeom>
          <a:solidFill>
            <a:srgbClr val="FFCC00"/>
          </a:solidFill>
          <a:ln w="28575">
            <a:solidFill>
              <a:srgbClr val="FFCC00"/>
            </a:solidFill>
            <a:miter lim="800000"/>
            <a:headEnd/>
            <a:tailEnd/>
          </a:ln>
          <a:effectLst>
            <a:prstShdw prst="shdw17" dist="17961" dir="2700000">
              <a:srgbClr val="997A00"/>
            </a:prstShdw>
          </a:effectLst>
        </p:spPr>
        <p:txBody>
          <a:bodyPr lIns="87078" tIns="43539" rIns="87078" bIns="43539" anchor="ctr">
            <a:spAutoFit/>
          </a:bodyPr>
          <a:lstStyle/>
          <a:p>
            <a:endParaRPr lang="ja-JP" altLang="en-US">
              <a:latin typeface="ＭＳ Ｐゴシック" charset="-128"/>
              <a:ea typeface="ＭＳ Ｐゴシック" charset="-128"/>
            </a:endParaRPr>
          </a:p>
        </p:txBody>
      </p:sp>
      <p:sp>
        <p:nvSpPr>
          <p:cNvPr id="35843" name="Rectangle 4"/>
          <p:cNvSpPr>
            <a:spLocks noChangeArrowheads="1"/>
          </p:cNvSpPr>
          <p:nvPr/>
        </p:nvSpPr>
        <p:spPr bwMode="auto">
          <a:xfrm>
            <a:off x="2452688" y="5629275"/>
            <a:ext cx="4656137" cy="1039813"/>
          </a:xfrm>
          <a:prstGeom prst="rect">
            <a:avLst/>
          </a:prstGeom>
          <a:noFill/>
          <a:ln w="9525">
            <a:noFill/>
            <a:miter lim="800000"/>
            <a:headEnd/>
            <a:tailEnd/>
          </a:ln>
        </p:spPr>
        <p:txBody>
          <a:bodyPr wrap="none">
            <a:spAutoFit/>
          </a:bodyPr>
          <a:lstStyle/>
          <a:p>
            <a:pPr>
              <a:spcBef>
                <a:spcPct val="20000"/>
              </a:spcBef>
            </a:pPr>
            <a:r>
              <a:rPr lang="ja-JP" altLang="en-US" sz="2800">
                <a:solidFill>
                  <a:srgbClr val="FF0000"/>
                </a:solidFill>
                <a:latin typeface="ＭＳ Ｐゴシック" charset="-128"/>
                <a:ea typeface="ＭＳ Ｐゴシック" charset="-128"/>
              </a:rPr>
              <a:t>→注意！！！</a:t>
            </a:r>
          </a:p>
          <a:p>
            <a:pPr>
              <a:spcBef>
                <a:spcPct val="20000"/>
              </a:spcBef>
            </a:pPr>
            <a:r>
              <a:rPr lang="ja-JP" altLang="en-US" sz="2800">
                <a:solidFill>
                  <a:srgbClr val="FF0000"/>
                </a:solidFill>
                <a:latin typeface="ＭＳ Ｐゴシック" charset="-128"/>
                <a:ea typeface="ＭＳ Ｐゴシック" charset="-128"/>
              </a:rPr>
              <a:t>権利範囲は漏れの無いように</a:t>
            </a:r>
          </a:p>
        </p:txBody>
      </p:sp>
      <p:sp>
        <p:nvSpPr>
          <p:cNvPr id="325638" name="Rectangle 6"/>
          <p:cNvSpPr>
            <a:spLocks noChangeArrowheads="1"/>
          </p:cNvSpPr>
          <p:nvPr/>
        </p:nvSpPr>
        <p:spPr bwMode="auto">
          <a:xfrm>
            <a:off x="412750" y="2057400"/>
            <a:ext cx="9080500" cy="1371600"/>
          </a:xfrm>
          <a:prstGeom prst="rect">
            <a:avLst/>
          </a:prstGeom>
          <a:solidFill>
            <a:srgbClr val="FFFFCC"/>
          </a:solidFill>
          <a:ln w="9525">
            <a:solidFill>
              <a:srgbClr val="000066"/>
            </a:solidFill>
            <a:miter lim="800000"/>
            <a:headEnd/>
            <a:tailEnd/>
          </a:ln>
          <a:effectLst>
            <a:outerShdw dist="107763" dir="2700000" algn="ctr" rotWithShape="0">
              <a:schemeClr val="bg2"/>
            </a:outerShdw>
          </a:effectLst>
        </p:spPr>
        <p:txBody>
          <a:bodyPr wrap="none" lIns="87078" tIns="43539" rIns="87078" bIns="43539" anchor="ctr"/>
          <a:lstStyle/>
          <a:p>
            <a:pPr defTabSz="871538">
              <a:spcBef>
                <a:spcPct val="40000"/>
              </a:spcBef>
              <a:defRPr/>
            </a:pPr>
            <a:r>
              <a:rPr kumimoji="0" lang="ja-JP" altLang="en-US" sz="2800" b="1" dirty="0">
                <a:solidFill>
                  <a:srgbClr val="000099"/>
                </a:solidFill>
                <a:latin typeface="ＭＳ Ｐゴシック" pitchFamily="50" charset="-128"/>
                <a:ea typeface="ＭＳ Ｐゴシック" pitchFamily="50" charset="-128"/>
              </a:rPr>
              <a:t>発明</a:t>
            </a:r>
            <a:r>
              <a:rPr kumimoji="0" lang="en-US" altLang="ja-JP" sz="2800" b="1" dirty="0">
                <a:solidFill>
                  <a:srgbClr val="000099"/>
                </a:solidFill>
                <a:latin typeface="ＭＳ Ｐゴシック" pitchFamily="50" charset="-128"/>
                <a:ea typeface="ＭＳ Ｐゴシック" pitchFamily="50" charset="-128"/>
              </a:rPr>
              <a:t>α</a:t>
            </a:r>
            <a:r>
              <a:rPr kumimoji="0" lang="ja-JP" altLang="en-US" sz="2800" b="1" dirty="0">
                <a:solidFill>
                  <a:srgbClr val="000099"/>
                </a:solidFill>
                <a:latin typeface="ＭＳ Ｐゴシック" pitchFamily="50" charset="-128"/>
                <a:ea typeface="ＭＳ Ｐゴシック" pitchFamily="50" charset="-128"/>
              </a:rPr>
              <a:t>（権利者</a:t>
            </a:r>
            <a:r>
              <a:rPr kumimoji="0" lang="en-US" altLang="ja-JP" sz="2800" b="1" dirty="0">
                <a:solidFill>
                  <a:srgbClr val="000099"/>
                </a:solidFill>
                <a:latin typeface="ＭＳ Ｐゴシック" pitchFamily="50" charset="-128"/>
                <a:ea typeface="ＭＳ Ｐゴシック" pitchFamily="50" charset="-128"/>
              </a:rPr>
              <a:t>X</a:t>
            </a:r>
            <a:r>
              <a:rPr kumimoji="0" lang="ja-JP" altLang="en-US" sz="2800" b="1" dirty="0">
                <a:solidFill>
                  <a:srgbClr val="000099"/>
                </a:solidFill>
                <a:latin typeface="ＭＳ Ｐゴシック" pitchFamily="50" charset="-128"/>
                <a:ea typeface="ＭＳ Ｐゴシック" pitchFamily="50" charset="-128"/>
              </a:rPr>
              <a:t>）：断面六角形の鉛筆</a:t>
            </a:r>
          </a:p>
          <a:p>
            <a:pPr defTabSz="871538">
              <a:spcBef>
                <a:spcPct val="40000"/>
              </a:spcBef>
              <a:defRPr/>
            </a:pPr>
            <a:r>
              <a:rPr kumimoji="0" lang="ja-JP" altLang="en-US" sz="2800" b="1" dirty="0">
                <a:solidFill>
                  <a:srgbClr val="000099"/>
                </a:solidFill>
                <a:latin typeface="ＭＳ Ｐゴシック" pitchFamily="50" charset="-128"/>
                <a:ea typeface="ＭＳ Ｐゴシック" pitchFamily="50" charset="-128"/>
              </a:rPr>
              <a:t>発明</a:t>
            </a:r>
            <a:r>
              <a:rPr kumimoji="0" lang="en-US" altLang="ja-JP" sz="2800" b="1" dirty="0">
                <a:solidFill>
                  <a:srgbClr val="000099"/>
                </a:solidFill>
                <a:latin typeface="ＭＳ Ｐゴシック" pitchFamily="50" charset="-128"/>
                <a:ea typeface="ＭＳ Ｐゴシック" pitchFamily="50" charset="-128"/>
              </a:rPr>
              <a:t>β</a:t>
            </a:r>
            <a:r>
              <a:rPr kumimoji="0" lang="ja-JP" altLang="en-US" sz="2800" b="1" dirty="0">
                <a:solidFill>
                  <a:srgbClr val="000099"/>
                </a:solidFill>
                <a:latin typeface="ＭＳ Ｐゴシック" pitchFamily="50" charset="-128"/>
                <a:ea typeface="ＭＳ Ｐゴシック" pitchFamily="50" charset="-128"/>
              </a:rPr>
              <a:t>（権利者</a:t>
            </a:r>
            <a:r>
              <a:rPr kumimoji="0" lang="en-US" altLang="ja-JP" sz="2800" b="1" dirty="0">
                <a:solidFill>
                  <a:srgbClr val="000099"/>
                </a:solidFill>
                <a:latin typeface="ＭＳ Ｐゴシック" pitchFamily="50" charset="-128"/>
                <a:ea typeface="ＭＳ Ｐゴシック" pitchFamily="50" charset="-128"/>
              </a:rPr>
              <a:t>Y</a:t>
            </a:r>
            <a:r>
              <a:rPr kumimoji="0" lang="ja-JP" altLang="en-US" sz="2800" b="1" dirty="0">
                <a:solidFill>
                  <a:srgbClr val="000099"/>
                </a:solidFill>
                <a:latin typeface="ＭＳ Ｐゴシック" pitchFamily="50" charset="-128"/>
                <a:ea typeface="ＭＳ Ｐゴシック" pitchFamily="50" charset="-128"/>
              </a:rPr>
              <a:t>）：断面六角形の鉛筆</a:t>
            </a:r>
            <a:r>
              <a:rPr kumimoji="0" lang="ja-JP" altLang="en-US" sz="2800" b="1" u="sng" dirty="0">
                <a:solidFill>
                  <a:srgbClr val="000099"/>
                </a:solidFill>
                <a:latin typeface="ＭＳ Ｐゴシック" pitchFamily="50" charset="-128"/>
                <a:ea typeface="ＭＳ Ｐゴシック" pitchFamily="50" charset="-128"/>
              </a:rPr>
              <a:t>＋消しゴム</a:t>
            </a:r>
          </a:p>
        </p:txBody>
      </p:sp>
      <p:sp>
        <p:nvSpPr>
          <p:cNvPr id="35845" name="Rectangle 7"/>
          <p:cNvSpPr>
            <a:spLocks noChangeArrowheads="1"/>
          </p:cNvSpPr>
          <p:nvPr/>
        </p:nvSpPr>
        <p:spPr bwMode="auto">
          <a:xfrm>
            <a:off x="887413" y="1389063"/>
            <a:ext cx="3479800" cy="584200"/>
          </a:xfrm>
          <a:prstGeom prst="rect">
            <a:avLst/>
          </a:prstGeom>
          <a:noFill/>
          <a:ln w="9525">
            <a:noFill/>
            <a:miter lim="800000"/>
            <a:headEnd/>
            <a:tailEnd/>
          </a:ln>
        </p:spPr>
        <p:txBody>
          <a:bodyPr wrap="none">
            <a:spAutoFit/>
          </a:bodyPr>
          <a:lstStyle/>
          <a:p>
            <a:r>
              <a:rPr lang="ja-JP" altLang="en-US" sz="3200" b="1">
                <a:latin typeface="ＭＳ Ｐゴシック" charset="-128"/>
                <a:ea typeface="ＭＳ Ｐゴシック" charset="-128"/>
              </a:rPr>
              <a:t>発明の権利の制限</a:t>
            </a:r>
          </a:p>
        </p:txBody>
      </p:sp>
      <p:grpSp>
        <p:nvGrpSpPr>
          <p:cNvPr id="35846" name="Group 8"/>
          <p:cNvGrpSpPr>
            <a:grpSpLocks/>
          </p:cNvGrpSpPr>
          <p:nvPr/>
        </p:nvGrpSpPr>
        <p:grpSpPr bwMode="auto">
          <a:xfrm>
            <a:off x="311150" y="4459288"/>
            <a:ext cx="9201150" cy="989012"/>
            <a:chOff x="0" y="2629"/>
            <a:chExt cx="5760" cy="623"/>
          </a:xfrm>
        </p:grpSpPr>
        <p:sp>
          <p:nvSpPr>
            <p:cNvPr id="35849" name="Rectangle 9"/>
            <p:cNvSpPr>
              <a:spLocks noChangeArrowheads="1"/>
            </p:cNvSpPr>
            <p:nvPr/>
          </p:nvSpPr>
          <p:spPr bwMode="auto">
            <a:xfrm>
              <a:off x="0" y="2629"/>
              <a:ext cx="5760" cy="327"/>
            </a:xfrm>
            <a:prstGeom prst="rect">
              <a:avLst/>
            </a:prstGeom>
            <a:noFill/>
            <a:ln w="9525">
              <a:noFill/>
              <a:miter lim="800000"/>
              <a:headEnd/>
              <a:tailEnd/>
            </a:ln>
          </p:spPr>
          <p:txBody>
            <a:bodyPr>
              <a:spAutoFit/>
            </a:bodyPr>
            <a:lstStyle/>
            <a:p>
              <a:r>
                <a:rPr lang="en-US" altLang="ja-JP" sz="2800">
                  <a:latin typeface="ＭＳ Ｐゴシック" charset="-128"/>
                  <a:ea typeface="ＭＳ Ｐゴシック" charset="-128"/>
                </a:rPr>
                <a:t>X</a:t>
              </a:r>
              <a:r>
                <a:rPr lang="ja-JP" altLang="en-US" sz="2800">
                  <a:latin typeface="ＭＳ Ｐゴシック" charset="-128"/>
                  <a:ea typeface="ＭＳ Ｐゴシック" charset="-128"/>
                </a:rPr>
                <a:t>は、</a:t>
              </a:r>
              <a:r>
                <a:rPr lang="en-US" altLang="ja-JP" sz="2800">
                  <a:latin typeface="ＭＳ Ｐゴシック" charset="-128"/>
                  <a:ea typeface="ＭＳ Ｐゴシック" charset="-128"/>
                </a:rPr>
                <a:t>Y</a:t>
              </a:r>
              <a:r>
                <a:rPr lang="ja-JP" altLang="en-US" sz="2800">
                  <a:latin typeface="ＭＳ Ｐゴシック" charset="-128"/>
                  <a:ea typeface="ＭＳ Ｐゴシック" charset="-128"/>
                </a:rPr>
                <a:t>の許可がなければ、発明</a:t>
              </a:r>
              <a:r>
                <a:rPr lang="en-US" altLang="ja-JP" sz="2800">
                  <a:latin typeface="ＭＳ Ｐゴシック" charset="-128"/>
                  <a:ea typeface="ＭＳ Ｐゴシック" charset="-128"/>
                </a:rPr>
                <a:t>β</a:t>
              </a:r>
              <a:r>
                <a:rPr lang="ja-JP" altLang="en-US" sz="2800">
                  <a:latin typeface="ＭＳ Ｐゴシック" charset="-128"/>
                  <a:ea typeface="ＭＳ Ｐゴシック" charset="-128"/>
                </a:rPr>
                <a:t>（消しゴム付）を実施不可</a:t>
              </a:r>
            </a:p>
          </p:txBody>
        </p:sp>
        <p:sp>
          <p:nvSpPr>
            <p:cNvPr id="35850" name="Rectangle 10"/>
            <p:cNvSpPr>
              <a:spLocks noChangeArrowheads="1"/>
            </p:cNvSpPr>
            <p:nvPr/>
          </p:nvSpPr>
          <p:spPr bwMode="auto">
            <a:xfrm>
              <a:off x="0" y="2922"/>
              <a:ext cx="5760" cy="330"/>
            </a:xfrm>
            <a:prstGeom prst="rect">
              <a:avLst/>
            </a:prstGeom>
            <a:noFill/>
            <a:ln w="9525">
              <a:noFill/>
              <a:miter lim="800000"/>
              <a:headEnd/>
              <a:tailEnd/>
            </a:ln>
          </p:spPr>
          <p:txBody>
            <a:bodyPr>
              <a:spAutoFit/>
            </a:bodyPr>
            <a:lstStyle/>
            <a:p>
              <a:r>
                <a:rPr lang="ja-JP" altLang="en-US" sz="2800">
                  <a:latin typeface="ＭＳ Ｐゴシック" charset="-128"/>
                  <a:ea typeface="ＭＳ Ｐゴシック" charset="-128"/>
                </a:rPr>
                <a:t>Ｙは、Ｘの許可がなければ、発明</a:t>
              </a:r>
              <a:r>
                <a:rPr lang="en-US" altLang="ja-JP" sz="2800">
                  <a:latin typeface="ＭＳ Ｐゴシック" charset="-128"/>
                  <a:ea typeface="ＭＳ Ｐゴシック" charset="-128"/>
                </a:rPr>
                <a:t>β</a:t>
              </a:r>
              <a:r>
                <a:rPr lang="ja-JP" altLang="en-US" sz="2800">
                  <a:latin typeface="ＭＳ Ｐゴシック" charset="-128"/>
                  <a:ea typeface="ＭＳ Ｐゴシック" charset="-128"/>
                </a:rPr>
                <a:t>（消しゴム付）を実施不可</a:t>
              </a:r>
            </a:p>
          </p:txBody>
        </p:sp>
      </p:grpSp>
      <p:sp>
        <p:nvSpPr>
          <p:cNvPr id="11" name="Rectangle 7"/>
          <p:cNvSpPr>
            <a:spLocks noChangeArrowheads="1"/>
          </p:cNvSpPr>
          <p:nvPr/>
        </p:nvSpPr>
        <p:spPr bwMode="auto">
          <a:xfrm>
            <a:off x="0" y="15875"/>
            <a:ext cx="1035050"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latin typeface="ＭＳ Ｐゴシック" pitchFamily="50" charset="-128"/>
                <a:ea typeface="ＭＳ Ｐゴシック" pitchFamily="50" charset="-128"/>
              </a:rPr>
              <a:t>８－１</a:t>
            </a:r>
            <a:endParaRPr lang="en-US" altLang="zh-CN" dirty="0">
              <a:latin typeface="ＭＳ Ｐゴシック" pitchFamily="34" charset="-128"/>
              <a:ea typeface="ＭＳ Ｐゴシック" pitchFamily="34" charset="-128"/>
            </a:endParaRPr>
          </a:p>
        </p:txBody>
      </p:sp>
      <p:sp>
        <p:nvSpPr>
          <p:cNvPr id="35848" name="スライド番号プレースホルダー 2"/>
          <p:cNvSpPr>
            <a:spLocks noGrp="1"/>
          </p:cNvSpPr>
          <p:nvPr>
            <p:ph type="sldNum" sz="quarter" idx="12"/>
          </p:nvPr>
        </p:nvSpPr>
        <p:spPr bwMode="auto">
          <a:noFill/>
          <a:ln>
            <a:miter lim="800000"/>
            <a:headEnd/>
            <a:tailEnd/>
          </a:ln>
        </p:spPr>
        <p:txBody>
          <a:bodyPr/>
          <a:lstStyle/>
          <a:p>
            <a:fld id="{222ADBC8-9D41-42F4-84F4-CB5E16068B42}" type="slidenum">
              <a:rPr lang="en-US" altLang="ja-JP">
                <a:latin typeface="Tw Cen MT" pitchFamily="34" charset="0"/>
                <a:ea typeface="ＭＳ Ｐゴシック" charset="-128"/>
              </a:rPr>
              <a:pPr/>
              <a:t>7</a:t>
            </a:fld>
            <a:endParaRPr lang="en-US" altLang="ja-JP">
              <a:latin typeface="Tw Cen MT" pitchFamily="34" charset="0"/>
              <a:ea typeface="ＭＳ Ｐゴシック"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0" name="Rectangle 6"/>
          <p:cNvSpPr>
            <a:spLocks noChangeArrowheads="1"/>
          </p:cNvSpPr>
          <p:nvPr/>
        </p:nvSpPr>
        <p:spPr bwMode="auto">
          <a:xfrm>
            <a:off x="200025" y="1581150"/>
            <a:ext cx="9505950" cy="113823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defRPr/>
            </a:pPr>
            <a:r>
              <a:rPr lang="ja-JP" altLang="en-US" sz="2400" b="1" dirty="0">
                <a:latin typeface="Tw Cen MT"/>
                <a:ea typeface="MS PGothic" pitchFamily="34" charset="-128"/>
              </a:rPr>
              <a:t>「試験又は研究」に</a:t>
            </a:r>
            <a:r>
              <a:rPr lang="ja-JP" altLang="en-US" sz="2400" b="1" dirty="0">
                <a:latin typeface="Tw Cen MT"/>
                <a:ea typeface="MS PGothic" pitchFamily="34" charset="-128"/>
              </a:rPr>
              <a:t>関する</a:t>
            </a:r>
            <a:r>
              <a:rPr lang="ja-JP" altLang="en-US" sz="2400" b="1" dirty="0">
                <a:latin typeface="Tw Cen MT"/>
                <a:ea typeface="MS PGothic" pitchFamily="34" charset="-128"/>
              </a:rPr>
              <a:t>理解</a:t>
            </a:r>
          </a:p>
          <a:p>
            <a:pPr>
              <a:defRPr/>
            </a:pPr>
            <a:r>
              <a:rPr lang="ja-JP" altLang="en-US" sz="2200" dirty="0">
                <a:latin typeface="Tw Cen MT"/>
                <a:ea typeface="MS PGothic" pitchFamily="34" charset="-128"/>
              </a:rPr>
              <a:t>特許対象である発明</a:t>
            </a:r>
            <a:r>
              <a:rPr lang="ja-JP" altLang="en-US" sz="2200" dirty="0">
                <a:latin typeface="Tw Cen MT"/>
                <a:ea typeface="MS PGothic" pitchFamily="34" charset="-128"/>
              </a:rPr>
              <a:t>それ自体を対象と</a:t>
            </a:r>
            <a:r>
              <a:rPr lang="ja-JP" altLang="en-US" sz="2200" dirty="0">
                <a:latin typeface="Tw Cen MT"/>
                <a:ea typeface="MS PGothic" pitchFamily="34" charset="-128"/>
              </a:rPr>
              <a:t>した、技術</a:t>
            </a:r>
            <a:r>
              <a:rPr lang="ja-JP" altLang="en-US" sz="2200" dirty="0">
                <a:latin typeface="Tw Cen MT"/>
                <a:ea typeface="MS PGothic" pitchFamily="34" charset="-128"/>
              </a:rPr>
              <a:t>の進歩を目的とした研究に限られる</a:t>
            </a:r>
            <a:r>
              <a:rPr lang="ja-JP" altLang="en-US" sz="2200" dirty="0">
                <a:latin typeface="Tw Cen MT"/>
                <a:ea typeface="MS PGothic" pitchFamily="34" charset="-128"/>
              </a:rPr>
              <a:t>。特許性</a:t>
            </a:r>
            <a:r>
              <a:rPr lang="ja-JP" altLang="en-US" sz="2200" dirty="0">
                <a:latin typeface="Tw Cen MT"/>
                <a:ea typeface="MS PGothic" pitchFamily="34" charset="-128"/>
              </a:rPr>
              <a:t>調査、機能調査、改良・発展を目的と</a:t>
            </a:r>
            <a:r>
              <a:rPr lang="ja-JP" altLang="en-US" sz="2200" dirty="0">
                <a:latin typeface="Tw Cen MT"/>
                <a:ea typeface="MS PGothic" pitchFamily="34" charset="-128"/>
              </a:rPr>
              <a:t>する試験研究等</a:t>
            </a:r>
            <a:r>
              <a:rPr lang="ja-JP" altLang="en-US" sz="2200" dirty="0">
                <a:latin typeface="Tw Cen MT"/>
                <a:ea typeface="MS PGothic" pitchFamily="34" charset="-128"/>
              </a:rPr>
              <a:t>で</a:t>
            </a:r>
            <a:r>
              <a:rPr lang="ja-JP" altLang="en-US" sz="2200" dirty="0">
                <a:latin typeface="Tw Cen MT"/>
                <a:ea typeface="MS PGothic" pitchFamily="34" charset="-128"/>
              </a:rPr>
              <a:t>ある。</a:t>
            </a:r>
            <a:endParaRPr lang="zh-CN" altLang="en-US" dirty="0">
              <a:latin typeface="Tw Cen MT"/>
              <a:ea typeface="MS PGothic" pitchFamily="34" charset="-128"/>
            </a:endParaRPr>
          </a:p>
        </p:txBody>
      </p:sp>
      <p:sp>
        <p:nvSpPr>
          <p:cNvPr id="41989" name="Rectangle 5"/>
          <p:cNvSpPr>
            <a:spLocks noChangeArrowheads="1"/>
          </p:cNvSpPr>
          <p:nvPr/>
        </p:nvSpPr>
        <p:spPr bwMode="auto">
          <a:xfrm>
            <a:off x="207963" y="2909888"/>
            <a:ext cx="9345612" cy="3416300"/>
          </a:xfrm>
          <a:prstGeom prst="rect">
            <a:avLst/>
          </a:prstGeom>
          <a:solidFill>
            <a:srgbClr val="FFFFCC"/>
          </a:solidFill>
          <a:ln w="9525">
            <a:solidFill>
              <a:schemeClr val="accent1"/>
            </a:solidFill>
            <a:miter lim="800000"/>
            <a:headEnd/>
            <a:tailEnd/>
          </a:ln>
          <a:effectLst>
            <a:prstShdw prst="shdw17" dist="17961" dir="2700000">
              <a:schemeClr val="accent2">
                <a:gamma/>
                <a:shade val="60000"/>
                <a:invGamma/>
              </a:schemeClr>
            </a:prstShdw>
          </a:effectLst>
        </p:spPr>
        <p:txBody>
          <a:bodyPr>
            <a:spAutoFit/>
          </a:bodyPr>
          <a:lstStyle/>
          <a:p>
            <a:pPr>
              <a:defRPr/>
            </a:pPr>
            <a:endParaRPr lang="en-US" altLang="ja-JP" b="1" dirty="0">
              <a:latin typeface="MS PGothic" pitchFamily="34" charset="-128"/>
              <a:ea typeface="MS PGothic" pitchFamily="34" charset="-128"/>
            </a:endParaRPr>
          </a:p>
          <a:p>
            <a:pPr>
              <a:defRPr/>
            </a:pPr>
            <a:endParaRPr lang="en-US" altLang="ja-JP" b="1" dirty="0">
              <a:latin typeface="MS PGothic" pitchFamily="34" charset="-128"/>
              <a:ea typeface="MS PGothic" pitchFamily="34" charset="-128"/>
            </a:endParaRPr>
          </a:p>
          <a:p>
            <a:pPr>
              <a:defRPr/>
            </a:pPr>
            <a:r>
              <a:rPr lang="ja-JP" altLang="en-US" b="1" dirty="0">
                <a:latin typeface="MS PGothic" pitchFamily="34" charset="-128"/>
                <a:ea typeface="MS PGothic" pitchFamily="34" charset="-128"/>
              </a:rPr>
              <a:t>→ </a:t>
            </a:r>
            <a:r>
              <a:rPr lang="ja-JP" altLang="en-US" b="1" dirty="0">
                <a:latin typeface="MS PGothic" pitchFamily="34" charset="-128"/>
                <a:ea typeface="MS PGothic" pitchFamily="34" charset="-128"/>
              </a:rPr>
              <a:t>技術進歩に関わりのない市場テスト目的で、特許発明の実施品</a:t>
            </a:r>
            <a:r>
              <a:rPr lang="ja-JP" altLang="en-US" b="1" dirty="0">
                <a:latin typeface="MS PGothic" pitchFamily="34" charset="-128"/>
                <a:ea typeface="MS PGothic" pitchFamily="34" charset="-128"/>
              </a:rPr>
              <a:t>を</a:t>
            </a:r>
            <a:endParaRPr lang="en-US" altLang="ja-JP" b="1" dirty="0">
              <a:latin typeface="MS PGothic" pitchFamily="34" charset="-128"/>
              <a:ea typeface="MS PGothic" pitchFamily="34" charset="-128"/>
            </a:endParaRPr>
          </a:p>
          <a:p>
            <a:pPr>
              <a:defRPr/>
            </a:pPr>
            <a:r>
              <a:rPr lang="ja-JP" altLang="en-US" b="1" dirty="0">
                <a:latin typeface="MS PGothic" pitchFamily="34" charset="-128"/>
                <a:ea typeface="MS PGothic" pitchFamily="34" charset="-128"/>
              </a:rPr>
              <a:t>　</a:t>
            </a:r>
            <a:r>
              <a:rPr lang="ja-JP" altLang="en-US" b="1" dirty="0">
                <a:latin typeface="MS PGothic" pitchFamily="34" charset="-128"/>
                <a:ea typeface="MS PGothic" pitchFamily="34" charset="-128"/>
              </a:rPr>
              <a:t>　市場</a:t>
            </a:r>
            <a:r>
              <a:rPr lang="ja-JP" altLang="en-US" b="1" dirty="0">
                <a:latin typeface="MS PGothic" pitchFamily="34" charset="-128"/>
                <a:ea typeface="MS PGothic" pitchFamily="34" charset="-128"/>
              </a:rPr>
              <a:t>に提供する場合</a:t>
            </a:r>
            <a:r>
              <a:rPr lang="ja-JP" altLang="en-US" b="1" dirty="0">
                <a:solidFill>
                  <a:srgbClr val="FF0000"/>
                </a:solidFill>
                <a:latin typeface="MS PGothic" pitchFamily="34" charset="-128"/>
                <a:ea typeface="MS PGothic" pitchFamily="34" charset="-128"/>
              </a:rPr>
              <a:t>（</a:t>
            </a:r>
            <a:r>
              <a:rPr lang="ja-JP" altLang="en-US" b="1" dirty="0">
                <a:solidFill>
                  <a:srgbClr val="FF0000"/>
                </a:solidFill>
                <a:latin typeface="MS PGothic" pitchFamily="34" charset="-128"/>
                <a:ea typeface="MS PGothic" pitchFamily="34" charset="-128"/>
              </a:rPr>
              <a:t>☓</a:t>
            </a:r>
            <a:r>
              <a:rPr lang="en-US" altLang="ja-JP" b="1" dirty="0">
                <a:solidFill>
                  <a:srgbClr val="FF0000"/>
                </a:solidFill>
                <a:latin typeface="MS PGothic" pitchFamily="34" charset="-128"/>
                <a:ea typeface="MS PGothic" pitchFamily="34" charset="-128"/>
              </a:rPr>
              <a:t>)</a:t>
            </a:r>
          </a:p>
          <a:p>
            <a:pPr>
              <a:defRPr/>
            </a:pPr>
            <a:endParaRPr lang="en-US" altLang="ja-JP" b="1" dirty="0">
              <a:solidFill>
                <a:srgbClr val="FF0000"/>
              </a:solidFill>
              <a:latin typeface="MS PGothic" pitchFamily="34" charset="-128"/>
              <a:ea typeface="MS PGothic" pitchFamily="34" charset="-128"/>
            </a:endParaRPr>
          </a:p>
          <a:p>
            <a:pPr>
              <a:defRPr/>
            </a:pPr>
            <a:r>
              <a:rPr lang="en-US" altLang="ja-JP" b="1" dirty="0">
                <a:latin typeface="MS PGothic" pitchFamily="34" charset="-128"/>
                <a:ea typeface="MS PGothic" pitchFamily="34" charset="-128"/>
              </a:rPr>
              <a:t>→ </a:t>
            </a:r>
            <a:r>
              <a:rPr lang="ja-JP" altLang="en-US" b="1" dirty="0">
                <a:latin typeface="MS PGothic" pitchFamily="34" charset="-128"/>
                <a:ea typeface="MS PGothic" pitchFamily="34" charset="-128"/>
              </a:rPr>
              <a:t>スクリーニング方法等のリサーチツール特許を実施する場合</a:t>
            </a:r>
            <a:r>
              <a:rPr lang="ja-JP" altLang="en-US" b="1" dirty="0">
                <a:solidFill>
                  <a:srgbClr val="FF0000"/>
                </a:solidFill>
                <a:latin typeface="MS PGothic" pitchFamily="34" charset="-128"/>
                <a:ea typeface="MS PGothic" pitchFamily="34" charset="-128"/>
              </a:rPr>
              <a:t>（</a:t>
            </a:r>
            <a:r>
              <a:rPr lang="ja-JP" altLang="en-US" b="1" dirty="0">
                <a:solidFill>
                  <a:srgbClr val="FF0000"/>
                </a:solidFill>
                <a:latin typeface="MS PGothic" pitchFamily="34" charset="-128"/>
                <a:ea typeface="MS PGothic" pitchFamily="34" charset="-128"/>
              </a:rPr>
              <a:t>☓</a:t>
            </a:r>
            <a:r>
              <a:rPr lang="en-US" altLang="ja-JP" b="1" dirty="0">
                <a:solidFill>
                  <a:srgbClr val="FF0000"/>
                </a:solidFill>
                <a:latin typeface="MS PGothic" pitchFamily="34" charset="-128"/>
                <a:ea typeface="MS PGothic" pitchFamily="34" charset="-128"/>
              </a:rPr>
              <a:t>)</a:t>
            </a:r>
          </a:p>
          <a:p>
            <a:pPr>
              <a:defRPr/>
            </a:pPr>
            <a:endParaRPr lang="en-US" altLang="ja-JP" b="1" dirty="0">
              <a:solidFill>
                <a:srgbClr val="FF0000"/>
              </a:solidFill>
              <a:latin typeface="MS PGothic" pitchFamily="34" charset="-128"/>
              <a:ea typeface="MS PGothic" pitchFamily="34" charset="-128"/>
            </a:endParaRPr>
          </a:p>
          <a:p>
            <a:pPr>
              <a:defRPr/>
            </a:pPr>
            <a:r>
              <a:rPr lang="en-US" altLang="ja-JP" b="1" dirty="0">
                <a:latin typeface="MS PGothic" pitchFamily="34" charset="-128"/>
                <a:ea typeface="MS PGothic" pitchFamily="34" charset="-128"/>
              </a:rPr>
              <a:t>→ </a:t>
            </a:r>
            <a:r>
              <a:rPr lang="ja-JP" altLang="en-US" b="1" dirty="0">
                <a:latin typeface="MS PGothic" pitchFamily="34" charset="-128"/>
                <a:ea typeface="MS PGothic" pitchFamily="34" charset="-128"/>
              </a:rPr>
              <a:t>改良・発展を目的として特許発明の実施品を使用（迂回を目的</a:t>
            </a:r>
            <a:r>
              <a:rPr lang="ja-JP" altLang="en-US" b="1" dirty="0">
                <a:latin typeface="MS PGothic" pitchFamily="34" charset="-128"/>
                <a:ea typeface="MS PGothic" pitchFamily="34" charset="-128"/>
              </a:rPr>
              <a:t>と</a:t>
            </a:r>
            <a:endParaRPr lang="en-US" altLang="ja-JP" b="1" dirty="0">
              <a:latin typeface="MS PGothic" pitchFamily="34" charset="-128"/>
              <a:ea typeface="MS PGothic" pitchFamily="34" charset="-128"/>
            </a:endParaRPr>
          </a:p>
          <a:p>
            <a:pPr>
              <a:defRPr/>
            </a:pPr>
            <a:r>
              <a:rPr lang="ja-JP" altLang="en-US" b="1" dirty="0">
                <a:latin typeface="MS PGothic" pitchFamily="34" charset="-128"/>
                <a:ea typeface="MS PGothic" pitchFamily="34" charset="-128"/>
              </a:rPr>
              <a:t>　</a:t>
            </a:r>
            <a:r>
              <a:rPr lang="ja-JP" altLang="en-US" b="1" dirty="0">
                <a:latin typeface="MS PGothic" pitchFamily="34" charset="-128"/>
                <a:ea typeface="MS PGothic" pitchFamily="34" charset="-128"/>
              </a:rPr>
              <a:t>　する</a:t>
            </a:r>
            <a:r>
              <a:rPr lang="ja-JP" altLang="en-US" b="1" dirty="0">
                <a:latin typeface="MS PGothic" pitchFamily="34" charset="-128"/>
                <a:ea typeface="MS PGothic" pitchFamily="34" charset="-128"/>
              </a:rPr>
              <a:t>場合を含む）</a:t>
            </a:r>
            <a:r>
              <a:rPr lang="ja-JP" altLang="en-US" b="1" dirty="0">
                <a:solidFill>
                  <a:srgbClr val="FF0000"/>
                </a:solidFill>
                <a:latin typeface="MS PGothic" pitchFamily="34" charset="-128"/>
                <a:ea typeface="MS PGothic" pitchFamily="34" charset="-128"/>
              </a:rPr>
              <a:t>（○</a:t>
            </a:r>
            <a:r>
              <a:rPr lang="ja-JP" altLang="en-US" b="1" dirty="0">
                <a:solidFill>
                  <a:srgbClr val="FF0000"/>
                </a:solidFill>
                <a:latin typeface="MS PGothic" pitchFamily="34" charset="-128"/>
                <a:ea typeface="MS PGothic" pitchFamily="34" charset="-128"/>
              </a:rPr>
              <a:t>）</a:t>
            </a:r>
            <a:endParaRPr lang="en-US" altLang="zh-CN" b="1" dirty="0">
              <a:solidFill>
                <a:srgbClr val="FF0000"/>
              </a:solidFill>
              <a:latin typeface="MS PGothic" pitchFamily="34" charset="-128"/>
              <a:ea typeface="MS PGothic" pitchFamily="34" charset="-128"/>
            </a:endParaRPr>
          </a:p>
          <a:p>
            <a:pPr>
              <a:defRPr/>
            </a:pPr>
            <a:endParaRPr lang="en-US" altLang="zh-CN" b="1" dirty="0">
              <a:solidFill>
                <a:srgbClr val="FF0000"/>
              </a:solidFill>
              <a:latin typeface="MS PGothic" pitchFamily="34" charset="-128"/>
              <a:ea typeface="MS PGothic" pitchFamily="34" charset="-128"/>
            </a:endParaRPr>
          </a:p>
          <a:p>
            <a:pPr>
              <a:defRPr/>
            </a:pPr>
            <a:endParaRPr lang="en-US" altLang="zh-CN" b="1" dirty="0">
              <a:solidFill>
                <a:srgbClr val="FF0000"/>
              </a:solidFill>
              <a:latin typeface="MS PGothic" pitchFamily="34" charset="-128"/>
              <a:ea typeface="MS PGothic" pitchFamily="34" charset="-128"/>
            </a:endParaRPr>
          </a:p>
          <a:p>
            <a:pPr>
              <a:defRPr/>
            </a:pPr>
            <a:endParaRPr lang="zh-CN" altLang="en-US" b="1" dirty="0">
              <a:solidFill>
                <a:srgbClr val="FF0000"/>
              </a:solidFill>
              <a:latin typeface="MS PGothic" pitchFamily="34" charset="-128"/>
              <a:ea typeface="MS PGothic" pitchFamily="34" charset="-128"/>
            </a:endParaRPr>
          </a:p>
        </p:txBody>
      </p:sp>
      <p:pic>
        <p:nvPicPr>
          <p:cNvPr id="37891" name="Picture 7" descr="BD04969_"/>
          <p:cNvPicPr>
            <a:picLocks noChangeAspect="1" noChangeArrowheads="1"/>
          </p:cNvPicPr>
          <p:nvPr/>
        </p:nvPicPr>
        <p:blipFill>
          <a:blip r:embed="rId3"/>
          <a:srcRect/>
          <a:stretch>
            <a:fillRect/>
          </a:stretch>
        </p:blipFill>
        <p:spPr bwMode="auto">
          <a:xfrm>
            <a:off x="8039100" y="4637088"/>
            <a:ext cx="1296988" cy="1379537"/>
          </a:xfrm>
          <a:prstGeom prst="rect">
            <a:avLst/>
          </a:prstGeom>
          <a:noFill/>
          <a:ln w="9525">
            <a:noFill/>
            <a:miter lim="800000"/>
            <a:headEnd/>
            <a:tailEnd/>
          </a:ln>
        </p:spPr>
      </p:pic>
      <p:pic>
        <p:nvPicPr>
          <p:cNvPr id="37892" name="Picture 8" descr="PE03505_"/>
          <p:cNvPicPr>
            <a:picLocks noChangeAspect="1" noChangeArrowheads="1"/>
          </p:cNvPicPr>
          <p:nvPr/>
        </p:nvPicPr>
        <p:blipFill>
          <a:blip r:embed="rId4"/>
          <a:srcRect/>
          <a:stretch>
            <a:fillRect/>
          </a:stretch>
        </p:blipFill>
        <p:spPr bwMode="auto">
          <a:xfrm>
            <a:off x="7915275" y="2954338"/>
            <a:ext cx="1944688" cy="1393825"/>
          </a:xfrm>
          <a:prstGeom prst="rect">
            <a:avLst/>
          </a:prstGeom>
          <a:noFill/>
          <a:ln w="9525">
            <a:noFill/>
            <a:miter lim="800000"/>
            <a:headEnd/>
            <a:tailEnd/>
          </a:ln>
        </p:spPr>
      </p:pic>
      <p:sp>
        <p:nvSpPr>
          <p:cNvPr id="37893" name="Text Box 24"/>
          <p:cNvSpPr txBox="1">
            <a:spLocks noChangeArrowheads="1"/>
          </p:cNvSpPr>
          <p:nvPr/>
        </p:nvSpPr>
        <p:spPr bwMode="auto">
          <a:xfrm>
            <a:off x="1608138" y="346075"/>
            <a:ext cx="5794375" cy="646113"/>
          </a:xfrm>
          <a:prstGeom prst="rect">
            <a:avLst/>
          </a:prstGeom>
          <a:noFill/>
          <a:ln w="9525">
            <a:noFill/>
            <a:miter lim="800000"/>
            <a:headEnd/>
            <a:tailEnd/>
          </a:ln>
        </p:spPr>
        <p:txBody>
          <a:bodyPr>
            <a:spAutoFit/>
          </a:bodyPr>
          <a:lstStyle/>
          <a:p>
            <a:pPr>
              <a:spcBef>
                <a:spcPct val="50000"/>
              </a:spcBef>
            </a:pPr>
            <a:r>
              <a:rPr lang="ja-JP" altLang="en-US" sz="3600">
                <a:ea typeface="ＭＳ Ｐゴシック" charset="-128"/>
              </a:rPr>
              <a:t>試験又は研究のための実施</a:t>
            </a:r>
          </a:p>
        </p:txBody>
      </p:sp>
      <p:sp>
        <p:nvSpPr>
          <p:cNvPr id="8" name="Rectangle 16"/>
          <p:cNvSpPr>
            <a:spLocks noChangeArrowheads="1"/>
          </p:cNvSpPr>
          <p:nvPr/>
        </p:nvSpPr>
        <p:spPr bwMode="auto">
          <a:xfrm>
            <a:off x="-15875" y="0"/>
            <a:ext cx="1035050"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latin typeface="MS PGothic" pitchFamily="34" charset="-128"/>
                <a:ea typeface="MS PGothic" pitchFamily="34" charset="-128"/>
              </a:rPr>
              <a:t>８</a:t>
            </a:r>
            <a:r>
              <a:rPr lang="ja-JP" altLang="en-US" sz="2800" dirty="0">
                <a:latin typeface="MS PGothic" pitchFamily="34" charset="-128"/>
                <a:ea typeface="MS PGothic" pitchFamily="34" charset="-128"/>
              </a:rPr>
              <a:t>－１</a:t>
            </a:r>
            <a:endParaRPr lang="ja-JP" altLang="en-US" sz="2800" dirty="0">
              <a:latin typeface="MS PGothic" pitchFamily="34" charset="-128"/>
              <a:ea typeface="MS PGothic" pitchFamily="34" charset="-128"/>
            </a:endParaRPr>
          </a:p>
        </p:txBody>
      </p:sp>
      <p:sp>
        <p:nvSpPr>
          <p:cNvPr id="37895" name="スライド番号プレースホルダー 2"/>
          <p:cNvSpPr>
            <a:spLocks noGrp="1"/>
          </p:cNvSpPr>
          <p:nvPr>
            <p:ph type="sldNum" sz="quarter" idx="12"/>
          </p:nvPr>
        </p:nvSpPr>
        <p:spPr bwMode="auto">
          <a:noFill/>
          <a:ln>
            <a:miter lim="800000"/>
            <a:headEnd/>
            <a:tailEnd/>
          </a:ln>
        </p:spPr>
        <p:txBody>
          <a:bodyPr/>
          <a:lstStyle/>
          <a:p>
            <a:fld id="{689969E1-7518-4A92-BEE2-36C69A6AFDB7}" type="slidenum">
              <a:rPr lang="en-US" altLang="ja-JP">
                <a:latin typeface="Tw Cen MT" pitchFamily="34" charset="0"/>
                <a:ea typeface="ＭＳ Ｐゴシック" charset="-128"/>
              </a:rPr>
              <a:pPr/>
              <a:t>8</a:t>
            </a:fld>
            <a:endParaRPr lang="en-US" altLang="ja-JP">
              <a:latin typeface="Tw Cen MT" pitchFamily="34" charset="0"/>
              <a:ea typeface="ＭＳ Ｐゴシック"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タイトル 1"/>
          <p:cNvSpPr>
            <a:spLocks noGrp="1"/>
          </p:cNvSpPr>
          <p:nvPr>
            <p:ph type="title"/>
          </p:nvPr>
        </p:nvSpPr>
        <p:spPr>
          <a:xfrm>
            <a:off x="663575" y="228600"/>
            <a:ext cx="8832850" cy="990600"/>
          </a:xfrm>
        </p:spPr>
        <p:txBody>
          <a:bodyPr/>
          <a:lstStyle/>
          <a:p>
            <a:r>
              <a:rPr lang="ja-JP" altLang="en-US" smtClean="0">
                <a:latin typeface="ＭＳ Ｐゴシック" charset="-128"/>
                <a:ea typeface="ＭＳ Ｐゴシック" charset="-128"/>
              </a:rPr>
              <a:t>リサーチツール特許についての問題点</a:t>
            </a:r>
          </a:p>
        </p:txBody>
      </p:sp>
      <p:sp>
        <p:nvSpPr>
          <p:cNvPr id="39938" name="コンテンツ プレースホルダー 2"/>
          <p:cNvSpPr>
            <a:spLocks noGrp="1"/>
          </p:cNvSpPr>
          <p:nvPr>
            <p:ph sz="quarter" idx="1"/>
          </p:nvPr>
        </p:nvSpPr>
        <p:spPr>
          <a:xfrm>
            <a:off x="344488" y="1412875"/>
            <a:ext cx="8832850" cy="4495800"/>
          </a:xfrm>
        </p:spPr>
        <p:txBody>
          <a:bodyPr/>
          <a:lstStyle/>
          <a:p>
            <a:r>
              <a:rPr lang="ja-JP" altLang="en-US" sz="2400" b="1" smtClean="0">
                <a:latin typeface="ＭＳ Ｐゴシック" charset="-128"/>
                <a:ea typeface="ＭＳ Ｐゴシック" charset="-128"/>
              </a:rPr>
              <a:t>リサーチツールとは？</a:t>
            </a:r>
            <a:endParaRPr lang="en-US" altLang="ja-JP" sz="2400" b="1" smtClean="0">
              <a:latin typeface="ＭＳ Ｐゴシック" charset="-128"/>
              <a:ea typeface="ＭＳ Ｐゴシック" charset="-128"/>
            </a:endParaRPr>
          </a:p>
        </p:txBody>
      </p:sp>
      <p:pic>
        <p:nvPicPr>
          <p:cNvPr id="39939" name="Picture 3"/>
          <p:cNvPicPr>
            <a:picLocks noChangeAspect="1" noChangeArrowheads="1"/>
          </p:cNvPicPr>
          <p:nvPr/>
        </p:nvPicPr>
        <p:blipFill>
          <a:blip r:embed="rId3"/>
          <a:srcRect t="2869"/>
          <a:stretch>
            <a:fillRect/>
          </a:stretch>
        </p:blipFill>
        <p:spPr bwMode="auto">
          <a:xfrm>
            <a:off x="2944813" y="2636838"/>
            <a:ext cx="6472237" cy="3908425"/>
          </a:xfrm>
          <a:prstGeom prst="rect">
            <a:avLst/>
          </a:prstGeom>
          <a:noFill/>
          <a:ln w="9525">
            <a:noFill/>
            <a:miter lim="800000"/>
            <a:headEnd/>
            <a:tailEnd/>
          </a:ln>
        </p:spPr>
      </p:pic>
      <p:pic>
        <p:nvPicPr>
          <p:cNvPr id="39940" name="Picture 2"/>
          <p:cNvPicPr>
            <a:picLocks noChangeAspect="1" noChangeArrowheads="1"/>
          </p:cNvPicPr>
          <p:nvPr/>
        </p:nvPicPr>
        <p:blipFill>
          <a:blip r:embed="rId4"/>
          <a:srcRect/>
          <a:stretch>
            <a:fillRect/>
          </a:stretch>
        </p:blipFill>
        <p:spPr bwMode="auto">
          <a:xfrm flipH="1">
            <a:off x="33338" y="4868863"/>
            <a:ext cx="2911475" cy="1793875"/>
          </a:xfrm>
          <a:prstGeom prst="rect">
            <a:avLst/>
          </a:prstGeom>
          <a:noFill/>
          <a:ln w="9525">
            <a:noFill/>
            <a:miter lim="800000"/>
            <a:headEnd/>
            <a:tailEnd/>
          </a:ln>
        </p:spPr>
      </p:pic>
      <p:sp>
        <p:nvSpPr>
          <p:cNvPr id="6" name="角丸四角形吹き出し 5"/>
          <p:cNvSpPr/>
          <p:nvPr/>
        </p:nvSpPr>
        <p:spPr>
          <a:xfrm>
            <a:off x="207963" y="1989138"/>
            <a:ext cx="2736850" cy="2735262"/>
          </a:xfrm>
          <a:prstGeom prst="wedgeRoundRectCallout">
            <a:avLst>
              <a:gd name="adj1" fmla="val 64852"/>
              <a:gd name="adj2" fmla="val -17187"/>
              <a:gd name="adj3" fmla="val 16667"/>
            </a:avLst>
          </a:prstGeom>
          <a:solidFill>
            <a:schemeClr val="accent2">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sz="2000">
                <a:solidFill>
                  <a:srgbClr val="000000"/>
                </a:solidFill>
                <a:latin typeface="ＭＳ Ｐゴシック" charset="-128"/>
                <a:ea typeface="ＭＳ Ｐゴシック" charset="-128"/>
              </a:rPr>
              <a:t>それ自体は最終製品（医薬）にはならず、最終製品を選択するための道具として使用されるもの（例、遺伝子、スクリーニング方法）</a:t>
            </a:r>
            <a:endParaRPr lang="ja-JP" altLang="en-US" sz="2000">
              <a:solidFill>
                <a:srgbClr val="FFFFFF"/>
              </a:solidFill>
            </a:endParaRPr>
          </a:p>
        </p:txBody>
      </p:sp>
      <p:sp>
        <p:nvSpPr>
          <p:cNvPr id="9" name="Rectangle 16"/>
          <p:cNvSpPr>
            <a:spLocks noChangeArrowheads="1"/>
          </p:cNvSpPr>
          <p:nvPr/>
        </p:nvSpPr>
        <p:spPr bwMode="auto">
          <a:xfrm>
            <a:off x="-15875" y="0"/>
            <a:ext cx="1035050" cy="523875"/>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ja-JP" altLang="en-US" sz="2800" dirty="0">
                <a:latin typeface="MS PGothic" pitchFamily="34" charset="-128"/>
                <a:ea typeface="MS PGothic" pitchFamily="34" charset="-128"/>
              </a:rPr>
              <a:t>８</a:t>
            </a:r>
            <a:r>
              <a:rPr lang="ja-JP" altLang="en-US" sz="2800" dirty="0">
                <a:latin typeface="MS PGothic" pitchFamily="34" charset="-128"/>
                <a:ea typeface="MS PGothic" pitchFamily="34" charset="-128"/>
              </a:rPr>
              <a:t>－１</a:t>
            </a:r>
            <a:endParaRPr lang="zh-CN" altLang="en-US" sz="2800" dirty="0">
              <a:latin typeface="MS PGothic" pitchFamily="34" charset="-128"/>
              <a:ea typeface="MS PGothic" pitchFamily="34" charset="-128"/>
            </a:endParaRPr>
          </a:p>
        </p:txBody>
      </p:sp>
      <p:sp>
        <p:nvSpPr>
          <p:cNvPr id="39943" name="スライド番号プレースホルダー 7"/>
          <p:cNvSpPr>
            <a:spLocks noGrp="1"/>
          </p:cNvSpPr>
          <p:nvPr>
            <p:ph type="sldNum" sz="quarter" idx="12"/>
          </p:nvPr>
        </p:nvSpPr>
        <p:spPr bwMode="auto">
          <a:noFill/>
          <a:ln>
            <a:miter lim="800000"/>
            <a:headEnd/>
            <a:tailEnd/>
          </a:ln>
        </p:spPr>
        <p:txBody>
          <a:bodyPr/>
          <a:lstStyle/>
          <a:p>
            <a:fld id="{1ADABE61-FB5E-4151-BD0D-4BC21DDD8B51}" type="slidenum">
              <a:rPr lang="en-US" altLang="ja-JP">
                <a:latin typeface="Tw Cen MT" pitchFamily="34" charset="0"/>
                <a:ea typeface="ＭＳ Ｐゴシック" charset="-128"/>
              </a:rPr>
              <a:pPr/>
              <a:t>9</a:t>
            </a:fld>
            <a:endParaRPr lang="en-US" altLang="ja-JP">
              <a:latin typeface="Tw Cen MT" pitchFamily="34" charset="0"/>
              <a:ea typeface="ＭＳ Ｐゴシック" charset="-12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木村　テンプレート">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2_木村　テンプレート">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木村　テンプレート</Template>
  <TotalTime>0</TotalTime>
  <Words>7789</Words>
  <Application>Microsoft Office PowerPoint</Application>
  <PresentationFormat>A4 210 x 297 mm</PresentationFormat>
  <Paragraphs>479</Paragraphs>
  <Slides>26</Slides>
  <Notes>26</Notes>
  <HiddenSlides>0</HiddenSlides>
  <MMClips>0</MMClips>
  <ScaleCrop>false</ScaleCrop>
  <HeadingPairs>
    <vt:vector size="6" baseType="variant">
      <vt:variant>
        <vt:lpstr>使用されているフォント</vt:lpstr>
      </vt:variant>
      <vt:variant>
        <vt:i4>11</vt:i4>
      </vt:variant>
      <vt:variant>
        <vt:lpstr>デザイン テンプレート</vt:lpstr>
      </vt:variant>
      <vt:variant>
        <vt:i4>20</vt:i4>
      </vt:variant>
      <vt:variant>
        <vt:lpstr>スライド タイトル</vt:lpstr>
      </vt:variant>
      <vt:variant>
        <vt:i4>26</vt:i4>
      </vt:variant>
    </vt:vector>
  </HeadingPairs>
  <TitlesOfParts>
    <vt:vector size="57" baseType="lpstr">
      <vt:lpstr>Tw Cen MT</vt:lpstr>
      <vt:lpstr>SimSun</vt:lpstr>
      <vt:lpstr>Arial</vt:lpstr>
      <vt:lpstr>ＭＳ Ｐゴシック</vt:lpstr>
      <vt:lpstr>Wingdings</vt:lpstr>
      <vt:lpstr>Wingdings 2</vt:lpstr>
      <vt:lpstr>HGPｺﾞｼｯｸE</vt:lpstr>
      <vt:lpstr>Calibri</vt:lpstr>
      <vt:lpstr>Times New Roman</vt:lpstr>
      <vt:lpstr>ＭＳ ゴシック</vt:lpstr>
      <vt:lpstr>FC平成丸ゴシック体</vt:lpstr>
      <vt:lpstr>木村　テンプレート</vt:lpstr>
      <vt:lpstr>2_木村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木村　テンプレート</vt:lpstr>
      <vt:lpstr>2_木村　テンプレート</vt:lpstr>
      <vt:lpstr>2_木村　テンプレート</vt:lpstr>
      <vt:lpstr>2_木村　テンプレート</vt:lpstr>
      <vt:lpstr>2_木村　テンプレート</vt:lpstr>
      <vt:lpstr>2_木村　テンプレート</vt:lpstr>
      <vt:lpstr>2_木村　テンプレート</vt:lpstr>
      <vt:lpstr>2_木村　テンプレート</vt:lpstr>
      <vt:lpstr>2_木村　テンプレート</vt:lpstr>
      <vt:lpstr>スライド 1</vt:lpstr>
      <vt:lpstr>第８時限　研究活動と知的財産（４） 　　　　　　 知的財産の利用と活用</vt:lpstr>
      <vt:lpstr>第８時限　目次</vt:lpstr>
      <vt:lpstr>スライド 4</vt:lpstr>
      <vt:lpstr>知的財産権の尊重</vt:lpstr>
      <vt:lpstr>スライド 6</vt:lpstr>
      <vt:lpstr>利用発明とは</vt:lpstr>
      <vt:lpstr>スライド 8</vt:lpstr>
      <vt:lpstr>リサーチツール特許についての問題点</vt:lpstr>
      <vt:lpstr>リサーチツール特許についての問題点</vt:lpstr>
      <vt:lpstr>スライド 11</vt:lpstr>
      <vt:lpstr>著作物の利用例</vt:lpstr>
      <vt:lpstr>スライド 13</vt:lpstr>
      <vt:lpstr>第８時限　目次</vt:lpstr>
      <vt:lpstr>企業の知的財産活動の意義</vt:lpstr>
      <vt:lpstr>企業における無形財産の位置づけ</vt:lpstr>
      <vt:lpstr>企業の市場における考え方</vt:lpstr>
      <vt:lpstr>第８時限　目次</vt:lpstr>
      <vt:lpstr>標準化と知的財産</vt:lpstr>
      <vt:lpstr>標準化における知的財産の取扱い</vt:lpstr>
      <vt:lpstr>標準化対象の知的財産に係る対応</vt:lpstr>
      <vt:lpstr>第８時限　目次</vt:lpstr>
      <vt:lpstr>スライド 23</vt:lpstr>
      <vt:lpstr>スライド 24</vt:lpstr>
      <vt:lpstr>スライド 25</vt:lpstr>
      <vt:lpstr>企業における知的財産の活用事例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プレゼンテーションのタイトル プレゼンテーションのサブタイトル</dc:title>
  <dc:creator/>
  <cp:lastModifiedBy/>
  <cp:revision>76</cp:revision>
  <dcterms:created xsi:type="dcterms:W3CDTF">2012-08-22T07:48:13Z</dcterms:created>
  <dcterms:modified xsi:type="dcterms:W3CDTF">2013-04-09T12:15:10Z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TC101671251041</vt:lpwstr>
  </property>
</Properties>
</file>