
<file path=[Content_Types].xml><?xml version="1.0" encoding="utf-8"?>
<Types xmlns="http://schemas.openxmlformats.org/package/2006/content-types">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diagrams/layout4.xml" ContentType="application/vnd.openxmlformats-officedocument.drawingml.diagram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diagrams/layout2.xml" ContentType="application/vnd.openxmlformats-officedocument.drawingml.diagramLayout+xml"/>
  <Override PartName="/ppt/notesSlides/notesSlide6.xml" ContentType="application/vnd.openxmlformats-officedocument.presentationml.notesSlide+xml"/>
  <Override PartName="/ppt/diagrams/data3.xml" ContentType="application/vnd.openxmlformats-officedocument.drawingml.diagramData+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4" r:id="rId1"/>
    <p:sldMasterId id="2147483726" r:id="rId2"/>
  </p:sldMasterIdLst>
  <p:notesMasterIdLst>
    <p:notesMasterId r:id="rId29"/>
  </p:notesMasterIdLst>
  <p:handoutMasterIdLst>
    <p:handoutMasterId r:id="rId30"/>
  </p:handoutMasterIdLst>
  <p:sldIdLst>
    <p:sldId id="295" r:id="rId3"/>
    <p:sldId id="256" r:id="rId4"/>
    <p:sldId id="269" r:id="rId5"/>
    <p:sldId id="260" r:id="rId6"/>
    <p:sldId id="279" r:id="rId7"/>
    <p:sldId id="261" r:id="rId8"/>
    <p:sldId id="289" r:id="rId9"/>
    <p:sldId id="270" r:id="rId10"/>
    <p:sldId id="278" r:id="rId11"/>
    <p:sldId id="277" r:id="rId12"/>
    <p:sldId id="273" r:id="rId13"/>
    <p:sldId id="274" r:id="rId14"/>
    <p:sldId id="263" r:id="rId15"/>
    <p:sldId id="290" r:id="rId16"/>
    <p:sldId id="281" r:id="rId17"/>
    <p:sldId id="294" r:id="rId18"/>
    <p:sldId id="282" r:id="rId19"/>
    <p:sldId id="291" r:id="rId20"/>
    <p:sldId id="283" r:id="rId21"/>
    <p:sldId id="284" r:id="rId22"/>
    <p:sldId id="285" r:id="rId23"/>
    <p:sldId id="292" r:id="rId24"/>
    <p:sldId id="286" r:id="rId25"/>
    <p:sldId id="287" r:id="rId26"/>
    <p:sldId id="288" r:id="rId27"/>
    <p:sldId id="293" r:id="rId28"/>
  </p:sldIdLst>
  <p:sldSz cx="9906000" cy="6858000" type="A4"/>
  <p:notesSz cx="6805613" cy="9939338"/>
  <p:defaultTextStyle>
    <a:defPPr>
      <a:defRPr lang="en-US"/>
    </a:defPPr>
    <a:lvl1pPr algn="l" rtl="0" fontAlgn="base">
      <a:spcBef>
        <a:spcPct val="0"/>
      </a:spcBef>
      <a:spcAft>
        <a:spcPct val="0"/>
      </a:spcAft>
      <a:defRPr kumimoji="1" kern="1200">
        <a:solidFill>
          <a:schemeClr val="tx1"/>
        </a:solidFill>
        <a:latin typeface="Tw Cen MT" pitchFamily="34" charset="0"/>
        <a:ea typeface="SimSun" pitchFamily="2" charset="-122"/>
        <a:cs typeface="+mn-cs"/>
      </a:defRPr>
    </a:lvl1pPr>
    <a:lvl2pPr marL="457200" algn="l" rtl="0" fontAlgn="base">
      <a:spcBef>
        <a:spcPct val="0"/>
      </a:spcBef>
      <a:spcAft>
        <a:spcPct val="0"/>
      </a:spcAft>
      <a:defRPr kumimoji="1" kern="1200">
        <a:solidFill>
          <a:schemeClr val="tx1"/>
        </a:solidFill>
        <a:latin typeface="Tw Cen MT" pitchFamily="34" charset="0"/>
        <a:ea typeface="SimSun" pitchFamily="2" charset="-122"/>
        <a:cs typeface="+mn-cs"/>
      </a:defRPr>
    </a:lvl2pPr>
    <a:lvl3pPr marL="914400" algn="l" rtl="0" fontAlgn="base">
      <a:spcBef>
        <a:spcPct val="0"/>
      </a:spcBef>
      <a:spcAft>
        <a:spcPct val="0"/>
      </a:spcAft>
      <a:defRPr kumimoji="1" kern="1200">
        <a:solidFill>
          <a:schemeClr val="tx1"/>
        </a:solidFill>
        <a:latin typeface="Tw Cen MT" pitchFamily="34" charset="0"/>
        <a:ea typeface="SimSun" pitchFamily="2" charset="-122"/>
        <a:cs typeface="+mn-cs"/>
      </a:defRPr>
    </a:lvl3pPr>
    <a:lvl4pPr marL="1371600" algn="l" rtl="0" fontAlgn="base">
      <a:spcBef>
        <a:spcPct val="0"/>
      </a:spcBef>
      <a:spcAft>
        <a:spcPct val="0"/>
      </a:spcAft>
      <a:defRPr kumimoji="1" kern="1200">
        <a:solidFill>
          <a:schemeClr val="tx1"/>
        </a:solidFill>
        <a:latin typeface="Tw Cen MT" pitchFamily="34" charset="0"/>
        <a:ea typeface="SimSun" pitchFamily="2" charset="-122"/>
        <a:cs typeface="+mn-cs"/>
      </a:defRPr>
    </a:lvl4pPr>
    <a:lvl5pPr marL="1828800" algn="l" rtl="0" fontAlgn="base">
      <a:spcBef>
        <a:spcPct val="0"/>
      </a:spcBef>
      <a:spcAft>
        <a:spcPct val="0"/>
      </a:spcAft>
      <a:defRPr kumimoji="1" kern="1200">
        <a:solidFill>
          <a:schemeClr val="tx1"/>
        </a:solidFill>
        <a:latin typeface="Tw Cen MT" pitchFamily="34" charset="0"/>
        <a:ea typeface="SimSun" pitchFamily="2" charset="-122"/>
        <a:cs typeface="+mn-cs"/>
      </a:defRPr>
    </a:lvl5pPr>
    <a:lvl6pPr marL="2286000" algn="l" defTabSz="914400" rtl="0" eaLnBrk="1" latinLnBrk="0" hangingPunct="1">
      <a:defRPr kumimoji="1" kern="1200">
        <a:solidFill>
          <a:schemeClr val="tx1"/>
        </a:solidFill>
        <a:latin typeface="Tw Cen MT" pitchFamily="34" charset="0"/>
        <a:ea typeface="SimSun" pitchFamily="2" charset="-122"/>
        <a:cs typeface="+mn-cs"/>
      </a:defRPr>
    </a:lvl6pPr>
    <a:lvl7pPr marL="2743200" algn="l" defTabSz="914400" rtl="0" eaLnBrk="1" latinLnBrk="0" hangingPunct="1">
      <a:defRPr kumimoji="1" kern="1200">
        <a:solidFill>
          <a:schemeClr val="tx1"/>
        </a:solidFill>
        <a:latin typeface="Tw Cen MT" pitchFamily="34" charset="0"/>
        <a:ea typeface="SimSun" pitchFamily="2" charset="-122"/>
        <a:cs typeface="+mn-cs"/>
      </a:defRPr>
    </a:lvl7pPr>
    <a:lvl8pPr marL="3200400" algn="l" defTabSz="914400" rtl="0" eaLnBrk="1" latinLnBrk="0" hangingPunct="1">
      <a:defRPr kumimoji="1" kern="1200">
        <a:solidFill>
          <a:schemeClr val="tx1"/>
        </a:solidFill>
        <a:latin typeface="Tw Cen MT" pitchFamily="34" charset="0"/>
        <a:ea typeface="SimSun" pitchFamily="2" charset="-122"/>
        <a:cs typeface="+mn-cs"/>
      </a:defRPr>
    </a:lvl8pPr>
    <a:lvl9pPr marL="3657600" algn="l" defTabSz="914400" rtl="0" eaLnBrk="1" latinLnBrk="0" hangingPunct="1">
      <a:defRPr kumimoji="1" kern="1200">
        <a:solidFill>
          <a:schemeClr val="tx1"/>
        </a:solidFill>
        <a:latin typeface="Tw Cen MT" pitchFamily="34" charset="0"/>
        <a:ea typeface="SimSun"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D8F2CA"/>
    <a:srgbClr val="FFFF99"/>
    <a:srgbClr val="CCFFFF"/>
    <a:srgbClr val="FFFFCC"/>
    <a:srgbClr val="000099"/>
    <a:srgbClr val="FF3399"/>
    <a:srgbClr val="FFFFFF"/>
    <a:srgbClr val="0000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1156" autoAdjust="0"/>
    <p:restoredTop sz="73077" autoAdjust="0"/>
  </p:normalViewPr>
  <p:slideViewPr>
    <p:cSldViewPr>
      <p:cViewPr varScale="1">
        <p:scale>
          <a:sx n="71" d="100"/>
          <a:sy n="71" d="100"/>
        </p:scale>
        <p:origin x="-858" y="-96"/>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2286"/>
    </p:cViewPr>
  </p:sorterViewPr>
  <p:notesViewPr>
    <p:cSldViewPr>
      <p:cViewPr varScale="1">
        <p:scale>
          <a:sx n="62" d="100"/>
          <a:sy n="62" d="100"/>
        </p:scale>
        <p:origin x="-2772" y="-96"/>
      </p:cViewPr>
      <p:guideLst>
        <p:guide orient="horz" pos="3131"/>
        <p:guide pos="214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B1C6A4-D830-4CB4-903E-CA981471655C}" type="doc">
      <dgm:prSet loTypeId="urn:microsoft.com/office/officeart/2008/layout/VerticalCurvedList" loCatId="list" qsTypeId="urn:microsoft.com/office/officeart/2005/8/quickstyle/simple1#8" qsCatId="simple" csTypeId="urn:microsoft.com/office/officeart/2005/8/colors/accent1_1" csCatId="accent1" phldr="1"/>
      <dgm:spPr/>
      <dgm:t>
        <a:bodyPr/>
        <a:lstStyle/>
        <a:p>
          <a:endParaRPr kumimoji="1" lang="ja-JP" altLang="en-US"/>
        </a:p>
      </dgm:t>
    </dgm:pt>
    <dgm:pt modelId="{EEA33CB5-AFBB-4720-AE85-34A464EB3B7F}">
      <dgm:prSet phldrT="[テキスト]"/>
      <dgm:spPr>
        <a:solidFill>
          <a:schemeClr val="accent2">
            <a:lumMod val="20000"/>
            <a:lumOff val="80000"/>
          </a:schemeClr>
        </a:solidFill>
      </dgm:spPr>
      <dgm:t>
        <a:bodyPr/>
        <a:lstStyle/>
        <a:p>
          <a:r>
            <a:rPr lang="ja-JP" altLang="en-US" dirty="0" smtClean="0">
              <a:latin typeface="ＭＳ ゴシック" pitchFamily="49" charset="-128"/>
              <a:ea typeface="ＭＳ ゴシック" pitchFamily="49" charset="-128"/>
            </a:rPr>
            <a:t>大学の論文やレポートを書くために、その分野のサイトから使えそうな文章を探し、コピー＆ペーストして提出する。</a:t>
          </a:r>
          <a:endParaRPr kumimoji="1" lang="ja-JP" altLang="en-US" dirty="0">
            <a:latin typeface="ＭＳ ゴシック" pitchFamily="49" charset="-128"/>
            <a:ea typeface="ＭＳ ゴシック" pitchFamily="49" charset="-128"/>
          </a:endParaRPr>
        </a:p>
      </dgm:t>
    </dgm:pt>
    <dgm:pt modelId="{675633C1-D450-4B75-AAF6-BEF70DCCABEF}" type="parTrans" cxnId="{B31EDE4D-ECDA-44D1-A129-9D2145EABE3F}">
      <dgm:prSet/>
      <dgm:spPr/>
      <dgm:t>
        <a:bodyPr/>
        <a:lstStyle/>
        <a:p>
          <a:endParaRPr kumimoji="1" lang="ja-JP" altLang="en-US"/>
        </a:p>
      </dgm:t>
    </dgm:pt>
    <dgm:pt modelId="{73D11D73-9511-4AEB-BF39-A76F4B747FDC}" type="sibTrans" cxnId="{B31EDE4D-ECDA-44D1-A129-9D2145EABE3F}">
      <dgm:prSet/>
      <dgm:spPr/>
      <dgm:t>
        <a:bodyPr/>
        <a:lstStyle/>
        <a:p>
          <a:endParaRPr kumimoji="1" lang="ja-JP" altLang="en-US"/>
        </a:p>
      </dgm:t>
    </dgm:pt>
    <dgm:pt modelId="{314FE551-15C0-4150-B949-90CB5D4241A2}">
      <dgm:prSet phldrT="[テキスト]"/>
      <dgm:spPr>
        <a:solidFill>
          <a:schemeClr val="accent3">
            <a:lumMod val="20000"/>
            <a:lumOff val="80000"/>
          </a:schemeClr>
        </a:solidFill>
      </dgm:spPr>
      <dgm:t>
        <a:bodyPr/>
        <a:lstStyle/>
        <a:p>
          <a:r>
            <a:rPr lang="ja-JP" altLang="en-US" b="0" dirty="0" smtClean="0">
              <a:latin typeface="ＭＳ ゴシック" pitchFamily="49" charset="-128"/>
              <a:ea typeface="ＭＳ ゴシック" pitchFamily="49" charset="-128"/>
            </a:rPr>
            <a:t>他人の学説等を自分の文章の中に引いて批判や説明に用いる。</a:t>
          </a:r>
          <a:endParaRPr kumimoji="1" lang="ja-JP" altLang="en-US" b="0" dirty="0">
            <a:latin typeface="ＭＳ ゴシック" pitchFamily="49" charset="-128"/>
            <a:ea typeface="ＭＳ ゴシック" pitchFamily="49" charset="-128"/>
          </a:endParaRPr>
        </a:p>
      </dgm:t>
    </dgm:pt>
    <dgm:pt modelId="{77F4FC34-04CA-469F-8AD9-5979976D2FFE}" type="parTrans" cxnId="{F1B8BE38-6766-4B86-9A27-311D92724BDB}">
      <dgm:prSet/>
      <dgm:spPr/>
      <dgm:t>
        <a:bodyPr/>
        <a:lstStyle/>
        <a:p>
          <a:endParaRPr kumimoji="1" lang="ja-JP" altLang="en-US"/>
        </a:p>
      </dgm:t>
    </dgm:pt>
    <dgm:pt modelId="{A5AD934C-F951-4935-ACC0-421278651548}" type="sibTrans" cxnId="{F1B8BE38-6766-4B86-9A27-311D92724BDB}">
      <dgm:prSet/>
      <dgm:spPr/>
      <dgm:t>
        <a:bodyPr/>
        <a:lstStyle/>
        <a:p>
          <a:endParaRPr kumimoji="1" lang="ja-JP" altLang="en-US"/>
        </a:p>
      </dgm:t>
    </dgm:pt>
    <dgm:pt modelId="{9F21E43E-1C87-455E-944A-89F5C5EBE14D}">
      <dgm:prSet phldrT="[テキスト]"/>
      <dgm:spPr>
        <a:solidFill>
          <a:schemeClr val="accent6">
            <a:lumMod val="20000"/>
            <a:lumOff val="80000"/>
          </a:schemeClr>
        </a:solidFill>
      </dgm:spPr>
      <dgm:t>
        <a:bodyPr/>
        <a:lstStyle/>
        <a:p>
          <a:r>
            <a:rPr lang="ja-JP" altLang="en-US" dirty="0" smtClean="0">
              <a:latin typeface="ＭＳ ゴシック" pitchFamily="49" charset="-128"/>
              <a:ea typeface="ＭＳ ゴシック" pitchFamily="49" charset="-128"/>
            </a:rPr>
            <a:t>著作者が「自由に使っていいです</a:t>
          </a:r>
          <a:r>
            <a:rPr lang="en-US" altLang="ja-JP" dirty="0" smtClean="0">
              <a:latin typeface="ＭＳ ゴシック" pitchFamily="49" charset="-128"/>
              <a:ea typeface="ＭＳ ゴシック" pitchFamily="49" charset="-128"/>
            </a:rPr>
            <a:t>｣</a:t>
          </a:r>
          <a:r>
            <a:rPr lang="ja-JP" altLang="en-US" dirty="0" smtClean="0">
              <a:latin typeface="ＭＳ ゴシック" pitchFamily="49" charset="-128"/>
              <a:ea typeface="ＭＳ ゴシック" pitchFamily="49" charset="-128"/>
            </a:rPr>
            <a:t>と記述しているものを使う。</a:t>
          </a:r>
          <a:endParaRPr kumimoji="1" lang="ja-JP" altLang="en-US" dirty="0">
            <a:latin typeface="ＭＳ ゴシック" pitchFamily="49" charset="-128"/>
            <a:ea typeface="ＭＳ ゴシック" pitchFamily="49" charset="-128"/>
          </a:endParaRPr>
        </a:p>
      </dgm:t>
    </dgm:pt>
    <dgm:pt modelId="{1F843E82-B01C-4089-B193-AB87C47A57A0}" type="parTrans" cxnId="{2CA39010-2705-43CA-BD23-7D54AE82C6E7}">
      <dgm:prSet/>
      <dgm:spPr/>
      <dgm:t>
        <a:bodyPr/>
        <a:lstStyle/>
        <a:p>
          <a:endParaRPr kumimoji="1" lang="ja-JP" altLang="en-US"/>
        </a:p>
      </dgm:t>
    </dgm:pt>
    <dgm:pt modelId="{127DEAEF-96F7-420C-B873-A0D909160016}" type="sibTrans" cxnId="{2CA39010-2705-43CA-BD23-7D54AE82C6E7}">
      <dgm:prSet/>
      <dgm:spPr/>
      <dgm:t>
        <a:bodyPr/>
        <a:lstStyle/>
        <a:p>
          <a:endParaRPr kumimoji="1" lang="ja-JP" altLang="en-US"/>
        </a:p>
      </dgm:t>
    </dgm:pt>
    <dgm:pt modelId="{E45641B0-D850-485E-93A9-89454FE07BAE}">
      <dgm:prSet phldrT="[テキスト]"/>
      <dgm:spPr>
        <a:solidFill>
          <a:schemeClr val="accent1">
            <a:lumMod val="20000"/>
            <a:lumOff val="80000"/>
          </a:schemeClr>
        </a:solidFill>
      </dgm:spPr>
      <dgm:t>
        <a:bodyPr/>
        <a:lstStyle/>
        <a:p>
          <a:r>
            <a:rPr lang="ja-JP" altLang="en-US" b="0" dirty="0" smtClean="0">
              <a:latin typeface="ＭＳ ゴシック" pitchFamily="49" charset="-128"/>
              <a:ea typeface="ＭＳ ゴシック" pitchFamily="49" charset="-128"/>
            </a:rPr>
            <a:t>自分のブログで、新聞社の記事サイトへ</a:t>
          </a:r>
          <a:r>
            <a:rPr lang="ja-JP" altLang="en-US" dirty="0" smtClean="0">
              <a:latin typeface="ＭＳ ゴシック" pitchFamily="49" charset="-128"/>
              <a:ea typeface="ＭＳ ゴシック" pitchFamily="49" charset="-128"/>
            </a:rPr>
            <a:t>リンクする。</a:t>
          </a:r>
          <a:endParaRPr kumimoji="1" lang="ja-JP" altLang="en-US" dirty="0">
            <a:latin typeface="ＭＳ ゴシック" pitchFamily="49" charset="-128"/>
            <a:ea typeface="ＭＳ ゴシック" pitchFamily="49" charset="-128"/>
          </a:endParaRPr>
        </a:p>
      </dgm:t>
    </dgm:pt>
    <dgm:pt modelId="{BB6C0AA1-5EBF-497E-807D-6302FDEA0528}" type="parTrans" cxnId="{4370B7A3-EDF1-4E98-AA65-E310915E6F8B}">
      <dgm:prSet/>
      <dgm:spPr/>
      <dgm:t>
        <a:bodyPr/>
        <a:lstStyle/>
        <a:p>
          <a:endParaRPr kumimoji="1" lang="ja-JP" altLang="en-US"/>
        </a:p>
      </dgm:t>
    </dgm:pt>
    <dgm:pt modelId="{4B69DCF1-03A5-4644-A77F-E715ACECCAE7}" type="sibTrans" cxnId="{4370B7A3-EDF1-4E98-AA65-E310915E6F8B}">
      <dgm:prSet/>
      <dgm:spPr/>
      <dgm:t>
        <a:bodyPr/>
        <a:lstStyle/>
        <a:p>
          <a:endParaRPr kumimoji="1" lang="ja-JP" altLang="en-US"/>
        </a:p>
      </dgm:t>
    </dgm:pt>
    <dgm:pt modelId="{FA3FACB1-8B93-4566-8A6F-81F88AE8CBEF}" type="pres">
      <dgm:prSet presAssocID="{D9B1C6A4-D830-4CB4-903E-CA981471655C}" presName="Name0" presStyleCnt="0">
        <dgm:presLayoutVars>
          <dgm:chMax val="7"/>
          <dgm:chPref val="7"/>
          <dgm:dir/>
        </dgm:presLayoutVars>
      </dgm:prSet>
      <dgm:spPr/>
      <dgm:t>
        <a:bodyPr/>
        <a:lstStyle/>
        <a:p>
          <a:endParaRPr kumimoji="1" lang="ja-JP" altLang="en-US"/>
        </a:p>
      </dgm:t>
    </dgm:pt>
    <dgm:pt modelId="{FDB87E03-940D-4598-98E1-34C3507DBB8B}" type="pres">
      <dgm:prSet presAssocID="{D9B1C6A4-D830-4CB4-903E-CA981471655C}" presName="Name1" presStyleCnt="0"/>
      <dgm:spPr/>
    </dgm:pt>
    <dgm:pt modelId="{1FE9D4B1-0CEB-4B4B-AB1A-5E5A32EEC013}" type="pres">
      <dgm:prSet presAssocID="{D9B1C6A4-D830-4CB4-903E-CA981471655C}" presName="cycle" presStyleCnt="0"/>
      <dgm:spPr/>
    </dgm:pt>
    <dgm:pt modelId="{CC4CE970-2BB7-4EF3-8E79-F081042A5AE5}" type="pres">
      <dgm:prSet presAssocID="{D9B1C6A4-D830-4CB4-903E-CA981471655C}" presName="srcNode" presStyleLbl="node1" presStyleIdx="0" presStyleCnt="4"/>
      <dgm:spPr/>
    </dgm:pt>
    <dgm:pt modelId="{56F97244-510C-47AA-8F54-DC59829EC8EE}" type="pres">
      <dgm:prSet presAssocID="{D9B1C6A4-D830-4CB4-903E-CA981471655C}" presName="conn" presStyleLbl="parChTrans1D2" presStyleIdx="0" presStyleCnt="1"/>
      <dgm:spPr/>
      <dgm:t>
        <a:bodyPr/>
        <a:lstStyle/>
        <a:p>
          <a:endParaRPr kumimoji="1" lang="ja-JP" altLang="en-US"/>
        </a:p>
      </dgm:t>
    </dgm:pt>
    <dgm:pt modelId="{6BA4D6FE-3FD0-4513-AC66-B46CD6C86BCE}" type="pres">
      <dgm:prSet presAssocID="{D9B1C6A4-D830-4CB4-903E-CA981471655C}" presName="extraNode" presStyleLbl="node1" presStyleIdx="0" presStyleCnt="4"/>
      <dgm:spPr/>
    </dgm:pt>
    <dgm:pt modelId="{0A7DEB2E-2C2A-44C6-B9BD-6E46ED167508}" type="pres">
      <dgm:prSet presAssocID="{D9B1C6A4-D830-4CB4-903E-CA981471655C}" presName="dstNode" presStyleLbl="node1" presStyleIdx="0" presStyleCnt="4"/>
      <dgm:spPr/>
    </dgm:pt>
    <dgm:pt modelId="{BF2B21E1-F9B2-4644-8F83-D9ADD2D84521}" type="pres">
      <dgm:prSet presAssocID="{EEA33CB5-AFBB-4720-AE85-34A464EB3B7F}" presName="text_1" presStyleLbl="node1" presStyleIdx="0" presStyleCnt="4">
        <dgm:presLayoutVars>
          <dgm:bulletEnabled val="1"/>
        </dgm:presLayoutVars>
      </dgm:prSet>
      <dgm:spPr/>
      <dgm:t>
        <a:bodyPr/>
        <a:lstStyle/>
        <a:p>
          <a:endParaRPr kumimoji="1" lang="ja-JP" altLang="en-US"/>
        </a:p>
      </dgm:t>
    </dgm:pt>
    <dgm:pt modelId="{4901A1CD-FF2A-40E5-883E-6F4E213E198C}" type="pres">
      <dgm:prSet presAssocID="{EEA33CB5-AFBB-4720-AE85-34A464EB3B7F}" presName="accent_1" presStyleCnt="0"/>
      <dgm:spPr/>
    </dgm:pt>
    <dgm:pt modelId="{A02A866D-A72F-4736-A7D1-99FE6BC6FA20}" type="pres">
      <dgm:prSet presAssocID="{EEA33CB5-AFBB-4720-AE85-34A464EB3B7F}" presName="accentRepeatNode" presStyleLbl="solidFgAcc1" presStyleIdx="0" presStyleCnt="4"/>
      <dgm:spPr/>
    </dgm:pt>
    <dgm:pt modelId="{7EBB9E0C-E02C-47BD-A055-BD5210A6DD01}" type="pres">
      <dgm:prSet presAssocID="{314FE551-15C0-4150-B949-90CB5D4241A2}" presName="text_2" presStyleLbl="node1" presStyleIdx="1" presStyleCnt="4">
        <dgm:presLayoutVars>
          <dgm:bulletEnabled val="1"/>
        </dgm:presLayoutVars>
      </dgm:prSet>
      <dgm:spPr/>
      <dgm:t>
        <a:bodyPr/>
        <a:lstStyle/>
        <a:p>
          <a:endParaRPr kumimoji="1" lang="ja-JP" altLang="en-US"/>
        </a:p>
      </dgm:t>
    </dgm:pt>
    <dgm:pt modelId="{3186C79E-65C1-40F6-BD21-03C34184A437}" type="pres">
      <dgm:prSet presAssocID="{314FE551-15C0-4150-B949-90CB5D4241A2}" presName="accent_2" presStyleCnt="0"/>
      <dgm:spPr/>
    </dgm:pt>
    <dgm:pt modelId="{08621E73-E981-4B1F-AE41-1EDD4ACCFBC3}" type="pres">
      <dgm:prSet presAssocID="{314FE551-15C0-4150-B949-90CB5D4241A2}" presName="accentRepeatNode" presStyleLbl="solidFgAcc1" presStyleIdx="1" presStyleCnt="4"/>
      <dgm:spPr/>
    </dgm:pt>
    <dgm:pt modelId="{060293C4-B608-486A-9BE5-7E2B407C3323}" type="pres">
      <dgm:prSet presAssocID="{9F21E43E-1C87-455E-944A-89F5C5EBE14D}" presName="text_3" presStyleLbl="node1" presStyleIdx="2" presStyleCnt="4">
        <dgm:presLayoutVars>
          <dgm:bulletEnabled val="1"/>
        </dgm:presLayoutVars>
      </dgm:prSet>
      <dgm:spPr/>
      <dgm:t>
        <a:bodyPr/>
        <a:lstStyle/>
        <a:p>
          <a:endParaRPr kumimoji="1" lang="ja-JP" altLang="en-US"/>
        </a:p>
      </dgm:t>
    </dgm:pt>
    <dgm:pt modelId="{E9135249-4287-4A92-ADC9-0C83662B85FA}" type="pres">
      <dgm:prSet presAssocID="{9F21E43E-1C87-455E-944A-89F5C5EBE14D}" presName="accent_3" presStyleCnt="0"/>
      <dgm:spPr/>
    </dgm:pt>
    <dgm:pt modelId="{09B148A6-48F0-48BF-8A8E-9CA87E1EDD2E}" type="pres">
      <dgm:prSet presAssocID="{9F21E43E-1C87-455E-944A-89F5C5EBE14D}" presName="accentRepeatNode" presStyleLbl="solidFgAcc1" presStyleIdx="2" presStyleCnt="4"/>
      <dgm:spPr/>
    </dgm:pt>
    <dgm:pt modelId="{F338DE06-D517-4440-B882-E2749B875E9C}" type="pres">
      <dgm:prSet presAssocID="{E45641B0-D850-485E-93A9-89454FE07BAE}" presName="text_4" presStyleLbl="node1" presStyleIdx="3" presStyleCnt="4">
        <dgm:presLayoutVars>
          <dgm:bulletEnabled val="1"/>
        </dgm:presLayoutVars>
      </dgm:prSet>
      <dgm:spPr/>
      <dgm:t>
        <a:bodyPr/>
        <a:lstStyle/>
        <a:p>
          <a:endParaRPr kumimoji="1" lang="ja-JP" altLang="en-US"/>
        </a:p>
      </dgm:t>
    </dgm:pt>
    <dgm:pt modelId="{28E28FA2-A5DE-47F0-8284-6C713A4ED54E}" type="pres">
      <dgm:prSet presAssocID="{E45641B0-D850-485E-93A9-89454FE07BAE}" presName="accent_4" presStyleCnt="0"/>
      <dgm:spPr/>
    </dgm:pt>
    <dgm:pt modelId="{63DA0EBB-BA71-4930-B689-7B52729F7872}" type="pres">
      <dgm:prSet presAssocID="{E45641B0-D850-485E-93A9-89454FE07BAE}" presName="accentRepeatNode" presStyleLbl="solidFgAcc1" presStyleIdx="3" presStyleCnt="4"/>
      <dgm:spPr/>
    </dgm:pt>
  </dgm:ptLst>
  <dgm:cxnLst>
    <dgm:cxn modelId="{78961F72-25F6-43EC-A963-2CA0F65BC98D}" type="presOf" srcId="{73D11D73-9511-4AEB-BF39-A76F4B747FDC}" destId="{56F97244-510C-47AA-8F54-DC59829EC8EE}" srcOrd="0" destOrd="0" presId="urn:microsoft.com/office/officeart/2008/layout/VerticalCurvedList"/>
    <dgm:cxn modelId="{B31EDE4D-ECDA-44D1-A129-9D2145EABE3F}" srcId="{D9B1C6A4-D830-4CB4-903E-CA981471655C}" destId="{EEA33CB5-AFBB-4720-AE85-34A464EB3B7F}" srcOrd="0" destOrd="0" parTransId="{675633C1-D450-4B75-AAF6-BEF70DCCABEF}" sibTransId="{73D11D73-9511-4AEB-BF39-A76F4B747FDC}"/>
    <dgm:cxn modelId="{D02741F5-5287-49C8-9766-2739ABDC262E}" type="presOf" srcId="{9F21E43E-1C87-455E-944A-89F5C5EBE14D}" destId="{060293C4-B608-486A-9BE5-7E2B407C3323}" srcOrd="0" destOrd="0" presId="urn:microsoft.com/office/officeart/2008/layout/VerticalCurvedList"/>
    <dgm:cxn modelId="{561F8873-1EA1-42FB-A409-F7AC1C2C660F}" type="presOf" srcId="{314FE551-15C0-4150-B949-90CB5D4241A2}" destId="{7EBB9E0C-E02C-47BD-A055-BD5210A6DD01}" srcOrd="0" destOrd="0" presId="urn:microsoft.com/office/officeart/2008/layout/VerticalCurvedList"/>
    <dgm:cxn modelId="{E65A6A02-BA88-426E-95C2-F6D29EBE6590}" type="presOf" srcId="{E45641B0-D850-485E-93A9-89454FE07BAE}" destId="{F338DE06-D517-4440-B882-E2749B875E9C}" srcOrd="0" destOrd="0" presId="urn:microsoft.com/office/officeart/2008/layout/VerticalCurvedList"/>
    <dgm:cxn modelId="{2CA39010-2705-43CA-BD23-7D54AE82C6E7}" srcId="{D9B1C6A4-D830-4CB4-903E-CA981471655C}" destId="{9F21E43E-1C87-455E-944A-89F5C5EBE14D}" srcOrd="2" destOrd="0" parTransId="{1F843E82-B01C-4089-B193-AB87C47A57A0}" sibTransId="{127DEAEF-96F7-420C-B873-A0D909160016}"/>
    <dgm:cxn modelId="{F1B8BE38-6766-4B86-9A27-311D92724BDB}" srcId="{D9B1C6A4-D830-4CB4-903E-CA981471655C}" destId="{314FE551-15C0-4150-B949-90CB5D4241A2}" srcOrd="1" destOrd="0" parTransId="{77F4FC34-04CA-469F-8AD9-5979976D2FFE}" sibTransId="{A5AD934C-F951-4935-ACC0-421278651548}"/>
    <dgm:cxn modelId="{386F6728-F122-4C8B-9F98-A9943401E11F}" type="presOf" srcId="{EEA33CB5-AFBB-4720-AE85-34A464EB3B7F}" destId="{BF2B21E1-F9B2-4644-8F83-D9ADD2D84521}" srcOrd="0" destOrd="0" presId="urn:microsoft.com/office/officeart/2008/layout/VerticalCurvedList"/>
    <dgm:cxn modelId="{BB2EE640-E265-42F5-A8FC-7AF679CFE90D}" type="presOf" srcId="{D9B1C6A4-D830-4CB4-903E-CA981471655C}" destId="{FA3FACB1-8B93-4566-8A6F-81F88AE8CBEF}" srcOrd="0" destOrd="0" presId="urn:microsoft.com/office/officeart/2008/layout/VerticalCurvedList"/>
    <dgm:cxn modelId="{4370B7A3-EDF1-4E98-AA65-E310915E6F8B}" srcId="{D9B1C6A4-D830-4CB4-903E-CA981471655C}" destId="{E45641B0-D850-485E-93A9-89454FE07BAE}" srcOrd="3" destOrd="0" parTransId="{BB6C0AA1-5EBF-497E-807D-6302FDEA0528}" sibTransId="{4B69DCF1-03A5-4644-A77F-E715ACECCAE7}"/>
    <dgm:cxn modelId="{ABEE7E48-0A32-4801-B61C-8C7307DC7C11}" type="presParOf" srcId="{FA3FACB1-8B93-4566-8A6F-81F88AE8CBEF}" destId="{FDB87E03-940D-4598-98E1-34C3507DBB8B}" srcOrd="0" destOrd="0" presId="urn:microsoft.com/office/officeart/2008/layout/VerticalCurvedList"/>
    <dgm:cxn modelId="{4121A90A-1202-47A0-84CE-7EC1AD9A32DB}" type="presParOf" srcId="{FDB87E03-940D-4598-98E1-34C3507DBB8B}" destId="{1FE9D4B1-0CEB-4B4B-AB1A-5E5A32EEC013}" srcOrd="0" destOrd="0" presId="urn:microsoft.com/office/officeart/2008/layout/VerticalCurvedList"/>
    <dgm:cxn modelId="{0EDA95F5-CF23-4884-830E-2CB3673E4987}" type="presParOf" srcId="{1FE9D4B1-0CEB-4B4B-AB1A-5E5A32EEC013}" destId="{CC4CE970-2BB7-4EF3-8E79-F081042A5AE5}" srcOrd="0" destOrd="0" presId="urn:microsoft.com/office/officeart/2008/layout/VerticalCurvedList"/>
    <dgm:cxn modelId="{778D7605-7B6A-4ABE-B35F-7732E2B9E44C}" type="presParOf" srcId="{1FE9D4B1-0CEB-4B4B-AB1A-5E5A32EEC013}" destId="{56F97244-510C-47AA-8F54-DC59829EC8EE}" srcOrd="1" destOrd="0" presId="urn:microsoft.com/office/officeart/2008/layout/VerticalCurvedList"/>
    <dgm:cxn modelId="{537E5065-8569-44CC-B8C9-1F8E424F895E}" type="presParOf" srcId="{1FE9D4B1-0CEB-4B4B-AB1A-5E5A32EEC013}" destId="{6BA4D6FE-3FD0-4513-AC66-B46CD6C86BCE}" srcOrd="2" destOrd="0" presId="urn:microsoft.com/office/officeart/2008/layout/VerticalCurvedList"/>
    <dgm:cxn modelId="{898FE72F-674D-43EA-985D-4CD6170CE4B1}" type="presParOf" srcId="{1FE9D4B1-0CEB-4B4B-AB1A-5E5A32EEC013}" destId="{0A7DEB2E-2C2A-44C6-B9BD-6E46ED167508}" srcOrd="3" destOrd="0" presId="urn:microsoft.com/office/officeart/2008/layout/VerticalCurvedList"/>
    <dgm:cxn modelId="{A519B9BC-C3ED-4A87-8B50-425A15B6871D}" type="presParOf" srcId="{FDB87E03-940D-4598-98E1-34C3507DBB8B}" destId="{BF2B21E1-F9B2-4644-8F83-D9ADD2D84521}" srcOrd="1" destOrd="0" presId="urn:microsoft.com/office/officeart/2008/layout/VerticalCurvedList"/>
    <dgm:cxn modelId="{A229FE3A-31DC-4F03-8C15-43320068453C}" type="presParOf" srcId="{FDB87E03-940D-4598-98E1-34C3507DBB8B}" destId="{4901A1CD-FF2A-40E5-883E-6F4E213E198C}" srcOrd="2" destOrd="0" presId="urn:microsoft.com/office/officeart/2008/layout/VerticalCurvedList"/>
    <dgm:cxn modelId="{9A94C074-A72D-4151-818F-0F5F031104C5}" type="presParOf" srcId="{4901A1CD-FF2A-40E5-883E-6F4E213E198C}" destId="{A02A866D-A72F-4736-A7D1-99FE6BC6FA20}" srcOrd="0" destOrd="0" presId="urn:microsoft.com/office/officeart/2008/layout/VerticalCurvedList"/>
    <dgm:cxn modelId="{AB5FA1F2-246D-4767-882F-73B133FE63C9}" type="presParOf" srcId="{FDB87E03-940D-4598-98E1-34C3507DBB8B}" destId="{7EBB9E0C-E02C-47BD-A055-BD5210A6DD01}" srcOrd="3" destOrd="0" presId="urn:microsoft.com/office/officeart/2008/layout/VerticalCurvedList"/>
    <dgm:cxn modelId="{1F7147A6-29F4-4CB1-92AA-925051B39579}" type="presParOf" srcId="{FDB87E03-940D-4598-98E1-34C3507DBB8B}" destId="{3186C79E-65C1-40F6-BD21-03C34184A437}" srcOrd="4" destOrd="0" presId="urn:microsoft.com/office/officeart/2008/layout/VerticalCurvedList"/>
    <dgm:cxn modelId="{5040E634-DBF5-4FF8-8489-537A29AA5657}" type="presParOf" srcId="{3186C79E-65C1-40F6-BD21-03C34184A437}" destId="{08621E73-E981-4B1F-AE41-1EDD4ACCFBC3}" srcOrd="0" destOrd="0" presId="urn:microsoft.com/office/officeart/2008/layout/VerticalCurvedList"/>
    <dgm:cxn modelId="{2D43B086-F4AD-4739-AFC8-449A50FEECE2}" type="presParOf" srcId="{FDB87E03-940D-4598-98E1-34C3507DBB8B}" destId="{060293C4-B608-486A-9BE5-7E2B407C3323}" srcOrd="5" destOrd="0" presId="urn:microsoft.com/office/officeart/2008/layout/VerticalCurvedList"/>
    <dgm:cxn modelId="{C73394F9-B0D9-477D-9F55-3617CFDD3E61}" type="presParOf" srcId="{FDB87E03-940D-4598-98E1-34C3507DBB8B}" destId="{E9135249-4287-4A92-ADC9-0C83662B85FA}" srcOrd="6" destOrd="0" presId="urn:microsoft.com/office/officeart/2008/layout/VerticalCurvedList"/>
    <dgm:cxn modelId="{9597B455-2EDB-469A-823C-45653BA59EC5}" type="presParOf" srcId="{E9135249-4287-4A92-ADC9-0C83662B85FA}" destId="{09B148A6-48F0-48BF-8A8E-9CA87E1EDD2E}" srcOrd="0" destOrd="0" presId="urn:microsoft.com/office/officeart/2008/layout/VerticalCurvedList"/>
    <dgm:cxn modelId="{E6F014D2-B8B7-40F6-976A-6B6E3F2431F7}" type="presParOf" srcId="{FDB87E03-940D-4598-98E1-34C3507DBB8B}" destId="{F338DE06-D517-4440-B882-E2749B875E9C}" srcOrd="7" destOrd="0" presId="urn:microsoft.com/office/officeart/2008/layout/VerticalCurvedList"/>
    <dgm:cxn modelId="{A6C8D9F5-533A-4C98-9F80-EDEB2FBDD1C4}" type="presParOf" srcId="{FDB87E03-940D-4598-98E1-34C3507DBB8B}" destId="{28E28FA2-A5DE-47F0-8284-6C713A4ED54E}" srcOrd="8" destOrd="0" presId="urn:microsoft.com/office/officeart/2008/layout/VerticalCurvedList"/>
    <dgm:cxn modelId="{C1B46704-D5F7-45D0-A8D3-927B9C6B44B3}" type="presParOf" srcId="{28E28FA2-A5DE-47F0-8284-6C713A4ED54E}" destId="{63DA0EBB-BA71-4930-B689-7B52729F7872}" srcOrd="0" destOrd="0" presId="urn:microsoft.com/office/officeart/2008/layout/VerticalCurvedList"/>
  </dgm:cxnLst>
  <dgm:bg/>
  <dgm:whole/>
  <dgm:extLst>
    <a:ext uri="http://schemas.microsoft.com/office/drawing/2008/diagram"/>
  </dgm:extLst>
</dgm:dataModel>
</file>

<file path=ppt/diagrams/data2.xml><?xml version="1.0" encoding="utf-8"?>
<dgm:dataModel xmlns:dgm="http://schemas.openxmlformats.org/drawingml/2006/diagram" xmlns:a="http://schemas.openxmlformats.org/drawingml/2006/main">
  <dgm:ptLst>
    <dgm:pt modelId="{D6CEEF54-4A1D-4D7E-872C-11FDCC8DDBDD}" type="doc">
      <dgm:prSet loTypeId="urn:microsoft.com/office/officeart/2008/layout/VerticalCurvedList" loCatId="list" qsTypeId="urn:microsoft.com/office/officeart/2005/8/quickstyle/simple1#9" qsCatId="simple" csTypeId="urn:microsoft.com/office/officeart/2005/8/colors/accent1_2#7" csCatId="accent1" phldr="1"/>
      <dgm:spPr/>
      <dgm:t>
        <a:bodyPr/>
        <a:lstStyle/>
        <a:p>
          <a:endParaRPr kumimoji="1" lang="ja-JP" altLang="en-US"/>
        </a:p>
      </dgm:t>
    </dgm:pt>
    <dgm:pt modelId="{12158AAD-4464-41CB-9621-A48B0A423012}">
      <dgm:prSet phldrT="[テキスト]" custT="1"/>
      <dgm:spPr>
        <a:solidFill>
          <a:schemeClr val="accent1">
            <a:lumMod val="20000"/>
            <a:lumOff val="80000"/>
          </a:schemeClr>
        </a:solidFill>
      </dgm:spPr>
      <dgm:t>
        <a:bodyPr/>
        <a:lstStyle/>
        <a:p>
          <a:r>
            <a:rPr kumimoji="1" lang="ja-JP" altLang="en-US" sz="1400" dirty="0" smtClean="0">
              <a:solidFill>
                <a:schemeClr val="tx1"/>
              </a:solidFill>
              <a:latin typeface="ＭＳ Ｐゴシック" pitchFamily="50" charset="-128"/>
              <a:ea typeface="ＭＳ Ｐゴシック" pitchFamily="50" charset="-128"/>
            </a:rPr>
            <a:t>標準化技術に含まれる必須特許は、無償もしくは非差別的合理的条件（ＲＡＮＤ：</a:t>
          </a:r>
          <a:r>
            <a:rPr kumimoji="1" lang="en-US" altLang="en-US" sz="1400" dirty="0" smtClean="0">
              <a:solidFill>
                <a:schemeClr val="tx1"/>
              </a:solidFill>
              <a:latin typeface="ＭＳ Ｐゴシック" pitchFamily="50" charset="-128"/>
              <a:ea typeface="ＭＳ Ｐゴシック" pitchFamily="50" charset="-128"/>
            </a:rPr>
            <a:t>Reasonable And  Non-Discriminatory</a:t>
          </a:r>
          <a:r>
            <a:rPr kumimoji="1" lang="ja-JP" altLang="en-US" sz="1400" dirty="0" smtClean="0">
              <a:solidFill>
                <a:schemeClr val="tx1"/>
              </a:solidFill>
              <a:latin typeface="ＭＳ Ｐゴシック" pitchFamily="50" charset="-128"/>
              <a:ea typeface="ＭＳ Ｐゴシック" pitchFamily="50" charset="-128"/>
            </a:rPr>
            <a:t>）、公正かつ非差別的合理条件（</a:t>
          </a:r>
          <a:r>
            <a:rPr kumimoji="1" lang="en-US" altLang="ja-JP" sz="1400" dirty="0" smtClean="0">
              <a:solidFill>
                <a:schemeClr val="tx1"/>
              </a:solidFill>
              <a:latin typeface="ＭＳ Ｐゴシック" pitchFamily="50" charset="-128"/>
              <a:ea typeface="ＭＳ Ｐゴシック" pitchFamily="50" charset="-128"/>
            </a:rPr>
            <a:t>FRAND</a:t>
          </a:r>
          <a:r>
            <a:rPr kumimoji="1" lang="ja-JP" altLang="en-US" sz="1400" dirty="0" smtClean="0">
              <a:solidFill>
                <a:schemeClr val="tx1"/>
              </a:solidFill>
              <a:latin typeface="ＭＳ Ｐゴシック" pitchFamily="50" charset="-128"/>
              <a:ea typeface="ＭＳ Ｐゴシック" pitchFamily="50" charset="-128"/>
            </a:rPr>
            <a:t>；</a:t>
          </a:r>
          <a:r>
            <a:rPr kumimoji="1" lang="en-US" altLang="en-US" sz="1400" dirty="0" smtClean="0">
              <a:solidFill>
                <a:schemeClr val="tx1"/>
              </a:solidFill>
              <a:latin typeface="ＭＳ Ｐゴシック" pitchFamily="50" charset="-128"/>
              <a:ea typeface="ＭＳ Ｐゴシック" pitchFamily="50" charset="-128"/>
            </a:rPr>
            <a:t>Fair, Reasonable And  Non-Discriminatory</a:t>
          </a:r>
          <a:r>
            <a:rPr kumimoji="1" lang="ja-JP" altLang="en-US" sz="1400" dirty="0" smtClean="0">
              <a:solidFill>
                <a:schemeClr val="tx1"/>
              </a:solidFill>
              <a:latin typeface="ＭＳ Ｐゴシック" pitchFamily="50" charset="-128"/>
              <a:ea typeface="ＭＳ Ｐゴシック" pitchFamily="50" charset="-128"/>
            </a:rPr>
            <a:t>）で、技術標準の普及の観点から非メンバーにも許諾する。（特許の利用許諾が得られない場合には、標準化を行わない。）</a:t>
          </a:r>
          <a:endParaRPr kumimoji="1" lang="ja-JP" altLang="en-US" sz="1400" dirty="0">
            <a:solidFill>
              <a:schemeClr val="tx1"/>
            </a:solidFill>
            <a:latin typeface="ＭＳ Ｐゴシック" pitchFamily="50" charset="-128"/>
            <a:ea typeface="ＭＳ Ｐゴシック" pitchFamily="50" charset="-128"/>
          </a:endParaRPr>
        </a:p>
      </dgm:t>
    </dgm:pt>
    <dgm:pt modelId="{0B62394E-446B-4A9A-8409-73136314B781}" type="parTrans" cxnId="{452FCBA2-F34B-4167-9CB5-47E6264641E8}">
      <dgm:prSet/>
      <dgm:spPr/>
      <dgm:t>
        <a:bodyPr/>
        <a:lstStyle/>
        <a:p>
          <a:endParaRPr kumimoji="1" lang="ja-JP" altLang="en-US"/>
        </a:p>
      </dgm:t>
    </dgm:pt>
    <dgm:pt modelId="{0E3DFB6E-F6B7-4636-80D0-1BFCD64C7F9F}" type="sibTrans" cxnId="{452FCBA2-F34B-4167-9CB5-47E6264641E8}">
      <dgm:prSet/>
      <dgm:spPr/>
      <dgm:t>
        <a:bodyPr/>
        <a:lstStyle/>
        <a:p>
          <a:endParaRPr kumimoji="1" lang="ja-JP" altLang="en-US"/>
        </a:p>
      </dgm:t>
    </dgm:pt>
    <dgm:pt modelId="{66804A39-3F6F-4EF0-BA3E-69B1A3EEE270}">
      <dgm:prSet custT="1"/>
      <dgm:spPr>
        <a:solidFill>
          <a:schemeClr val="accent2">
            <a:lumMod val="20000"/>
            <a:lumOff val="80000"/>
          </a:schemeClr>
        </a:solidFill>
      </dgm:spPr>
      <dgm:t>
        <a:bodyPr/>
        <a:lstStyle/>
        <a:p>
          <a:r>
            <a:rPr kumimoji="1" lang="ja-JP" altLang="en-US" sz="1400" dirty="0" smtClean="0">
              <a:solidFill>
                <a:schemeClr val="tx1"/>
              </a:solidFill>
              <a:latin typeface="ＭＳ Ｐゴシック" pitchFamily="50" charset="-128"/>
              <a:ea typeface="ＭＳ Ｐゴシック" pitchFamily="50" charset="-128"/>
            </a:rPr>
            <a:t>標準化技術に含まれる特許のライセンスの効率化、ロイヤルティの適正化のためには、パテントプールが活用される。</a:t>
          </a:r>
          <a:endParaRPr kumimoji="1" lang="ja-JP" altLang="en-US" sz="1400" dirty="0">
            <a:solidFill>
              <a:schemeClr val="tx1"/>
            </a:solidFill>
            <a:latin typeface="ＭＳ Ｐゴシック" pitchFamily="50" charset="-128"/>
            <a:ea typeface="ＭＳ Ｐゴシック" pitchFamily="50" charset="-128"/>
          </a:endParaRPr>
        </a:p>
      </dgm:t>
    </dgm:pt>
    <dgm:pt modelId="{5445E3DA-87F9-4E0D-A805-623C7C6C5971}" type="parTrans" cxnId="{2E21F7B3-EFD7-414C-B107-5C113299D651}">
      <dgm:prSet/>
      <dgm:spPr/>
      <dgm:t>
        <a:bodyPr/>
        <a:lstStyle/>
        <a:p>
          <a:endParaRPr kumimoji="1" lang="ja-JP" altLang="en-US"/>
        </a:p>
      </dgm:t>
    </dgm:pt>
    <dgm:pt modelId="{EAC101B2-E622-417E-ADC0-310D92CAF266}" type="sibTrans" cxnId="{2E21F7B3-EFD7-414C-B107-5C113299D651}">
      <dgm:prSet/>
      <dgm:spPr/>
      <dgm:t>
        <a:bodyPr/>
        <a:lstStyle/>
        <a:p>
          <a:endParaRPr kumimoji="1" lang="ja-JP" altLang="en-US"/>
        </a:p>
      </dgm:t>
    </dgm:pt>
    <dgm:pt modelId="{EEA32710-91B8-49B2-8C9A-C63236B125D3}" type="pres">
      <dgm:prSet presAssocID="{D6CEEF54-4A1D-4D7E-872C-11FDCC8DDBDD}" presName="Name0" presStyleCnt="0">
        <dgm:presLayoutVars>
          <dgm:chMax val="7"/>
          <dgm:chPref val="7"/>
          <dgm:dir/>
        </dgm:presLayoutVars>
      </dgm:prSet>
      <dgm:spPr/>
      <dgm:t>
        <a:bodyPr/>
        <a:lstStyle/>
        <a:p>
          <a:endParaRPr kumimoji="1" lang="ja-JP" altLang="en-US"/>
        </a:p>
      </dgm:t>
    </dgm:pt>
    <dgm:pt modelId="{1F550A73-CA9E-4BA9-96C5-7247691EA35F}" type="pres">
      <dgm:prSet presAssocID="{D6CEEF54-4A1D-4D7E-872C-11FDCC8DDBDD}" presName="Name1" presStyleCnt="0"/>
      <dgm:spPr/>
    </dgm:pt>
    <dgm:pt modelId="{A96A9E47-0EC6-401D-923F-009B31E31BD5}" type="pres">
      <dgm:prSet presAssocID="{D6CEEF54-4A1D-4D7E-872C-11FDCC8DDBDD}" presName="cycle" presStyleCnt="0"/>
      <dgm:spPr/>
    </dgm:pt>
    <dgm:pt modelId="{E279E185-A639-4E2C-B5B2-8D953AD345A6}" type="pres">
      <dgm:prSet presAssocID="{D6CEEF54-4A1D-4D7E-872C-11FDCC8DDBDD}" presName="srcNode" presStyleLbl="node1" presStyleIdx="0" presStyleCnt="2"/>
      <dgm:spPr/>
    </dgm:pt>
    <dgm:pt modelId="{4F75DF4A-D7BF-4133-AF8C-09CD8FB3F2A4}" type="pres">
      <dgm:prSet presAssocID="{D6CEEF54-4A1D-4D7E-872C-11FDCC8DDBDD}" presName="conn" presStyleLbl="parChTrans1D2" presStyleIdx="0" presStyleCnt="1"/>
      <dgm:spPr/>
      <dgm:t>
        <a:bodyPr/>
        <a:lstStyle/>
        <a:p>
          <a:endParaRPr kumimoji="1" lang="ja-JP" altLang="en-US"/>
        </a:p>
      </dgm:t>
    </dgm:pt>
    <dgm:pt modelId="{AA58EBFD-0F92-4BBF-AEA6-343210BCA450}" type="pres">
      <dgm:prSet presAssocID="{D6CEEF54-4A1D-4D7E-872C-11FDCC8DDBDD}" presName="extraNode" presStyleLbl="node1" presStyleIdx="0" presStyleCnt="2"/>
      <dgm:spPr/>
    </dgm:pt>
    <dgm:pt modelId="{CABA8D67-59D8-43A0-99BE-16E39CCBED79}" type="pres">
      <dgm:prSet presAssocID="{D6CEEF54-4A1D-4D7E-872C-11FDCC8DDBDD}" presName="dstNode" presStyleLbl="node1" presStyleIdx="0" presStyleCnt="2"/>
      <dgm:spPr/>
    </dgm:pt>
    <dgm:pt modelId="{66124F59-0724-4DE8-9C2C-BE0112664DD2}" type="pres">
      <dgm:prSet presAssocID="{12158AAD-4464-41CB-9621-A48B0A423012}" presName="text_1" presStyleLbl="node1" presStyleIdx="0" presStyleCnt="2" custScaleX="107953" custLinFactNeighborX="3124" custLinFactNeighborY="49391">
        <dgm:presLayoutVars>
          <dgm:bulletEnabled val="1"/>
        </dgm:presLayoutVars>
      </dgm:prSet>
      <dgm:spPr/>
      <dgm:t>
        <a:bodyPr/>
        <a:lstStyle/>
        <a:p>
          <a:endParaRPr kumimoji="1" lang="ja-JP" altLang="en-US"/>
        </a:p>
      </dgm:t>
    </dgm:pt>
    <dgm:pt modelId="{7552D0CF-5183-465D-91DA-F8C607CF93E6}" type="pres">
      <dgm:prSet presAssocID="{12158AAD-4464-41CB-9621-A48B0A423012}" presName="accent_1" presStyleCnt="0"/>
      <dgm:spPr/>
    </dgm:pt>
    <dgm:pt modelId="{FA74E19A-C6EA-4A5A-8E54-B674869F952D}" type="pres">
      <dgm:prSet presAssocID="{12158AAD-4464-41CB-9621-A48B0A423012}" presName="accentRepeatNode" presStyleLbl="solidFgAcc1" presStyleIdx="0" presStyleCnt="2" custFlipVert="1" custFlipHor="1" custScaleX="23857" custScaleY="3932" custLinFactNeighborX="-24991" custLinFactNeighborY="58202"/>
      <dgm:spPr>
        <a:solidFill>
          <a:schemeClr val="accent1">
            <a:lumMod val="20000"/>
            <a:lumOff val="80000"/>
          </a:schemeClr>
        </a:solidFill>
      </dgm:spPr>
    </dgm:pt>
    <dgm:pt modelId="{ABE5488B-EBCF-436D-AF94-202A310B20CF}" type="pres">
      <dgm:prSet presAssocID="{66804A39-3F6F-4EF0-BA3E-69B1A3EEE270}" presName="text_2" presStyleLbl="node1" presStyleIdx="1" presStyleCnt="2" custScaleX="107830">
        <dgm:presLayoutVars>
          <dgm:bulletEnabled val="1"/>
        </dgm:presLayoutVars>
      </dgm:prSet>
      <dgm:spPr/>
      <dgm:t>
        <a:bodyPr/>
        <a:lstStyle/>
        <a:p>
          <a:endParaRPr kumimoji="1" lang="ja-JP" altLang="en-US"/>
        </a:p>
      </dgm:t>
    </dgm:pt>
    <dgm:pt modelId="{8F4948A5-D16D-40AD-B827-CED13F8B4BA0}" type="pres">
      <dgm:prSet presAssocID="{66804A39-3F6F-4EF0-BA3E-69B1A3EEE270}" presName="accent_2" presStyleCnt="0"/>
      <dgm:spPr/>
    </dgm:pt>
    <dgm:pt modelId="{8A63BDCC-8F50-4DFE-84AE-4A98773DFC8C}" type="pres">
      <dgm:prSet presAssocID="{66804A39-3F6F-4EF0-BA3E-69B1A3EEE270}" presName="accentRepeatNode" presStyleLbl="solidFgAcc1" presStyleIdx="1" presStyleCnt="2" custAng="0" custFlipVert="0" custFlipHor="1" custScaleX="39778" custScaleY="23768" custLinFactNeighborX="-20990" custLinFactNeighborY="-33797"/>
      <dgm:spPr>
        <a:solidFill>
          <a:schemeClr val="accent2">
            <a:lumMod val="20000"/>
            <a:lumOff val="80000"/>
          </a:schemeClr>
        </a:solidFill>
      </dgm:spPr>
    </dgm:pt>
  </dgm:ptLst>
  <dgm:cxnLst>
    <dgm:cxn modelId="{3C4390C9-D528-4BF5-A189-9003B68EE373}" type="presOf" srcId="{0E3DFB6E-F6B7-4636-80D0-1BFCD64C7F9F}" destId="{4F75DF4A-D7BF-4133-AF8C-09CD8FB3F2A4}" srcOrd="0" destOrd="0" presId="urn:microsoft.com/office/officeart/2008/layout/VerticalCurvedList"/>
    <dgm:cxn modelId="{2FCA51EF-68C5-43E8-94DA-31F6F88F5C68}" type="presOf" srcId="{D6CEEF54-4A1D-4D7E-872C-11FDCC8DDBDD}" destId="{EEA32710-91B8-49B2-8C9A-C63236B125D3}" srcOrd="0" destOrd="0" presId="urn:microsoft.com/office/officeart/2008/layout/VerticalCurvedList"/>
    <dgm:cxn modelId="{88CFF0AE-E59C-4721-A79C-7E74AC538BDC}" type="presOf" srcId="{12158AAD-4464-41CB-9621-A48B0A423012}" destId="{66124F59-0724-4DE8-9C2C-BE0112664DD2}" srcOrd="0" destOrd="0" presId="urn:microsoft.com/office/officeart/2008/layout/VerticalCurvedList"/>
    <dgm:cxn modelId="{452FCBA2-F34B-4167-9CB5-47E6264641E8}" srcId="{D6CEEF54-4A1D-4D7E-872C-11FDCC8DDBDD}" destId="{12158AAD-4464-41CB-9621-A48B0A423012}" srcOrd="0" destOrd="0" parTransId="{0B62394E-446B-4A9A-8409-73136314B781}" sibTransId="{0E3DFB6E-F6B7-4636-80D0-1BFCD64C7F9F}"/>
    <dgm:cxn modelId="{6B77B770-1256-4E1E-BF4E-DE5B162BD053}" type="presOf" srcId="{66804A39-3F6F-4EF0-BA3E-69B1A3EEE270}" destId="{ABE5488B-EBCF-436D-AF94-202A310B20CF}" srcOrd="0" destOrd="0" presId="urn:microsoft.com/office/officeart/2008/layout/VerticalCurvedList"/>
    <dgm:cxn modelId="{2E21F7B3-EFD7-414C-B107-5C113299D651}" srcId="{D6CEEF54-4A1D-4D7E-872C-11FDCC8DDBDD}" destId="{66804A39-3F6F-4EF0-BA3E-69B1A3EEE270}" srcOrd="1" destOrd="0" parTransId="{5445E3DA-87F9-4E0D-A805-623C7C6C5971}" sibTransId="{EAC101B2-E622-417E-ADC0-310D92CAF266}"/>
    <dgm:cxn modelId="{19854FE8-1D29-4CF3-BB4B-0B7A2B285189}" type="presParOf" srcId="{EEA32710-91B8-49B2-8C9A-C63236B125D3}" destId="{1F550A73-CA9E-4BA9-96C5-7247691EA35F}" srcOrd="0" destOrd="0" presId="urn:microsoft.com/office/officeart/2008/layout/VerticalCurvedList"/>
    <dgm:cxn modelId="{9F99348D-6BFF-4491-AF8D-7B28FDCC4F27}" type="presParOf" srcId="{1F550A73-CA9E-4BA9-96C5-7247691EA35F}" destId="{A96A9E47-0EC6-401D-923F-009B31E31BD5}" srcOrd="0" destOrd="0" presId="urn:microsoft.com/office/officeart/2008/layout/VerticalCurvedList"/>
    <dgm:cxn modelId="{2AAB3949-7D29-4C08-8FDF-2EFF7037F1CB}" type="presParOf" srcId="{A96A9E47-0EC6-401D-923F-009B31E31BD5}" destId="{E279E185-A639-4E2C-B5B2-8D953AD345A6}" srcOrd="0" destOrd="0" presId="urn:microsoft.com/office/officeart/2008/layout/VerticalCurvedList"/>
    <dgm:cxn modelId="{2064C2F8-AA41-4E22-8DD2-F16CA4376392}" type="presParOf" srcId="{A96A9E47-0EC6-401D-923F-009B31E31BD5}" destId="{4F75DF4A-D7BF-4133-AF8C-09CD8FB3F2A4}" srcOrd="1" destOrd="0" presId="urn:microsoft.com/office/officeart/2008/layout/VerticalCurvedList"/>
    <dgm:cxn modelId="{CA70FBB0-5834-422A-866E-51D5CB97429B}" type="presParOf" srcId="{A96A9E47-0EC6-401D-923F-009B31E31BD5}" destId="{AA58EBFD-0F92-4BBF-AEA6-343210BCA450}" srcOrd="2" destOrd="0" presId="urn:microsoft.com/office/officeart/2008/layout/VerticalCurvedList"/>
    <dgm:cxn modelId="{F1049EAC-26C9-4C40-BE09-536294D9866F}" type="presParOf" srcId="{A96A9E47-0EC6-401D-923F-009B31E31BD5}" destId="{CABA8D67-59D8-43A0-99BE-16E39CCBED79}" srcOrd="3" destOrd="0" presId="urn:microsoft.com/office/officeart/2008/layout/VerticalCurvedList"/>
    <dgm:cxn modelId="{684637F8-FBC9-470C-8819-D1BA63629F7E}" type="presParOf" srcId="{1F550A73-CA9E-4BA9-96C5-7247691EA35F}" destId="{66124F59-0724-4DE8-9C2C-BE0112664DD2}" srcOrd="1" destOrd="0" presId="urn:microsoft.com/office/officeart/2008/layout/VerticalCurvedList"/>
    <dgm:cxn modelId="{F918C7B2-7765-4573-8EEC-DBBD0EF5D2A6}" type="presParOf" srcId="{1F550A73-CA9E-4BA9-96C5-7247691EA35F}" destId="{7552D0CF-5183-465D-91DA-F8C607CF93E6}" srcOrd="2" destOrd="0" presId="urn:microsoft.com/office/officeart/2008/layout/VerticalCurvedList"/>
    <dgm:cxn modelId="{A6024CD2-EB0E-4012-AE1A-077A7EB1FD3E}" type="presParOf" srcId="{7552D0CF-5183-465D-91DA-F8C607CF93E6}" destId="{FA74E19A-C6EA-4A5A-8E54-B674869F952D}" srcOrd="0" destOrd="0" presId="urn:microsoft.com/office/officeart/2008/layout/VerticalCurvedList"/>
    <dgm:cxn modelId="{224C355C-C8C1-4654-8C9F-F5AD2D617FB6}" type="presParOf" srcId="{1F550A73-CA9E-4BA9-96C5-7247691EA35F}" destId="{ABE5488B-EBCF-436D-AF94-202A310B20CF}" srcOrd="3" destOrd="0" presId="urn:microsoft.com/office/officeart/2008/layout/VerticalCurvedList"/>
    <dgm:cxn modelId="{C7A1B5D7-8489-4750-87D5-E58CCC2BCDD4}" type="presParOf" srcId="{1F550A73-CA9E-4BA9-96C5-7247691EA35F}" destId="{8F4948A5-D16D-40AD-B827-CED13F8B4BA0}" srcOrd="4" destOrd="0" presId="urn:microsoft.com/office/officeart/2008/layout/VerticalCurvedList"/>
    <dgm:cxn modelId="{227C5DE6-70DA-4F10-BC3B-252C84B591A6}" type="presParOf" srcId="{8F4948A5-D16D-40AD-B827-CED13F8B4BA0}" destId="{8A63BDCC-8F50-4DFE-84AE-4A98773DFC8C}" srcOrd="0" destOrd="0" presId="urn:microsoft.com/office/officeart/2008/layout/VerticalCurvedList"/>
  </dgm:cxnLst>
  <dgm:bg/>
  <dgm:whole/>
  <dgm:extLst>
    <a:ext uri="http://schemas.microsoft.com/office/drawing/2008/diagram"/>
  </dgm:extLst>
</dgm:dataModel>
</file>

<file path=ppt/diagrams/data3.xml><?xml version="1.0" encoding="utf-8"?>
<dgm:dataModel xmlns:dgm="http://schemas.openxmlformats.org/drawingml/2006/diagram" xmlns:a="http://schemas.openxmlformats.org/drawingml/2006/main">
  <dgm:ptLst>
    <dgm:pt modelId="{5EA3D0F7-B38A-4DF0-926F-74AC6F0ADFD0}" type="doc">
      <dgm:prSet loTypeId="urn:microsoft.com/office/officeart/2005/8/layout/list1" loCatId="list" qsTypeId="urn:microsoft.com/office/officeart/2005/8/quickstyle/simple1#11" qsCatId="simple" csTypeId="urn:microsoft.com/office/officeart/2005/8/colors/accent1_2#8" csCatId="accent1" phldr="1"/>
      <dgm:spPr/>
      <dgm:t>
        <a:bodyPr/>
        <a:lstStyle/>
        <a:p>
          <a:endParaRPr kumimoji="1" lang="ja-JP" altLang="en-US"/>
        </a:p>
      </dgm:t>
    </dgm:pt>
    <dgm:pt modelId="{BF0FB26D-4317-4B77-A8AD-5955B610A863}">
      <dgm:prSet phldrT="[テキスト]" custT="1"/>
      <dgm:spPr>
        <a:solidFill>
          <a:schemeClr val="accent2">
            <a:lumMod val="20000"/>
            <a:lumOff val="80000"/>
          </a:schemeClr>
        </a:solidFill>
      </dgm:spPr>
      <dgm:t>
        <a:bodyPr/>
        <a:lstStyle/>
        <a:p>
          <a:r>
            <a:rPr kumimoji="1" lang="ja-JP" altLang="en-US" sz="2000" dirty="0" smtClean="0">
              <a:solidFill>
                <a:schemeClr val="tx1"/>
              </a:solidFill>
              <a:latin typeface="ＭＳ Ｐゴシック" pitchFamily="50" charset="-128"/>
              <a:ea typeface="ＭＳ Ｐゴシック" pitchFamily="50" charset="-128"/>
            </a:rPr>
            <a:t>標準化技術に自社特許が含まれる場合</a:t>
          </a:r>
          <a:endParaRPr kumimoji="1" lang="ja-JP" altLang="en-US" sz="2000" dirty="0">
            <a:solidFill>
              <a:schemeClr val="tx1"/>
            </a:solidFill>
            <a:latin typeface="ＭＳ Ｐゴシック" pitchFamily="50" charset="-128"/>
            <a:ea typeface="ＭＳ Ｐゴシック" pitchFamily="50" charset="-128"/>
          </a:endParaRPr>
        </a:p>
      </dgm:t>
    </dgm:pt>
    <dgm:pt modelId="{0C6D9CAB-C5CE-41BB-8F22-705D095A0514}" type="parTrans" cxnId="{F9167EB1-1133-4830-9FC1-A02D272A43B7}">
      <dgm:prSet/>
      <dgm:spPr/>
      <dgm:t>
        <a:bodyPr/>
        <a:lstStyle/>
        <a:p>
          <a:endParaRPr kumimoji="1" lang="ja-JP" altLang="en-US"/>
        </a:p>
      </dgm:t>
    </dgm:pt>
    <dgm:pt modelId="{DDC5342E-BCDA-480F-AA37-38652C6E65DA}" type="sibTrans" cxnId="{F9167EB1-1133-4830-9FC1-A02D272A43B7}">
      <dgm:prSet/>
      <dgm:spPr/>
      <dgm:t>
        <a:bodyPr/>
        <a:lstStyle/>
        <a:p>
          <a:endParaRPr kumimoji="1" lang="ja-JP" altLang="en-US"/>
        </a:p>
      </dgm:t>
    </dgm:pt>
    <dgm:pt modelId="{64290F77-66DB-4648-AFD2-F727E288C662}">
      <dgm:prSet phldrT="[テキスト]" custT="1"/>
      <dgm:spPr>
        <a:solidFill>
          <a:schemeClr val="accent3">
            <a:lumMod val="20000"/>
            <a:lumOff val="80000"/>
          </a:schemeClr>
        </a:solidFill>
      </dgm:spPr>
      <dgm:t>
        <a:bodyPr/>
        <a:lstStyle/>
        <a:p>
          <a:r>
            <a:rPr kumimoji="1" lang="ja-JP" altLang="en-US" sz="2000" dirty="0" smtClean="0">
              <a:solidFill>
                <a:schemeClr val="tx1"/>
              </a:solidFill>
              <a:latin typeface="ＭＳ Ｐゴシック" pitchFamily="50" charset="-128"/>
              <a:ea typeface="ＭＳ Ｐゴシック" pitchFamily="50" charset="-128"/>
            </a:rPr>
            <a:t>標準化技術に他社の重要な特許が含まれる場合</a:t>
          </a:r>
          <a:endParaRPr kumimoji="1" lang="ja-JP" altLang="en-US" sz="2000" dirty="0">
            <a:solidFill>
              <a:schemeClr val="tx1"/>
            </a:solidFill>
            <a:latin typeface="ＭＳ Ｐゴシック" pitchFamily="50" charset="-128"/>
            <a:ea typeface="ＭＳ Ｐゴシック" pitchFamily="50" charset="-128"/>
          </a:endParaRPr>
        </a:p>
      </dgm:t>
    </dgm:pt>
    <dgm:pt modelId="{C4070977-1F43-4041-96F1-E259DEEA3FC9}" type="parTrans" cxnId="{DAD71DE3-6B92-4502-A24E-74F45EB42232}">
      <dgm:prSet/>
      <dgm:spPr/>
      <dgm:t>
        <a:bodyPr/>
        <a:lstStyle/>
        <a:p>
          <a:endParaRPr kumimoji="1" lang="ja-JP" altLang="en-US"/>
        </a:p>
      </dgm:t>
    </dgm:pt>
    <dgm:pt modelId="{1A7EB1EF-5560-488E-B6D9-9210B8AF38AE}" type="sibTrans" cxnId="{DAD71DE3-6B92-4502-A24E-74F45EB42232}">
      <dgm:prSet/>
      <dgm:spPr/>
      <dgm:t>
        <a:bodyPr/>
        <a:lstStyle/>
        <a:p>
          <a:endParaRPr kumimoji="1" lang="ja-JP" altLang="en-US"/>
        </a:p>
      </dgm:t>
    </dgm:pt>
    <dgm:pt modelId="{F7E5F2C4-8A79-444A-92C4-1F486286E4F4}">
      <dgm:prSet phldrT="[テキスト]" custT="1"/>
      <dgm:spPr>
        <a:solidFill>
          <a:schemeClr val="accent1">
            <a:lumMod val="20000"/>
            <a:lumOff val="80000"/>
          </a:schemeClr>
        </a:solidFill>
      </dgm:spPr>
      <dgm:t>
        <a:bodyPr/>
        <a:lstStyle/>
        <a:p>
          <a:r>
            <a:rPr kumimoji="1" lang="ja-JP" altLang="en-US" sz="2000" dirty="0" smtClean="0">
              <a:solidFill>
                <a:schemeClr val="tx1"/>
              </a:solidFill>
              <a:latin typeface="ＭＳ Ｐゴシック" pitchFamily="50" charset="-128"/>
              <a:ea typeface="ＭＳ Ｐゴシック" pitchFamily="50" charset="-128"/>
            </a:rPr>
            <a:t>標準を利用する場合に必須となる技術（特許）が標準の範囲外にある場合</a:t>
          </a:r>
          <a:endParaRPr kumimoji="1" lang="ja-JP" altLang="en-US" sz="2000" dirty="0">
            <a:solidFill>
              <a:schemeClr val="tx1"/>
            </a:solidFill>
            <a:latin typeface="ＭＳ Ｐゴシック" pitchFamily="50" charset="-128"/>
            <a:ea typeface="ＭＳ Ｐゴシック" pitchFamily="50" charset="-128"/>
          </a:endParaRPr>
        </a:p>
      </dgm:t>
    </dgm:pt>
    <dgm:pt modelId="{2D77ED75-5186-4B78-9021-3AD3B58CEA53}" type="parTrans" cxnId="{E7E2F6A7-1FAC-49EC-A632-F1B906A2312F}">
      <dgm:prSet/>
      <dgm:spPr/>
      <dgm:t>
        <a:bodyPr/>
        <a:lstStyle/>
        <a:p>
          <a:endParaRPr kumimoji="1" lang="ja-JP" altLang="en-US"/>
        </a:p>
      </dgm:t>
    </dgm:pt>
    <dgm:pt modelId="{515FEF12-1F5C-4C6C-AA06-3E115B0C70F0}" type="sibTrans" cxnId="{E7E2F6A7-1FAC-49EC-A632-F1B906A2312F}">
      <dgm:prSet/>
      <dgm:spPr/>
      <dgm:t>
        <a:bodyPr/>
        <a:lstStyle/>
        <a:p>
          <a:endParaRPr kumimoji="1" lang="ja-JP" altLang="en-US"/>
        </a:p>
      </dgm:t>
    </dgm:pt>
    <dgm:pt modelId="{7EB8C98D-DED6-48D2-8617-53776E3FDE51}">
      <dgm:prSet custT="1"/>
      <dgm:spPr/>
      <dgm:t>
        <a:bodyPr/>
        <a:lstStyle/>
        <a:p>
          <a:r>
            <a:rPr kumimoji="1" lang="ja-JP" altLang="en-US" sz="1600" dirty="0" smtClean="0">
              <a:solidFill>
                <a:schemeClr val="tx1"/>
              </a:solidFill>
              <a:latin typeface="ＭＳ Ｐゴシック" pitchFamily="50" charset="-128"/>
              <a:ea typeface="ＭＳ Ｐゴシック" pitchFamily="50" charset="-128"/>
            </a:rPr>
            <a:t>当該特許によりライセンス料が得られるなどの有利な面があるが、その反面、誰にでも妥当な対価で利用させることが義務となるため、当該技術により他者の製品と差別化ができなくなる。</a:t>
          </a:r>
          <a:endParaRPr kumimoji="1" lang="ja-JP" altLang="en-US" sz="1600" dirty="0">
            <a:solidFill>
              <a:schemeClr val="tx1"/>
            </a:solidFill>
            <a:latin typeface="ＭＳ Ｐゴシック" pitchFamily="50" charset="-128"/>
            <a:ea typeface="ＭＳ Ｐゴシック" pitchFamily="50" charset="-128"/>
          </a:endParaRPr>
        </a:p>
      </dgm:t>
    </dgm:pt>
    <dgm:pt modelId="{014CA64D-FB4A-4675-BDF1-AA859AF58076}" type="parTrans" cxnId="{83E60733-556B-4906-906C-940E443A980D}">
      <dgm:prSet/>
      <dgm:spPr/>
      <dgm:t>
        <a:bodyPr/>
        <a:lstStyle/>
        <a:p>
          <a:endParaRPr kumimoji="1" lang="ja-JP" altLang="en-US"/>
        </a:p>
      </dgm:t>
    </dgm:pt>
    <dgm:pt modelId="{18039BA9-788F-45E5-BE84-284CE33E78B4}" type="sibTrans" cxnId="{83E60733-556B-4906-906C-940E443A980D}">
      <dgm:prSet/>
      <dgm:spPr/>
      <dgm:t>
        <a:bodyPr/>
        <a:lstStyle/>
        <a:p>
          <a:endParaRPr kumimoji="1" lang="ja-JP" altLang="en-US"/>
        </a:p>
      </dgm:t>
    </dgm:pt>
    <dgm:pt modelId="{D9EFA93B-2631-4936-8C9E-C2C4C4C719E6}">
      <dgm:prSet phldrT="[テキスト]" custT="1"/>
      <dgm:spPr>
        <a:solidFill>
          <a:schemeClr val="bg1"/>
        </a:solidFill>
      </dgm:spPr>
      <dgm:t>
        <a:bodyPr/>
        <a:lstStyle/>
        <a:p>
          <a:r>
            <a:rPr kumimoji="1" lang="ja-JP" altLang="en-US" sz="1600" dirty="0" smtClean="0">
              <a:solidFill>
                <a:schemeClr val="tx1"/>
              </a:solidFill>
              <a:latin typeface="ＭＳ Ｐゴシック" pitchFamily="50" charset="-128"/>
              <a:ea typeface="ＭＳ Ｐゴシック" pitchFamily="50" charset="-128"/>
            </a:rPr>
            <a:t>その特許を妥当な対価で利用することが可能となるが、ライセンス料の支払いが発生する。</a:t>
          </a:r>
          <a:endParaRPr kumimoji="1" lang="ja-JP" altLang="en-US" sz="1600" dirty="0">
            <a:solidFill>
              <a:schemeClr val="tx1"/>
            </a:solidFill>
            <a:latin typeface="ＭＳ Ｐゴシック" pitchFamily="50" charset="-128"/>
            <a:ea typeface="ＭＳ Ｐゴシック" pitchFamily="50" charset="-128"/>
          </a:endParaRPr>
        </a:p>
      </dgm:t>
    </dgm:pt>
    <dgm:pt modelId="{1A8CAD6D-8D4E-400B-A1EF-1E8D0D231281}" type="parTrans" cxnId="{D7F20290-5762-440F-8F23-2F14419CFFA5}">
      <dgm:prSet/>
      <dgm:spPr/>
      <dgm:t>
        <a:bodyPr/>
        <a:lstStyle/>
        <a:p>
          <a:endParaRPr kumimoji="1" lang="ja-JP" altLang="en-US"/>
        </a:p>
      </dgm:t>
    </dgm:pt>
    <dgm:pt modelId="{8C46604F-CEC7-4544-84D5-522185371EBB}" type="sibTrans" cxnId="{D7F20290-5762-440F-8F23-2F14419CFFA5}">
      <dgm:prSet/>
      <dgm:spPr/>
      <dgm:t>
        <a:bodyPr/>
        <a:lstStyle/>
        <a:p>
          <a:endParaRPr kumimoji="1" lang="ja-JP" altLang="en-US"/>
        </a:p>
      </dgm:t>
    </dgm:pt>
    <dgm:pt modelId="{2829F2DF-BCB1-4095-9C21-0F9D54298972}">
      <dgm:prSet custT="1"/>
      <dgm:spPr/>
      <dgm:t>
        <a:bodyPr/>
        <a:lstStyle/>
        <a:p>
          <a:r>
            <a:rPr kumimoji="1" lang="ja-JP" altLang="en-US" sz="1600" dirty="0" smtClean="0">
              <a:solidFill>
                <a:schemeClr val="tx1"/>
              </a:solidFill>
              <a:latin typeface="ＭＳ Ｐゴシック" pitchFamily="50" charset="-128"/>
              <a:ea typeface="ＭＳ Ｐゴシック" pitchFamily="50" charset="-128"/>
            </a:rPr>
            <a:t>標準を利用するためには、当該特許の利用を余儀なくされるが、その利用料は必ずしも妥当な対価の範囲であるとは限らない。高額利用料が発生するとその標準の普及を阻害。反面、自社の特許が、そのようなものとなれば、ライセンス料収入等が期待できる。</a:t>
          </a:r>
          <a:endParaRPr kumimoji="1" lang="ja-JP" altLang="en-US" sz="1600" dirty="0">
            <a:solidFill>
              <a:schemeClr val="tx1"/>
            </a:solidFill>
            <a:latin typeface="ＭＳ Ｐゴシック" pitchFamily="50" charset="-128"/>
            <a:ea typeface="ＭＳ Ｐゴシック" pitchFamily="50" charset="-128"/>
          </a:endParaRPr>
        </a:p>
      </dgm:t>
    </dgm:pt>
    <dgm:pt modelId="{79F0B53F-E9D4-4F8D-8001-E0CFAE58B6A2}" type="parTrans" cxnId="{ED63854C-F1AA-4779-B085-C3ED0364F7F1}">
      <dgm:prSet/>
      <dgm:spPr/>
      <dgm:t>
        <a:bodyPr/>
        <a:lstStyle/>
        <a:p>
          <a:endParaRPr kumimoji="1" lang="ja-JP" altLang="en-US"/>
        </a:p>
      </dgm:t>
    </dgm:pt>
    <dgm:pt modelId="{538F2209-2D69-40B7-B92B-64E48DE272A3}" type="sibTrans" cxnId="{ED63854C-F1AA-4779-B085-C3ED0364F7F1}">
      <dgm:prSet/>
      <dgm:spPr/>
      <dgm:t>
        <a:bodyPr/>
        <a:lstStyle/>
        <a:p>
          <a:endParaRPr kumimoji="1" lang="ja-JP" altLang="en-US"/>
        </a:p>
      </dgm:t>
    </dgm:pt>
    <dgm:pt modelId="{C54C8C57-6117-40E0-AB6E-6DE7102B40DF}" type="pres">
      <dgm:prSet presAssocID="{5EA3D0F7-B38A-4DF0-926F-74AC6F0ADFD0}" presName="linear" presStyleCnt="0">
        <dgm:presLayoutVars>
          <dgm:dir/>
          <dgm:animLvl val="lvl"/>
          <dgm:resizeHandles val="exact"/>
        </dgm:presLayoutVars>
      </dgm:prSet>
      <dgm:spPr/>
      <dgm:t>
        <a:bodyPr/>
        <a:lstStyle/>
        <a:p>
          <a:endParaRPr kumimoji="1" lang="ja-JP" altLang="en-US"/>
        </a:p>
      </dgm:t>
    </dgm:pt>
    <dgm:pt modelId="{09508939-0AD4-4B0F-B7A9-C38C33F088F6}" type="pres">
      <dgm:prSet presAssocID="{BF0FB26D-4317-4B77-A8AD-5955B610A863}" presName="parentLin" presStyleCnt="0"/>
      <dgm:spPr/>
    </dgm:pt>
    <dgm:pt modelId="{0ACBB04D-D8F2-4C26-B97D-37781D2F7656}" type="pres">
      <dgm:prSet presAssocID="{BF0FB26D-4317-4B77-A8AD-5955B610A863}" presName="parentLeftMargin" presStyleLbl="node1" presStyleIdx="0" presStyleCnt="3"/>
      <dgm:spPr/>
      <dgm:t>
        <a:bodyPr/>
        <a:lstStyle/>
        <a:p>
          <a:endParaRPr kumimoji="1" lang="ja-JP" altLang="en-US"/>
        </a:p>
      </dgm:t>
    </dgm:pt>
    <dgm:pt modelId="{A60DD414-74E0-4060-A354-DE1661A26FEC}" type="pres">
      <dgm:prSet presAssocID="{BF0FB26D-4317-4B77-A8AD-5955B610A863}" presName="parentText" presStyleLbl="node1" presStyleIdx="0" presStyleCnt="3" custScaleY="209896">
        <dgm:presLayoutVars>
          <dgm:chMax val="0"/>
          <dgm:bulletEnabled val="1"/>
        </dgm:presLayoutVars>
      </dgm:prSet>
      <dgm:spPr/>
      <dgm:t>
        <a:bodyPr/>
        <a:lstStyle/>
        <a:p>
          <a:endParaRPr kumimoji="1" lang="ja-JP" altLang="en-US"/>
        </a:p>
      </dgm:t>
    </dgm:pt>
    <dgm:pt modelId="{120865EC-83D6-4551-8554-F0A3B9B4A38A}" type="pres">
      <dgm:prSet presAssocID="{BF0FB26D-4317-4B77-A8AD-5955B610A863}" presName="negativeSpace" presStyleCnt="0"/>
      <dgm:spPr/>
    </dgm:pt>
    <dgm:pt modelId="{FB9FF04C-5420-4DF7-A689-A4033799A039}" type="pres">
      <dgm:prSet presAssocID="{BF0FB26D-4317-4B77-A8AD-5955B610A863}" presName="childText" presStyleLbl="conFgAcc1" presStyleIdx="0" presStyleCnt="3">
        <dgm:presLayoutVars>
          <dgm:bulletEnabled val="1"/>
        </dgm:presLayoutVars>
      </dgm:prSet>
      <dgm:spPr/>
      <dgm:t>
        <a:bodyPr/>
        <a:lstStyle/>
        <a:p>
          <a:endParaRPr kumimoji="1" lang="ja-JP" altLang="en-US"/>
        </a:p>
      </dgm:t>
    </dgm:pt>
    <dgm:pt modelId="{B4243867-89F1-4B67-B830-37E4D436BFDB}" type="pres">
      <dgm:prSet presAssocID="{DDC5342E-BCDA-480F-AA37-38652C6E65DA}" presName="spaceBetweenRectangles" presStyleCnt="0"/>
      <dgm:spPr/>
    </dgm:pt>
    <dgm:pt modelId="{FECF5EF1-6786-487B-B6BB-3AA3080D36CA}" type="pres">
      <dgm:prSet presAssocID="{64290F77-66DB-4648-AFD2-F727E288C662}" presName="parentLin" presStyleCnt="0"/>
      <dgm:spPr/>
    </dgm:pt>
    <dgm:pt modelId="{25060BAF-A341-4C6F-9958-E3380B6CE1FA}" type="pres">
      <dgm:prSet presAssocID="{64290F77-66DB-4648-AFD2-F727E288C662}" presName="parentLeftMargin" presStyleLbl="node1" presStyleIdx="0" presStyleCnt="3"/>
      <dgm:spPr/>
      <dgm:t>
        <a:bodyPr/>
        <a:lstStyle/>
        <a:p>
          <a:endParaRPr kumimoji="1" lang="ja-JP" altLang="en-US"/>
        </a:p>
      </dgm:t>
    </dgm:pt>
    <dgm:pt modelId="{F4A87AF5-4993-4D74-B636-D26C7A4D83EF}" type="pres">
      <dgm:prSet presAssocID="{64290F77-66DB-4648-AFD2-F727E288C662}" presName="parentText" presStyleLbl="node1" presStyleIdx="1" presStyleCnt="3" custScaleY="261625">
        <dgm:presLayoutVars>
          <dgm:chMax val="0"/>
          <dgm:bulletEnabled val="1"/>
        </dgm:presLayoutVars>
      </dgm:prSet>
      <dgm:spPr/>
      <dgm:t>
        <a:bodyPr/>
        <a:lstStyle/>
        <a:p>
          <a:endParaRPr kumimoji="1" lang="ja-JP" altLang="en-US"/>
        </a:p>
      </dgm:t>
    </dgm:pt>
    <dgm:pt modelId="{81EFCEAD-9DE1-4A8B-ACF6-7914CFC83A36}" type="pres">
      <dgm:prSet presAssocID="{64290F77-66DB-4648-AFD2-F727E288C662}" presName="negativeSpace" presStyleCnt="0"/>
      <dgm:spPr/>
    </dgm:pt>
    <dgm:pt modelId="{DEC7A5CF-1C64-42A3-80EF-AA1E01081C3D}" type="pres">
      <dgm:prSet presAssocID="{64290F77-66DB-4648-AFD2-F727E288C662}" presName="childText" presStyleLbl="conFgAcc1" presStyleIdx="1" presStyleCnt="3" custScaleY="120334">
        <dgm:presLayoutVars>
          <dgm:bulletEnabled val="1"/>
        </dgm:presLayoutVars>
      </dgm:prSet>
      <dgm:spPr/>
      <dgm:t>
        <a:bodyPr/>
        <a:lstStyle/>
        <a:p>
          <a:endParaRPr kumimoji="1" lang="ja-JP" altLang="en-US"/>
        </a:p>
      </dgm:t>
    </dgm:pt>
    <dgm:pt modelId="{A918A5A9-1EBD-465F-B0F5-4D7D3AEDF63F}" type="pres">
      <dgm:prSet presAssocID="{1A7EB1EF-5560-488E-B6D9-9210B8AF38AE}" presName="spaceBetweenRectangles" presStyleCnt="0"/>
      <dgm:spPr/>
    </dgm:pt>
    <dgm:pt modelId="{3112F529-CA95-468E-B6DC-878D2EAC039B}" type="pres">
      <dgm:prSet presAssocID="{F7E5F2C4-8A79-444A-92C4-1F486286E4F4}" presName="parentLin" presStyleCnt="0"/>
      <dgm:spPr/>
    </dgm:pt>
    <dgm:pt modelId="{364A3960-B976-4ECC-933D-170D53AE3F80}" type="pres">
      <dgm:prSet presAssocID="{F7E5F2C4-8A79-444A-92C4-1F486286E4F4}" presName="parentLeftMargin" presStyleLbl="node1" presStyleIdx="1" presStyleCnt="3"/>
      <dgm:spPr/>
      <dgm:t>
        <a:bodyPr/>
        <a:lstStyle/>
        <a:p>
          <a:endParaRPr kumimoji="1" lang="ja-JP" altLang="en-US"/>
        </a:p>
      </dgm:t>
    </dgm:pt>
    <dgm:pt modelId="{A17920FA-5E98-450F-9901-8D8168B82E1C}" type="pres">
      <dgm:prSet presAssocID="{F7E5F2C4-8A79-444A-92C4-1F486286E4F4}" presName="parentText" presStyleLbl="node1" presStyleIdx="2" presStyleCnt="3" custScaleY="238467">
        <dgm:presLayoutVars>
          <dgm:chMax val="0"/>
          <dgm:bulletEnabled val="1"/>
        </dgm:presLayoutVars>
      </dgm:prSet>
      <dgm:spPr/>
      <dgm:t>
        <a:bodyPr/>
        <a:lstStyle/>
        <a:p>
          <a:endParaRPr kumimoji="1" lang="ja-JP" altLang="en-US"/>
        </a:p>
      </dgm:t>
    </dgm:pt>
    <dgm:pt modelId="{09DA757B-C5FE-4059-BDE0-49CA895C7B1A}" type="pres">
      <dgm:prSet presAssocID="{F7E5F2C4-8A79-444A-92C4-1F486286E4F4}" presName="negativeSpace" presStyleCnt="0"/>
      <dgm:spPr/>
    </dgm:pt>
    <dgm:pt modelId="{BFE2F278-A6C5-4868-9179-474A14AC699B}" type="pres">
      <dgm:prSet presAssocID="{F7E5F2C4-8A79-444A-92C4-1F486286E4F4}" presName="childText" presStyleLbl="conFgAcc1" presStyleIdx="2" presStyleCnt="3">
        <dgm:presLayoutVars>
          <dgm:bulletEnabled val="1"/>
        </dgm:presLayoutVars>
      </dgm:prSet>
      <dgm:spPr/>
      <dgm:t>
        <a:bodyPr/>
        <a:lstStyle/>
        <a:p>
          <a:endParaRPr kumimoji="1" lang="ja-JP" altLang="en-US"/>
        </a:p>
      </dgm:t>
    </dgm:pt>
  </dgm:ptLst>
  <dgm:cxnLst>
    <dgm:cxn modelId="{E36B4B30-E946-4972-9361-C8ED1A2FAC67}" type="presOf" srcId="{64290F77-66DB-4648-AFD2-F727E288C662}" destId="{F4A87AF5-4993-4D74-B636-D26C7A4D83EF}" srcOrd="1" destOrd="0" presId="urn:microsoft.com/office/officeart/2005/8/layout/list1"/>
    <dgm:cxn modelId="{83E60733-556B-4906-906C-940E443A980D}" srcId="{BF0FB26D-4317-4B77-A8AD-5955B610A863}" destId="{7EB8C98D-DED6-48D2-8617-53776E3FDE51}" srcOrd="0" destOrd="0" parTransId="{014CA64D-FB4A-4675-BDF1-AA859AF58076}" sibTransId="{18039BA9-788F-45E5-BE84-284CE33E78B4}"/>
    <dgm:cxn modelId="{DAD71DE3-6B92-4502-A24E-74F45EB42232}" srcId="{5EA3D0F7-B38A-4DF0-926F-74AC6F0ADFD0}" destId="{64290F77-66DB-4648-AFD2-F727E288C662}" srcOrd="1" destOrd="0" parTransId="{C4070977-1F43-4041-96F1-E259DEEA3FC9}" sibTransId="{1A7EB1EF-5560-488E-B6D9-9210B8AF38AE}"/>
    <dgm:cxn modelId="{D7F20290-5762-440F-8F23-2F14419CFFA5}" srcId="{64290F77-66DB-4648-AFD2-F727E288C662}" destId="{D9EFA93B-2631-4936-8C9E-C2C4C4C719E6}" srcOrd="0" destOrd="0" parTransId="{1A8CAD6D-8D4E-400B-A1EF-1E8D0D231281}" sibTransId="{8C46604F-CEC7-4544-84D5-522185371EBB}"/>
    <dgm:cxn modelId="{7FB65A20-2CC8-4600-9024-B4C781F08956}" type="presOf" srcId="{7EB8C98D-DED6-48D2-8617-53776E3FDE51}" destId="{FB9FF04C-5420-4DF7-A689-A4033799A039}" srcOrd="0" destOrd="0" presId="urn:microsoft.com/office/officeart/2005/8/layout/list1"/>
    <dgm:cxn modelId="{0F9D74D4-4487-4889-969A-2597FF8C27AB}" type="presOf" srcId="{F7E5F2C4-8A79-444A-92C4-1F486286E4F4}" destId="{364A3960-B976-4ECC-933D-170D53AE3F80}" srcOrd="0" destOrd="0" presId="urn:microsoft.com/office/officeart/2005/8/layout/list1"/>
    <dgm:cxn modelId="{4812F566-77A0-4A80-AFEA-04D69472F6B7}" type="presOf" srcId="{F7E5F2C4-8A79-444A-92C4-1F486286E4F4}" destId="{A17920FA-5E98-450F-9901-8D8168B82E1C}" srcOrd="1" destOrd="0" presId="urn:microsoft.com/office/officeart/2005/8/layout/list1"/>
    <dgm:cxn modelId="{ED63854C-F1AA-4779-B085-C3ED0364F7F1}" srcId="{F7E5F2C4-8A79-444A-92C4-1F486286E4F4}" destId="{2829F2DF-BCB1-4095-9C21-0F9D54298972}" srcOrd="0" destOrd="0" parTransId="{79F0B53F-E9D4-4F8D-8001-E0CFAE58B6A2}" sibTransId="{538F2209-2D69-40B7-B92B-64E48DE272A3}"/>
    <dgm:cxn modelId="{4027A928-E26A-4BAE-AFD6-C7D46A241E7F}" type="presOf" srcId="{2829F2DF-BCB1-4095-9C21-0F9D54298972}" destId="{BFE2F278-A6C5-4868-9179-474A14AC699B}" srcOrd="0" destOrd="0" presId="urn:microsoft.com/office/officeart/2005/8/layout/list1"/>
    <dgm:cxn modelId="{10F7D28C-5912-4B42-90FF-4BDCE8484F6F}" type="presOf" srcId="{D9EFA93B-2631-4936-8C9E-C2C4C4C719E6}" destId="{DEC7A5CF-1C64-42A3-80EF-AA1E01081C3D}" srcOrd="0" destOrd="0" presId="urn:microsoft.com/office/officeart/2005/8/layout/list1"/>
    <dgm:cxn modelId="{E7E2F6A7-1FAC-49EC-A632-F1B906A2312F}" srcId="{5EA3D0F7-B38A-4DF0-926F-74AC6F0ADFD0}" destId="{F7E5F2C4-8A79-444A-92C4-1F486286E4F4}" srcOrd="2" destOrd="0" parTransId="{2D77ED75-5186-4B78-9021-3AD3B58CEA53}" sibTransId="{515FEF12-1F5C-4C6C-AA06-3E115B0C70F0}"/>
    <dgm:cxn modelId="{01957862-92DB-4743-8469-2350B8B13B3A}" type="presOf" srcId="{BF0FB26D-4317-4B77-A8AD-5955B610A863}" destId="{A60DD414-74E0-4060-A354-DE1661A26FEC}" srcOrd="1" destOrd="0" presId="urn:microsoft.com/office/officeart/2005/8/layout/list1"/>
    <dgm:cxn modelId="{ED508F60-A044-4210-BA12-1C10CD626143}" type="presOf" srcId="{BF0FB26D-4317-4B77-A8AD-5955B610A863}" destId="{0ACBB04D-D8F2-4C26-B97D-37781D2F7656}" srcOrd="0" destOrd="0" presId="urn:microsoft.com/office/officeart/2005/8/layout/list1"/>
    <dgm:cxn modelId="{76984986-7F77-4B89-BB92-B9D4E2D930D4}" type="presOf" srcId="{5EA3D0F7-B38A-4DF0-926F-74AC6F0ADFD0}" destId="{C54C8C57-6117-40E0-AB6E-6DE7102B40DF}" srcOrd="0" destOrd="0" presId="urn:microsoft.com/office/officeart/2005/8/layout/list1"/>
    <dgm:cxn modelId="{F9167EB1-1133-4830-9FC1-A02D272A43B7}" srcId="{5EA3D0F7-B38A-4DF0-926F-74AC6F0ADFD0}" destId="{BF0FB26D-4317-4B77-A8AD-5955B610A863}" srcOrd="0" destOrd="0" parTransId="{0C6D9CAB-C5CE-41BB-8F22-705D095A0514}" sibTransId="{DDC5342E-BCDA-480F-AA37-38652C6E65DA}"/>
    <dgm:cxn modelId="{9D10FC57-6A89-4CB1-ABA3-08B6B03FF58B}" type="presOf" srcId="{64290F77-66DB-4648-AFD2-F727E288C662}" destId="{25060BAF-A341-4C6F-9958-E3380B6CE1FA}" srcOrd="0" destOrd="0" presId="urn:microsoft.com/office/officeart/2005/8/layout/list1"/>
    <dgm:cxn modelId="{24610D8E-1BBB-4732-AC66-AF88D5F0E40E}" type="presParOf" srcId="{C54C8C57-6117-40E0-AB6E-6DE7102B40DF}" destId="{09508939-0AD4-4B0F-B7A9-C38C33F088F6}" srcOrd="0" destOrd="0" presId="urn:microsoft.com/office/officeart/2005/8/layout/list1"/>
    <dgm:cxn modelId="{A2604F70-A7AC-4B1B-82DB-06EE50BC64C8}" type="presParOf" srcId="{09508939-0AD4-4B0F-B7A9-C38C33F088F6}" destId="{0ACBB04D-D8F2-4C26-B97D-37781D2F7656}" srcOrd="0" destOrd="0" presId="urn:microsoft.com/office/officeart/2005/8/layout/list1"/>
    <dgm:cxn modelId="{149DDE22-DFB6-4916-BBE8-A2A06D74621B}" type="presParOf" srcId="{09508939-0AD4-4B0F-B7A9-C38C33F088F6}" destId="{A60DD414-74E0-4060-A354-DE1661A26FEC}" srcOrd="1" destOrd="0" presId="urn:microsoft.com/office/officeart/2005/8/layout/list1"/>
    <dgm:cxn modelId="{CDF9F43A-38F5-4575-AC9B-61C7E88B9D20}" type="presParOf" srcId="{C54C8C57-6117-40E0-AB6E-6DE7102B40DF}" destId="{120865EC-83D6-4551-8554-F0A3B9B4A38A}" srcOrd="1" destOrd="0" presId="urn:microsoft.com/office/officeart/2005/8/layout/list1"/>
    <dgm:cxn modelId="{2EF326AA-AD2B-4902-A595-308614AF1F2B}" type="presParOf" srcId="{C54C8C57-6117-40E0-AB6E-6DE7102B40DF}" destId="{FB9FF04C-5420-4DF7-A689-A4033799A039}" srcOrd="2" destOrd="0" presId="urn:microsoft.com/office/officeart/2005/8/layout/list1"/>
    <dgm:cxn modelId="{F63BB876-C91B-470D-AD61-34974305E87D}" type="presParOf" srcId="{C54C8C57-6117-40E0-AB6E-6DE7102B40DF}" destId="{B4243867-89F1-4B67-B830-37E4D436BFDB}" srcOrd="3" destOrd="0" presId="urn:microsoft.com/office/officeart/2005/8/layout/list1"/>
    <dgm:cxn modelId="{8423F0BD-6B7A-41B8-A37D-1D4599707849}" type="presParOf" srcId="{C54C8C57-6117-40E0-AB6E-6DE7102B40DF}" destId="{FECF5EF1-6786-487B-B6BB-3AA3080D36CA}" srcOrd="4" destOrd="0" presId="urn:microsoft.com/office/officeart/2005/8/layout/list1"/>
    <dgm:cxn modelId="{A6D779A6-1DA9-41A0-8239-F9351C6CC40C}" type="presParOf" srcId="{FECF5EF1-6786-487B-B6BB-3AA3080D36CA}" destId="{25060BAF-A341-4C6F-9958-E3380B6CE1FA}" srcOrd="0" destOrd="0" presId="urn:microsoft.com/office/officeart/2005/8/layout/list1"/>
    <dgm:cxn modelId="{DEDBFA05-B8CE-4BD9-B276-46A98A7CC916}" type="presParOf" srcId="{FECF5EF1-6786-487B-B6BB-3AA3080D36CA}" destId="{F4A87AF5-4993-4D74-B636-D26C7A4D83EF}" srcOrd="1" destOrd="0" presId="urn:microsoft.com/office/officeart/2005/8/layout/list1"/>
    <dgm:cxn modelId="{50EF3409-4361-49F2-BB23-7E067306C960}" type="presParOf" srcId="{C54C8C57-6117-40E0-AB6E-6DE7102B40DF}" destId="{81EFCEAD-9DE1-4A8B-ACF6-7914CFC83A36}" srcOrd="5" destOrd="0" presId="urn:microsoft.com/office/officeart/2005/8/layout/list1"/>
    <dgm:cxn modelId="{1D7BC51F-463F-49CD-977F-E5CCDFA3AAE5}" type="presParOf" srcId="{C54C8C57-6117-40E0-AB6E-6DE7102B40DF}" destId="{DEC7A5CF-1C64-42A3-80EF-AA1E01081C3D}" srcOrd="6" destOrd="0" presId="urn:microsoft.com/office/officeart/2005/8/layout/list1"/>
    <dgm:cxn modelId="{B08ED75A-272F-4239-AA38-22FF35E92393}" type="presParOf" srcId="{C54C8C57-6117-40E0-AB6E-6DE7102B40DF}" destId="{A918A5A9-1EBD-465F-B0F5-4D7D3AEDF63F}" srcOrd="7" destOrd="0" presId="urn:microsoft.com/office/officeart/2005/8/layout/list1"/>
    <dgm:cxn modelId="{0AA367D2-6B57-427D-B688-F373F0BBDFDC}" type="presParOf" srcId="{C54C8C57-6117-40E0-AB6E-6DE7102B40DF}" destId="{3112F529-CA95-468E-B6DC-878D2EAC039B}" srcOrd="8" destOrd="0" presId="urn:microsoft.com/office/officeart/2005/8/layout/list1"/>
    <dgm:cxn modelId="{D8CE1155-A624-4158-9257-B77CC9E23AC3}" type="presParOf" srcId="{3112F529-CA95-468E-B6DC-878D2EAC039B}" destId="{364A3960-B976-4ECC-933D-170D53AE3F80}" srcOrd="0" destOrd="0" presId="urn:microsoft.com/office/officeart/2005/8/layout/list1"/>
    <dgm:cxn modelId="{32019DAF-B4D1-465B-B51E-05B04ED95087}" type="presParOf" srcId="{3112F529-CA95-468E-B6DC-878D2EAC039B}" destId="{A17920FA-5E98-450F-9901-8D8168B82E1C}" srcOrd="1" destOrd="0" presId="urn:microsoft.com/office/officeart/2005/8/layout/list1"/>
    <dgm:cxn modelId="{CFC0A795-5C68-495F-AE9B-B616B962BAA8}" type="presParOf" srcId="{C54C8C57-6117-40E0-AB6E-6DE7102B40DF}" destId="{09DA757B-C5FE-4059-BDE0-49CA895C7B1A}" srcOrd="9" destOrd="0" presId="urn:microsoft.com/office/officeart/2005/8/layout/list1"/>
    <dgm:cxn modelId="{B5B37D43-DE76-4A12-B6E8-95558D6347DB}" type="presParOf" srcId="{C54C8C57-6117-40E0-AB6E-6DE7102B40DF}" destId="{BFE2F278-A6C5-4868-9179-474A14AC699B}" srcOrd="10" destOrd="0" presId="urn:microsoft.com/office/officeart/2005/8/layout/list1"/>
  </dgm:cxnLst>
  <dgm:bg/>
  <dgm:whole/>
  <dgm:extLst>
    <a:ext uri="http://schemas.microsoft.com/office/drawing/2008/diagram"/>
  </dgm:extLst>
</dgm:dataModel>
</file>

<file path=ppt/diagrams/data4.xml><?xml version="1.0" encoding="utf-8"?>
<dgm:dataModel xmlns:dgm="http://schemas.openxmlformats.org/drawingml/2006/diagram" xmlns:a="http://schemas.openxmlformats.org/drawingml/2006/main">
  <dgm:ptLst>
    <dgm:pt modelId="{11526730-C6B4-4D54-8745-01DA08EC6D4A}" type="doc">
      <dgm:prSet loTypeId="urn:microsoft.com/office/officeart/2005/8/layout/vList2" loCatId="list" qsTypeId="urn:microsoft.com/office/officeart/2005/8/quickstyle/simple1#14" qsCatId="simple" csTypeId="urn:microsoft.com/office/officeart/2005/8/colors/accent1_1" csCatId="accent1" phldr="1"/>
      <dgm:spPr/>
      <dgm:t>
        <a:bodyPr/>
        <a:lstStyle/>
        <a:p>
          <a:endParaRPr kumimoji="1" lang="ja-JP" altLang="en-US"/>
        </a:p>
      </dgm:t>
    </dgm:pt>
    <dgm:pt modelId="{716708B7-1E21-4112-BC3A-CF1CE5D0834E}">
      <dgm:prSet phldrT="[テキスト]" custT="1"/>
      <dgm:spPr>
        <a:solidFill>
          <a:schemeClr val="accent1">
            <a:lumMod val="20000"/>
            <a:lumOff val="80000"/>
          </a:schemeClr>
        </a:solidFill>
      </dgm:spPr>
      <dgm:t>
        <a:bodyPr/>
        <a:lstStyle/>
        <a:p>
          <a:r>
            <a:rPr kumimoji="1" lang="ja-JP" altLang="en-US" sz="2000" b="1" dirty="0" smtClean="0">
              <a:latin typeface="ＭＳ ゴシック" pitchFamily="49" charset="-128"/>
              <a:ea typeface="ＭＳ ゴシック" pitchFamily="49" charset="-128"/>
            </a:rPr>
            <a:t>　世界中の人々の健康な生活に貢献する総合医療メーカー</a:t>
          </a:r>
          <a:r>
            <a:rPr kumimoji="1" lang="en-US" altLang="ja-JP" sz="2000" b="1" dirty="0" smtClean="0">
              <a:latin typeface="ＭＳ ゴシック" pitchFamily="49" charset="-128"/>
              <a:ea typeface="ＭＳ ゴシック" pitchFamily="49" charset="-128"/>
            </a:rPr>
            <a:t>C</a:t>
          </a:r>
        </a:p>
      </dgm:t>
    </dgm:pt>
    <dgm:pt modelId="{C977FE51-E03D-435F-AD74-E8DE83195C0D}" type="parTrans" cxnId="{8E184AE8-4717-4984-9A5F-C97293926C35}">
      <dgm:prSet/>
      <dgm:spPr/>
      <dgm:t>
        <a:bodyPr/>
        <a:lstStyle/>
        <a:p>
          <a:endParaRPr kumimoji="1" lang="ja-JP" altLang="en-US"/>
        </a:p>
      </dgm:t>
    </dgm:pt>
    <dgm:pt modelId="{600C8FAA-119D-48A4-BC76-7D95C75E2EF7}" type="sibTrans" cxnId="{8E184AE8-4717-4984-9A5F-C97293926C35}">
      <dgm:prSet/>
      <dgm:spPr/>
      <dgm:t>
        <a:bodyPr/>
        <a:lstStyle/>
        <a:p>
          <a:endParaRPr kumimoji="1" lang="ja-JP" altLang="en-US"/>
        </a:p>
      </dgm:t>
    </dgm:pt>
    <dgm:pt modelId="{43EE39C2-0E50-46F2-B518-4904EE7C42B1}">
      <dgm:prSet phldrT="[テキスト]" custT="1"/>
      <dgm:spPr/>
      <dgm:t>
        <a:bodyPr/>
        <a:lstStyle/>
        <a:p>
          <a:r>
            <a:rPr kumimoji="1" lang="ja-JP" altLang="en-US" sz="1400" dirty="0" smtClean="0">
              <a:latin typeface="ＭＳ ゴシック" pitchFamily="49" charset="-128"/>
              <a:ea typeface="ＭＳ ゴシック" pitchFamily="49" charset="-128"/>
            </a:rPr>
            <a:t>独創的な技術で製品を生み出し、その成果を知的財産権で確実に保護。</a:t>
          </a:r>
          <a:endParaRPr kumimoji="1" lang="ja-JP" altLang="en-US" sz="1400" dirty="0">
            <a:latin typeface="ＭＳ ゴシック" pitchFamily="49" charset="-128"/>
            <a:ea typeface="ＭＳ ゴシック" pitchFamily="49" charset="-128"/>
          </a:endParaRPr>
        </a:p>
      </dgm:t>
    </dgm:pt>
    <dgm:pt modelId="{34C3A886-D901-4AA8-BEE9-9BEFE53475F9}" type="parTrans" cxnId="{46A38C2F-3978-49FB-A2D0-6BB025F8C6F8}">
      <dgm:prSet/>
      <dgm:spPr/>
      <dgm:t>
        <a:bodyPr/>
        <a:lstStyle/>
        <a:p>
          <a:endParaRPr kumimoji="1" lang="ja-JP" altLang="en-US"/>
        </a:p>
      </dgm:t>
    </dgm:pt>
    <dgm:pt modelId="{B4E57063-55FF-4D62-969A-8AC95AD3C5B9}" type="sibTrans" cxnId="{46A38C2F-3978-49FB-A2D0-6BB025F8C6F8}">
      <dgm:prSet/>
      <dgm:spPr/>
      <dgm:t>
        <a:bodyPr/>
        <a:lstStyle/>
        <a:p>
          <a:endParaRPr kumimoji="1" lang="ja-JP" altLang="en-US"/>
        </a:p>
      </dgm:t>
    </dgm:pt>
    <dgm:pt modelId="{9FEB974F-F7AE-4C07-8682-F03492A63C04}">
      <dgm:prSet custT="1"/>
      <dgm:spPr/>
      <dgm:t>
        <a:bodyPr/>
        <a:lstStyle/>
        <a:p>
          <a:r>
            <a:rPr kumimoji="1" lang="ja-JP" altLang="en-US" sz="1400" dirty="0" smtClean="0">
              <a:latin typeface="ＭＳ ゴシック" pitchFamily="49" charset="-128"/>
              <a:ea typeface="ＭＳ ゴシック" pitchFamily="49" charset="-128"/>
            </a:rPr>
            <a:t>新しい価値を提供することに挑戦し続けること。</a:t>
          </a:r>
          <a:endParaRPr kumimoji="1" lang="ja-JP" altLang="en-US" sz="1400" dirty="0">
            <a:latin typeface="ＭＳ ゴシック" pitchFamily="49" charset="-128"/>
            <a:ea typeface="ＭＳ ゴシック" pitchFamily="49" charset="-128"/>
          </a:endParaRPr>
        </a:p>
      </dgm:t>
    </dgm:pt>
    <dgm:pt modelId="{85A9144E-FC26-4B32-99F7-FD2E1C1CE814}" type="parTrans" cxnId="{801F79CC-2477-4CBD-B3B8-834956895A62}">
      <dgm:prSet/>
      <dgm:spPr/>
      <dgm:t>
        <a:bodyPr/>
        <a:lstStyle/>
        <a:p>
          <a:endParaRPr kumimoji="1" lang="ja-JP" altLang="en-US"/>
        </a:p>
      </dgm:t>
    </dgm:pt>
    <dgm:pt modelId="{3F07D30D-6A13-47CE-8869-7FE2783C43F0}" type="sibTrans" cxnId="{801F79CC-2477-4CBD-B3B8-834956895A62}">
      <dgm:prSet/>
      <dgm:spPr/>
      <dgm:t>
        <a:bodyPr/>
        <a:lstStyle/>
        <a:p>
          <a:endParaRPr kumimoji="1" lang="ja-JP" altLang="en-US"/>
        </a:p>
      </dgm:t>
    </dgm:pt>
    <dgm:pt modelId="{39D52B64-44E3-4AD7-B8F3-EF7F15324C3F}">
      <dgm:prSet phldrT="[テキスト]"/>
      <dgm:spPr>
        <a:solidFill>
          <a:schemeClr val="accent3">
            <a:lumMod val="20000"/>
            <a:lumOff val="80000"/>
          </a:schemeClr>
        </a:solidFill>
      </dgm:spPr>
      <dgm:t>
        <a:bodyPr/>
        <a:lstStyle/>
        <a:p>
          <a:r>
            <a:rPr kumimoji="1" lang="ja-JP" altLang="en-US" b="1" dirty="0" smtClean="0">
              <a:latin typeface="ＭＳ ゴシック" pitchFamily="49" charset="-128"/>
              <a:ea typeface="ＭＳ ゴシック" pitchFamily="49" charset="-128"/>
            </a:rPr>
            <a:t>　</a:t>
          </a:r>
          <a:r>
            <a:rPr kumimoji="1" lang="en-US" altLang="en-US" b="1" dirty="0" smtClean="0">
              <a:latin typeface="ＭＳ ゴシック" pitchFamily="49" charset="-128"/>
              <a:ea typeface="ＭＳ ゴシック" pitchFamily="49" charset="-128"/>
            </a:rPr>
            <a:t>RAW</a:t>
          </a:r>
          <a:r>
            <a:rPr kumimoji="1" lang="ja-JP" altLang="en-US" b="1" dirty="0" smtClean="0">
              <a:latin typeface="ＭＳ ゴシック" pitchFamily="49" charset="-128"/>
              <a:ea typeface="ＭＳ ゴシック" pitchFamily="49" charset="-128"/>
            </a:rPr>
            <a:t>現像ソフトでワールドワイドのビジネスを展開するソフトウエアハウス</a:t>
          </a:r>
          <a:r>
            <a:rPr kumimoji="1" lang="en-US" altLang="ja-JP" b="1" dirty="0" smtClean="0">
              <a:latin typeface="ＭＳ ゴシック" pitchFamily="49" charset="-128"/>
              <a:ea typeface="ＭＳ ゴシック" pitchFamily="49" charset="-128"/>
            </a:rPr>
            <a:t>A</a:t>
          </a:r>
        </a:p>
      </dgm:t>
    </dgm:pt>
    <dgm:pt modelId="{F0319AD3-3FFE-4EF8-A526-1A07A5691B8F}" type="parTrans" cxnId="{E5B96E7F-8430-44E6-91AB-D495EA227AE2}">
      <dgm:prSet/>
      <dgm:spPr/>
      <dgm:t>
        <a:bodyPr/>
        <a:lstStyle/>
        <a:p>
          <a:endParaRPr kumimoji="1" lang="ja-JP" altLang="en-US"/>
        </a:p>
      </dgm:t>
    </dgm:pt>
    <dgm:pt modelId="{7BD89CBF-A534-493D-A94D-ABF93CB6505E}" type="sibTrans" cxnId="{E5B96E7F-8430-44E6-91AB-D495EA227AE2}">
      <dgm:prSet/>
      <dgm:spPr/>
      <dgm:t>
        <a:bodyPr/>
        <a:lstStyle/>
        <a:p>
          <a:endParaRPr kumimoji="1" lang="ja-JP" altLang="en-US"/>
        </a:p>
      </dgm:t>
    </dgm:pt>
    <dgm:pt modelId="{BB5FF018-D04D-474D-A931-59B1578B6360}">
      <dgm:prSet custT="1"/>
      <dgm:spPr/>
      <dgm:t>
        <a:bodyPr/>
        <a:lstStyle/>
        <a:p>
          <a:r>
            <a:rPr kumimoji="1" lang="ja-JP" altLang="ja-JP" sz="1400" dirty="0" smtClean="0">
              <a:latin typeface="ＭＳ ゴシック" pitchFamily="49" charset="-128"/>
              <a:ea typeface="ＭＳ ゴシック" pitchFamily="49" charset="-128"/>
            </a:rPr>
            <a:t>特許出願の方針として、外から見て分かる部分だけ出願する。</a:t>
          </a:r>
        </a:p>
      </dgm:t>
    </dgm:pt>
    <dgm:pt modelId="{3039B6A6-6021-4CA8-AE21-69B135AE5C7C}" type="parTrans" cxnId="{9F5E8171-1FC1-4F97-879F-1496751F15EA}">
      <dgm:prSet/>
      <dgm:spPr/>
      <dgm:t>
        <a:bodyPr/>
        <a:lstStyle/>
        <a:p>
          <a:endParaRPr kumimoji="1" lang="ja-JP" altLang="en-US"/>
        </a:p>
      </dgm:t>
    </dgm:pt>
    <dgm:pt modelId="{FC3622DF-A4F5-4C53-90D0-60C522A4D045}" type="sibTrans" cxnId="{9F5E8171-1FC1-4F97-879F-1496751F15EA}">
      <dgm:prSet/>
      <dgm:spPr/>
      <dgm:t>
        <a:bodyPr/>
        <a:lstStyle/>
        <a:p>
          <a:endParaRPr kumimoji="1" lang="ja-JP" altLang="en-US"/>
        </a:p>
      </dgm:t>
    </dgm:pt>
    <dgm:pt modelId="{2E53FF3C-7914-440C-A119-EE0B4E4EBE7C}">
      <dgm:prSet custT="1"/>
      <dgm:spPr/>
      <dgm:t>
        <a:bodyPr/>
        <a:lstStyle/>
        <a:p>
          <a:r>
            <a:rPr kumimoji="1" lang="ja-JP" altLang="ja-JP" sz="1400" dirty="0" smtClean="0">
              <a:latin typeface="ＭＳ ゴシック" pitchFamily="49" charset="-128"/>
              <a:ea typeface="ＭＳ ゴシック" pitchFamily="49" charset="-128"/>
            </a:rPr>
            <a:t>ソースコードは公開しない。すべて詳細に規定した秘密保持契約を締結する。</a:t>
          </a:r>
        </a:p>
      </dgm:t>
    </dgm:pt>
    <dgm:pt modelId="{DC12AC54-6673-4D8B-93E0-A646ADF0F0AD}" type="parTrans" cxnId="{CEDF0780-FF43-4CC8-90CE-D8559CC4BA57}">
      <dgm:prSet/>
      <dgm:spPr/>
      <dgm:t>
        <a:bodyPr/>
        <a:lstStyle/>
        <a:p>
          <a:endParaRPr kumimoji="1" lang="ja-JP" altLang="en-US"/>
        </a:p>
      </dgm:t>
    </dgm:pt>
    <dgm:pt modelId="{4FC8592B-9E54-4E2F-A99F-F2BEC8CF7235}" type="sibTrans" cxnId="{CEDF0780-FF43-4CC8-90CE-D8559CC4BA57}">
      <dgm:prSet/>
      <dgm:spPr/>
      <dgm:t>
        <a:bodyPr/>
        <a:lstStyle/>
        <a:p>
          <a:endParaRPr kumimoji="1" lang="ja-JP" altLang="en-US"/>
        </a:p>
      </dgm:t>
    </dgm:pt>
    <dgm:pt modelId="{8AD4D419-9201-44D2-A346-E55E10101AED}">
      <dgm:prSet custT="1"/>
      <dgm:spPr>
        <a:solidFill>
          <a:schemeClr val="accent2">
            <a:lumMod val="20000"/>
            <a:lumOff val="80000"/>
          </a:schemeClr>
        </a:solidFill>
      </dgm:spPr>
      <dgm:t>
        <a:bodyPr/>
        <a:lstStyle/>
        <a:p>
          <a:r>
            <a:rPr kumimoji="1" lang="ja-JP" altLang="en-US" sz="2000" b="1" dirty="0" smtClean="0">
              <a:latin typeface="ＭＳ ゴシック" pitchFamily="49" charset="-128"/>
              <a:ea typeface="ＭＳ ゴシック" pitchFamily="49" charset="-128"/>
            </a:rPr>
            <a:t>　</a:t>
          </a:r>
          <a:r>
            <a:rPr kumimoji="1" lang="ja-JP" altLang="ja-JP" sz="2000" b="1" dirty="0" smtClean="0">
              <a:latin typeface="ＭＳ ゴシック" pitchFamily="49" charset="-128"/>
              <a:ea typeface="ＭＳ ゴシック" pitchFamily="49" charset="-128"/>
            </a:rPr>
            <a:t>サプリメントと創薬を事業の柱とするバイオベンチャー</a:t>
          </a:r>
          <a:r>
            <a:rPr kumimoji="1" lang="en-US" altLang="ja-JP" sz="2000" b="1" dirty="0" smtClean="0">
              <a:latin typeface="ＭＳ ゴシック" pitchFamily="49" charset="-128"/>
              <a:ea typeface="ＭＳ ゴシック" pitchFamily="49" charset="-128"/>
            </a:rPr>
            <a:t>B</a:t>
          </a:r>
          <a:endParaRPr kumimoji="1" lang="ja-JP" altLang="ja-JP" sz="2000" b="1" dirty="0" smtClean="0">
            <a:latin typeface="ＭＳ ゴシック" pitchFamily="49" charset="-128"/>
            <a:ea typeface="ＭＳ ゴシック" pitchFamily="49" charset="-128"/>
          </a:endParaRPr>
        </a:p>
      </dgm:t>
    </dgm:pt>
    <dgm:pt modelId="{00BC296B-11BB-435E-93FB-ED3F04769599}" type="parTrans" cxnId="{DCF5A2CF-0A99-4F1E-A476-088461049996}">
      <dgm:prSet/>
      <dgm:spPr/>
      <dgm:t>
        <a:bodyPr/>
        <a:lstStyle/>
        <a:p>
          <a:endParaRPr kumimoji="1" lang="ja-JP" altLang="en-US"/>
        </a:p>
      </dgm:t>
    </dgm:pt>
    <dgm:pt modelId="{57DE3F82-D42C-4C8E-8E15-3240B4C790B5}" type="sibTrans" cxnId="{DCF5A2CF-0A99-4F1E-A476-088461049996}">
      <dgm:prSet/>
      <dgm:spPr/>
      <dgm:t>
        <a:bodyPr/>
        <a:lstStyle/>
        <a:p>
          <a:endParaRPr kumimoji="1" lang="ja-JP" altLang="en-US"/>
        </a:p>
      </dgm:t>
    </dgm:pt>
    <dgm:pt modelId="{62D60781-9399-4B17-B64A-36153CE17303}">
      <dgm:prSet custT="1"/>
      <dgm:spPr/>
      <dgm:t>
        <a:bodyPr/>
        <a:lstStyle/>
        <a:p>
          <a:r>
            <a:rPr kumimoji="1" lang="ja-JP" altLang="ja-JP" sz="1400" dirty="0" smtClean="0">
              <a:latin typeface="ＭＳ ゴシック" pitchFamily="49" charset="-128"/>
              <a:ea typeface="ＭＳ ゴシック" pitchFamily="49" charset="-128"/>
            </a:rPr>
            <a:t>創薬シーズは物質特許で、サプリメントは用途特許及び製剤特許で押さえることが重要。</a:t>
          </a:r>
        </a:p>
      </dgm:t>
    </dgm:pt>
    <dgm:pt modelId="{85F950B2-D2C2-48B8-A3B7-0183C2EA720B}" type="parTrans" cxnId="{18DA2FC1-AD25-4B51-AC01-4230A79A1D54}">
      <dgm:prSet/>
      <dgm:spPr/>
      <dgm:t>
        <a:bodyPr/>
        <a:lstStyle/>
        <a:p>
          <a:endParaRPr kumimoji="1" lang="ja-JP" altLang="en-US"/>
        </a:p>
      </dgm:t>
    </dgm:pt>
    <dgm:pt modelId="{C5ABB0FE-BBD6-4617-9305-CCEC0FADE0C5}" type="sibTrans" cxnId="{18DA2FC1-AD25-4B51-AC01-4230A79A1D54}">
      <dgm:prSet/>
      <dgm:spPr/>
      <dgm:t>
        <a:bodyPr/>
        <a:lstStyle/>
        <a:p>
          <a:endParaRPr kumimoji="1" lang="ja-JP" altLang="en-US"/>
        </a:p>
      </dgm:t>
    </dgm:pt>
    <dgm:pt modelId="{18C55EB2-B027-444B-8105-D20D320FAF01}">
      <dgm:prSet custT="1"/>
      <dgm:spPr/>
      <dgm:t>
        <a:bodyPr/>
        <a:lstStyle/>
        <a:p>
          <a:r>
            <a:rPr kumimoji="1" lang="ja-JP" altLang="ja-JP" sz="1400" dirty="0" smtClean="0">
              <a:latin typeface="ＭＳ ゴシック" pitchFamily="49" charset="-128"/>
              <a:ea typeface="ＭＳ ゴシック" pitchFamily="49" charset="-128"/>
            </a:rPr>
            <a:t>大手メーカーに特許をライセンスすることにより、安定的な収入を確保。</a:t>
          </a:r>
        </a:p>
      </dgm:t>
    </dgm:pt>
    <dgm:pt modelId="{3360ABC2-13FB-482E-95D3-252B8A303EAA}" type="parTrans" cxnId="{561BEAC4-EDC5-4F6C-B0BE-88E7E0C2B350}">
      <dgm:prSet/>
      <dgm:spPr/>
      <dgm:t>
        <a:bodyPr/>
        <a:lstStyle/>
        <a:p>
          <a:endParaRPr kumimoji="1" lang="ja-JP" altLang="en-US"/>
        </a:p>
      </dgm:t>
    </dgm:pt>
    <dgm:pt modelId="{CAF6F84F-3FB2-418F-941C-954DF1D5549B}" type="sibTrans" cxnId="{561BEAC4-EDC5-4F6C-B0BE-88E7E0C2B350}">
      <dgm:prSet/>
      <dgm:spPr/>
      <dgm:t>
        <a:bodyPr/>
        <a:lstStyle/>
        <a:p>
          <a:endParaRPr kumimoji="1" lang="ja-JP" altLang="en-US"/>
        </a:p>
      </dgm:t>
    </dgm:pt>
    <dgm:pt modelId="{1DE97089-6120-4E2D-8678-865EE9FD1E46}">
      <dgm:prSet custT="1"/>
      <dgm:spPr/>
      <dgm:t>
        <a:bodyPr/>
        <a:lstStyle/>
        <a:p>
          <a:r>
            <a:rPr kumimoji="1" lang="ja-JP" altLang="ja-JP" sz="1400" dirty="0" smtClean="0">
              <a:latin typeface="ＭＳ ゴシック" pitchFamily="49" charset="-128"/>
              <a:ea typeface="ＭＳ ゴシック" pitchFamily="49" charset="-128"/>
            </a:rPr>
            <a:t>サプリメントのライセンス収入で事業資金を確保し、創薬事業の開発費に充てる</a:t>
          </a:r>
          <a:r>
            <a:rPr kumimoji="1" lang="ja-JP" altLang="ja-JP" sz="1200" dirty="0" smtClean="0"/>
            <a:t>。</a:t>
          </a:r>
        </a:p>
      </dgm:t>
    </dgm:pt>
    <dgm:pt modelId="{2434F218-EB20-4918-AAB1-655E86EB00E3}" type="parTrans" cxnId="{7AD61589-0D44-4BCD-BAE7-98C0C53262B7}">
      <dgm:prSet/>
      <dgm:spPr/>
      <dgm:t>
        <a:bodyPr/>
        <a:lstStyle/>
        <a:p>
          <a:endParaRPr kumimoji="1" lang="ja-JP" altLang="en-US"/>
        </a:p>
      </dgm:t>
    </dgm:pt>
    <dgm:pt modelId="{C8858E43-3578-4FE5-BA0E-9D60D9C49400}" type="sibTrans" cxnId="{7AD61589-0D44-4BCD-BAE7-98C0C53262B7}">
      <dgm:prSet/>
      <dgm:spPr/>
      <dgm:t>
        <a:bodyPr/>
        <a:lstStyle/>
        <a:p>
          <a:endParaRPr kumimoji="1" lang="ja-JP" altLang="en-US"/>
        </a:p>
      </dgm:t>
    </dgm:pt>
    <dgm:pt modelId="{45FB5DAA-E38F-4AD3-A8A6-3B60853B68A8}">
      <dgm:prSet custT="1"/>
      <dgm:spPr/>
      <dgm:t>
        <a:bodyPr/>
        <a:lstStyle/>
        <a:p>
          <a:r>
            <a:rPr kumimoji="1" lang="ja-JP" altLang="en-US" sz="1400" dirty="0" smtClean="0">
              <a:latin typeface="ＭＳ ゴシック" pitchFamily="49" charset="-128"/>
              <a:ea typeface="ＭＳ ゴシック" pitchFamily="49" charset="-128"/>
            </a:rPr>
            <a:t>国内外百大学等と共同研究し、基礎研究や臨床試験等を通じて得られたデータにより、商品の科学的根拠を明確にする。</a:t>
          </a:r>
          <a:endParaRPr kumimoji="1" lang="ja-JP" altLang="en-US" sz="1400" dirty="0">
            <a:latin typeface="ＭＳ ゴシック" pitchFamily="49" charset="-128"/>
            <a:ea typeface="ＭＳ ゴシック" pitchFamily="49" charset="-128"/>
          </a:endParaRPr>
        </a:p>
      </dgm:t>
    </dgm:pt>
    <dgm:pt modelId="{09DFEA2C-D1E2-43B0-8B5D-8A8707B84198}" type="parTrans" cxnId="{BB247B5A-8281-4A30-9A94-CB672DE974CC}">
      <dgm:prSet/>
      <dgm:spPr/>
      <dgm:t>
        <a:bodyPr/>
        <a:lstStyle/>
        <a:p>
          <a:endParaRPr kumimoji="1" lang="ja-JP" altLang="en-US"/>
        </a:p>
      </dgm:t>
    </dgm:pt>
    <dgm:pt modelId="{65E69193-AD5C-482B-AA7E-C2CB967D1206}" type="sibTrans" cxnId="{BB247B5A-8281-4A30-9A94-CB672DE974CC}">
      <dgm:prSet/>
      <dgm:spPr/>
      <dgm:t>
        <a:bodyPr/>
        <a:lstStyle/>
        <a:p>
          <a:endParaRPr kumimoji="1" lang="ja-JP" altLang="en-US"/>
        </a:p>
      </dgm:t>
    </dgm:pt>
    <dgm:pt modelId="{34EA8D08-BD16-4E35-A4A8-562DA18D30E8}" type="pres">
      <dgm:prSet presAssocID="{11526730-C6B4-4D54-8745-01DA08EC6D4A}" presName="linear" presStyleCnt="0">
        <dgm:presLayoutVars>
          <dgm:animLvl val="lvl"/>
          <dgm:resizeHandles val="exact"/>
        </dgm:presLayoutVars>
      </dgm:prSet>
      <dgm:spPr/>
      <dgm:t>
        <a:bodyPr/>
        <a:lstStyle/>
        <a:p>
          <a:endParaRPr kumimoji="1" lang="ja-JP" altLang="en-US"/>
        </a:p>
      </dgm:t>
    </dgm:pt>
    <dgm:pt modelId="{87A6E486-DF77-4F19-93BF-FD3ECBCEE645}" type="pres">
      <dgm:prSet presAssocID="{39D52B64-44E3-4AD7-B8F3-EF7F15324C3F}" presName="parentText" presStyleLbl="node1" presStyleIdx="0" presStyleCnt="3" custScaleY="118101" custLinFactNeighborY="-55060">
        <dgm:presLayoutVars>
          <dgm:chMax val="0"/>
          <dgm:bulletEnabled val="1"/>
        </dgm:presLayoutVars>
      </dgm:prSet>
      <dgm:spPr/>
      <dgm:t>
        <a:bodyPr/>
        <a:lstStyle/>
        <a:p>
          <a:endParaRPr kumimoji="1" lang="ja-JP" altLang="en-US"/>
        </a:p>
      </dgm:t>
    </dgm:pt>
    <dgm:pt modelId="{4A0526DC-E6C0-48B8-9B0D-56BF8051676A}" type="pres">
      <dgm:prSet presAssocID="{39D52B64-44E3-4AD7-B8F3-EF7F15324C3F}" presName="childText" presStyleLbl="revTx" presStyleIdx="0" presStyleCnt="3" custLinFactNeighborY="-44852">
        <dgm:presLayoutVars>
          <dgm:bulletEnabled val="1"/>
        </dgm:presLayoutVars>
      </dgm:prSet>
      <dgm:spPr/>
      <dgm:t>
        <a:bodyPr/>
        <a:lstStyle/>
        <a:p>
          <a:endParaRPr kumimoji="1" lang="ja-JP" altLang="en-US"/>
        </a:p>
      </dgm:t>
    </dgm:pt>
    <dgm:pt modelId="{4DE29017-7F9B-4F3B-883C-6273CBF0F4F0}" type="pres">
      <dgm:prSet presAssocID="{8AD4D419-9201-44D2-A346-E55E10101AED}" presName="parentText" presStyleLbl="node1" presStyleIdx="1" presStyleCnt="3" custScaleY="120732" custLinFactNeighborY="-29360">
        <dgm:presLayoutVars>
          <dgm:chMax val="0"/>
          <dgm:bulletEnabled val="1"/>
        </dgm:presLayoutVars>
      </dgm:prSet>
      <dgm:spPr/>
      <dgm:t>
        <a:bodyPr/>
        <a:lstStyle/>
        <a:p>
          <a:endParaRPr kumimoji="1" lang="ja-JP" altLang="en-US"/>
        </a:p>
      </dgm:t>
    </dgm:pt>
    <dgm:pt modelId="{347E9EBC-2A54-4156-99EB-3C00031B622D}" type="pres">
      <dgm:prSet presAssocID="{8AD4D419-9201-44D2-A346-E55E10101AED}" presName="childText" presStyleLbl="revTx" presStyleIdx="1" presStyleCnt="3" custLinFactNeighborY="-37453">
        <dgm:presLayoutVars>
          <dgm:bulletEnabled val="1"/>
        </dgm:presLayoutVars>
      </dgm:prSet>
      <dgm:spPr/>
      <dgm:t>
        <a:bodyPr/>
        <a:lstStyle/>
        <a:p>
          <a:endParaRPr kumimoji="1" lang="ja-JP" altLang="en-US"/>
        </a:p>
      </dgm:t>
    </dgm:pt>
    <dgm:pt modelId="{EE13C7B4-F5E8-4D46-A7E3-F3030AE88434}" type="pres">
      <dgm:prSet presAssocID="{716708B7-1E21-4112-BC3A-CF1CE5D0834E}" presName="parentText" presStyleLbl="node1" presStyleIdx="2" presStyleCnt="3" custScaleY="127335" custLinFactNeighborY="-24601">
        <dgm:presLayoutVars>
          <dgm:chMax val="0"/>
          <dgm:bulletEnabled val="1"/>
        </dgm:presLayoutVars>
      </dgm:prSet>
      <dgm:spPr/>
      <dgm:t>
        <a:bodyPr/>
        <a:lstStyle/>
        <a:p>
          <a:endParaRPr kumimoji="1" lang="ja-JP" altLang="en-US"/>
        </a:p>
      </dgm:t>
    </dgm:pt>
    <dgm:pt modelId="{71621BD6-02DD-4A4E-B4E3-68C2461D7A84}" type="pres">
      <dgm:prSet presAssocID="{716708B7-1E21-4112-BC3A-CF1CE5D0834E}" presName="childText" presStyleLbl="revTx" presStyleIdx="2" presStyleCnt="3" custLinFactNeighborX="-619" custLinFactNeighborY="-34614">
        <dgm:presLayoutVars>
          <dgm:bulletEnabled val="1"/>
        </dgm:presLayoutVars>
      </dgm:prSet>
      <dgm:spPr/>
      <dgm:t>
        <a:bodyPr/>
        <a:lstStyle/>
        <a:p>
          <a:endParaRPr kumimoji="1" lang="ja-JP" altLang="en-US"/>
        </a:p>
      </dgm:t>
    </dgm:pt>
  </dgm:ptLst>
  <dgm:cxnLst>
    <dgm:cxn modelId="{4B7C5D95-5E3C-4CF4-A4C4-BFC99F3763E7}" type="presOf" srcId="{11526730-C6B4-4D54-8745-01DA08EC6D4A}" destId="{34EA8D08-BD16-4E35-A4A8-562DA18D30E8}" srcOrd="0" destOrd="0" presId="urn:microsoft.com/office/officeart/2005/8/layout/vList2"/>
    <dgm:cxn modelId="{7AD61589-0D44-4BCD-BAE7-98C0C53262B7}" srcId="{8AD4D419-9201-44D2-A346-E55E10101AED}" destId="{1DE97089-6120-4E2D-8678-865EE9FD1E46}" srcOrd="2" destOrd="0" parTransId="{2434F218-EB20-4918-AAB1-655E86EB00E3}" sibTransId="{C8858E43-3578-4FE5-BA0E-9D60D9C49400}"/>
    <dgm:cxn modelId="{801F79CC-2477-4CBD-B3B8-834956895A62}" srcId="{716708B7-1E21-4112-BC3A-CF1CE5D0834E}" destId="{9FEB974F-F7AE-4C07-8682-F03492A63C04}" srcOrd="1" destOrd="0" parTransId="{85A9144E-FC26-4B32-99F7-FD2E1C1CE814}" sibTransId="{3F07D30D-6A13-47CE-8869-7FE2783C43F0}"/>
    <dgm:cxn modelId="{8DBCBFF2-5F09-43BF-BE91-D5DE1130F9D5}" type="presOf" srcId="{45FB5DAA-E38F-4AD3-A8A6-3B60853B68A8}" destId="{71621BD6-02DD-4A4E-B4E3-68C2461D7A84}" srcOrd="0" destOrd="2" presId="urn:microsoft.com/office/officeart/2005/8/layout/vList2"/>
    <dgm:cxn modelId="{CEDF0780-FF43-4CC8-90CE-D8559CC4BA57}" srcId="{39D52B64-44E3-4AD7-B8F3-EF7F15324C3F}" destId="{2E53FF3C-7914-440C-A119-EE0B4E4EBE7C}" srcOrd="1" destOrd="0" parTransId="{DC12AC54-6673-4D8B-93E0-A646ADF0F0AD}" sibTransId="{4FC8592B-9E54-4E2F-A99F-F2BEC8CF7235}"/>
    <dgm:cxn modelId="{46A38C2F-3978-49FB-A2D0-6BB025F8C6F8}" srcId="{716708B7-1E21-4112-BC3A-CF1CE5D0834E}" destId="{43EE39C2-0E50-46F2-B518-4904EE7C42B1}" srcOrd="0" destOrd="0" parTransId="{34C3A886-D901-4AA8-BEE9-9BEFE53475F9}" sibTransId="{B4E57063-55FF-4D62-969A-8AC95AD3C5B9}"/>
    <dgm:cxn modelId="{49A8A16F-9FB1-4B75-91FC-81FBC472ABBE}" type="presOf" srcId="{18C55EB2-B027-444B-8105-D20D320FAF01}" destId="{347E9EBC-2A54-4156-99EB-3C00031B622D}" srcOrd="0" destOrd="1" presId="urn:microsoft.com/office/officeart/2005/8/layout/vList2"/>
    <dgm:cxn modelId="{18DA2FC1-AD25-4B51-AC01-4230A79A1D54}" srcId="{8AD4D419-9201-44D2-A346-E55E10101AED}" destId="{62D60781-9399-4B17-B64A-36153CE17303}" srcOrd="0" destOrd="0" parTransId="{85F950B2-D2C2-48B8-A3B7-0183C2EA720B}" sibTransId="{C5ABB0FE-BBD6-4617-9305-CCEC0FADE0C5}"/>
    <dgm:cxn modelId="{DC9E455A-DAF5-4D82-9A45-1662D4E1CBE9}" type="presOf" srcId="{716708B7-1E21-4112-BC3A-CF1CE5D0834E}" destId="{EE13C7B4-F5E8-4D46-A7E3-F3030AE88434}" srcOrd="0" destOrd="0" presId="urn:microsoft.com/office/officeart/2005/8/layout/vList2"/>
    <dgm:cxn modelId="{561BEAC4-EDC5-4F6C-B0BE-88E7E0C2B350}" srcId="{8AD4D419-9201-44D2-A346-E55E10101AED}" destId="{18C55EB2-B027-444B-8105-D20D320FAF01}" srcOrd="1" destOrd="0" parTransId="{3360ABC2-13FB-482E-95D3-252B8A303EAA}" sibTransId="{CAF6F84F-3FB2-418F-941C-954DF1D5549B}"/>
    <dgm:cxn modelId="{67851AB6-76A8-4481-8D77-E5C7371D1432}" type="presOf" srcId="{BB5FF018-D04D-474D-A931-59B1578B6360}" destId="{4A0526DC-E6C0-48B8-9B0D-56BF8051676A}" srcOrd="0" destOrd="0" presId="urn:microsoft.com/office/officeart/2005/8/layout/vList2"/>
    <dgm:cxn modelId="{35C05C52-198B-48CC-A02B-9971BB6CD329}" type="presOf" srcId="{43EE39C2-0E50-46F2-B518-4904EE7C42B1}" destId="{71621BD6-02DD-4A4E-B4E3-68C2461D7A84}" srcOrd="0" destOrd="0" presId="urn:microsoft.com/office/officeart/2005/8/layout/vList2"/>
    <dgm:cxn modelId="{63D907F0-A8E0-451C-8D50-FB79E58F9A65}" type="presOf" srcId="{62D60781-9399-4B17-B64A-36153CE17303}" destId="{347E9EBC-2A54-4156-99EB-3C00031B622D}" srcOrd="0" destOrd="0" presId="urn:microsoft.com/office/officeart/2005/8/layout/vList2"/>
    <dgm:cxn modelId="{E5B96E7F-8430-44E6-91AB-D495EA227AE2}" srcId="{11526730-C6B4-4D54-8745-01DA08EC6D4A}" destId="{39D52B64-44E3-4AD7-B8F3-EF7F15324C3F}" srcOrd="0" destOrd="0" parTransId="{F0319AD3-3FFE-4EF8-A526-1A07A5691B8F}" sibTransId="{7BD89CBF-A534-493D-A94D-ABF93CB6505E}"/>
    <dgm:cxn modelId="{9F5E8171-1FC1-4F97-879F-1496751F15EA}" srcId="{39D52B64-44E3-4AD7-B8F3-EF7F15324C3F}" destId="{BB5FF018-D04D-474D-A931-59B1578B6360}" srcOrd="0" destOrd="0" parTransId="{3039B6A6-6021-4CA8-AE21-69B135AE5C7C}" sibTransId="{FC3622DF-A4F5-4C53-90D0-60C522A4D045}"/>
    <dgm:cxn modelId="{9D7FDD1E-E451-469F-AAAF-0E2B7854FC2B}" type="presOf" srcId="{1DE97089-6120-4E2D-8678-865EE9FD1E46}" destId="{347E9EBC-2A54-4156-99EB-3C00031B622D}" srcOrd="0" destOrd="2" presId="urn:microsoft.com/office/officeart/2005/8/layout/vList2"/>
    <dgm:cxn modelId="{8E184AE8-4717-4984-9A5F-C97293926C35}" srcId="{11526730-C6B4-4D54-8745-01DA08EC6D4A}" destId="{716708B7-1E21-4112-BC3A-CF1CE5D0834E}" srcOrd="2" destOrd="0" parTransId="{C977FE51-E03D-435F-AD74-E8DE83195C0D}" sibTransId="{600C8FAA-119D-48A4-BC76-7D95C75E2EF7}"/>
    <dgm:cxn modelId="{0E64E165-D473-458D-83CE-FA5885E72089}" type="presOf" srcId="{2E53FF3C-7914-440C-A119-EE0B4E4EBE7C}" destId="{4A0526DC-E6C0-48B8-9B0D-56BF8051676A}" srcOrd="0" destOrd="1" presId="urn:microsoft.com/office/officeart/2005/8/layout/vList2"/>
    <dgm:cxn modelId="{07FD0FB6-9D8F-4B51-BAC1-BA4E502C87FA}" type="presOf" srcId="{9FEB974F-F7AE-4C07-8682-F03492A63C04}" destId="{71621BD6-02DD-4A4E-B4E3-68C2461D7A84}" srcOrd="0" destOrd="1" presId="urn:microsoft.com/office/officeart/2005/8/layout/vList2"/>
    <dgm:cxn modelId="{9682BDD7-648D-43C8-A43B-BB315475EC1D}" type="presOf" srcId="{39D52B64-44E3-4AD7-B8F3-EF7F15324C3F}" destId="{87A6E486-DF77-4F19-93BF-FD3ECBCEE645}" srcOrd="0" destOrd="0" presId="urn:microsoft.com/office/officeart/2005/8/layout/vList2"/>
    <dgm:cxn modelId="{88936FD9-2C9D-45CB-9BBB-69DEE03FB1B7}" type="presOf" srcId="{8AD4D419-9201-44D2-A346-E55E10101AED}" destId="{4DE29017-7F9B-4F3B-883C-6273CBF0F4F0}" srcOrd="0" destOrd="0" presId="urn:microsoft.com/office/officeart/2005/8/layout/vList2"/>
    <dgm:cxn modelId="{BB247B5A-8281-4A30-9A94-CB672DE974CC}" srcId="{716708B7-1E21-4112-BC3A-CF1CE5D0834E}" destId="{45FB5DAA-E38F-4AD3-A8A6-3B60853B68A8}" srcOrd="2" destOrd="0" parTransId="{09DFEA2C-D1E2-43B0-8B5D-8A8707B84198}" sibTransId="{65E69193-AD5C-482B-AA7E-C2CB967D1206}"/>
    <dgm:cxn modelId="{DCF5A2CF-0A99-4F1E-A476-088461049996}" srcId="{11526730-C6B4-4D54-8745-01DA08EC6D4A}" destId="{8AD4D419-9201-44D2-A346-E55E10101AED}" srcOrd="1" destOrd="0" parTransId="{00BC296B-11BB-435E-93FB-ED3F04769599}" sibTransId="{57DE3F82-D42C-4C8E-8E15-3240B4C790B5}"/>
    <dgm:cxn modelId="{7F5345DD-5CBE-4820-ACBE-31ED38166632}" type="presParOf" srcId="{34EA8D08-BD16-4E35-A4A8-562DA18D30E8}" destId="{87A6E486-DF77-4F19-93BF-FD3ECBCEE645}" srcOrd="0" destOrd="0" presId="urn:microsoft.com/office/officeart/2005/8/layout/vList2"/>
    <dgm:cxn modelId="{72D475A4-AE09-4608-BCBD-4EBAB356F4CF}" type="presParOf" srcId="{34EA8D08-BD16-4E35-A4A8-562DA18D30E8}" destId="{4A0526DC-E6C0-48B8-9B0D-56BF8051676A}" srcOrd="1" destOrd="0" presId="urn:microsoft.com/office/officeart/2005/8/layout/vList2"/>
    <dgm:cxn modelId="{0067D800-BD46-4215-B8AB-992280A484C6}" type="presParOf" srcId="{34EA8D08-BD16-4E35-A4A8-562DA18D30E8}" destId="{4DE29017-7F9B-4F3B-883C-6273CBF0F4F0}" srcOrd="2" destOrd="0" presId="urn:microsoft.com/office/officeart/2005/8/layout/vList2"/>
    <dgm:cxn modelId="{FDCFCADD-4C6F-4526-891E-9804AE7213F1}" type="presParOf" srcId="{34EA8D08-BD16-4E35-A4A8-562DA18D30E8}" destId="{347E9EBC-2A54-4156-99EB-3C00031B622D}" srcOrd="3" destOrd="0" presId="urn:microsoft.com/office/officeart/2005/8/layout/vList2"/>
    <dgm:cxn modelId="{2EA7975B-0B7D-4A9F-AEC4-E604FB3F7834}" type="presParOf" srcId="{34EA8D08-BD16-4E35-A4A8-562DA18D30E8}" destId="{EE13C7B4-F5E8-4D46-A7E3-F3030AE88434}" srcOrd="4" destOrd="0" presId="urn:microsoft.com/office/officeart/2005/8/layout/vList2"/>
    <dgm:cxn modelId="{32342A8B-9E1F-4880-B848-84CCBD729F49}" type="presParOf" srcId="{34EA8D08-BD16-4E35-A4A8-562DA18D30E8}" destId="{71621BD6-02DD-4A4E-B4E3-68C2461D7A84}" srcOrd="5" destOrd="0" presId="urn:microsoft.com/office/officeart/2005/8/layout/vList2"/>
  </dgm:cxnLst>
  <dgm:bg/>
  <dgm:whole>
    <a:ln w="57150">
      <a:noFill/>
    </a:ln>
  </dgm:whole>
  <dgm:extLst>
    <a:ext uri="http://schemas.microsoft.com/office/drawing/2008/diagram"/>
  </dgm:extLst>
</dgm:dataModel>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zh-CN" altLang="en-US"/>
          </a:p>
        </p:txBody>
      </p:sp>
      <p:sp>
        <p:nvSpPr>
          <p:cNvPr id="40963" name="Rectangle 3"/>
          <p:cNvSpPr>
            <a:spLocks noGrp="1" noChangeArrowheads="1"/>
          </p:cNvSpPr>
          <p:nvPr>
            <p:ph type="dt" sz="quarter" idx="1"/>
          </p:nvPr>
        </p:nvSpPr>
        <p:spPr bwMode="auto">
          <a:xfrm>
            <a:off x="385445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99CDBB1A-319A-48BC-88A9-B0940AD51220}" type="datetimeFigureOut">
              <a:rPr lang="en-US" altLang="zh-CN"/>
              <a:pPr/>
              <a:t>4/9/2013</a:t>
            </a:fld>
            <a:endParaRPr lang="en-US" altLang="zh-CN"/>
          </a:p>
        </p:txBody>
      </p:sp>
      <p:sp>
        <p:nvSpPr>
          <p:cNvPr id="40964" name="Rectangle 4"/>
          <p:cNvSpPr>
            <a:spLocks noGrp="1" noChangeArrowheads="1"/>
          </p:cNvSpPr>
          <p:nvPr>
            <p:ph type="ftr" sz="quarter" idx="2"/>
          </p:nvPr>
        </p:nvSpPr>
        <p:spPr bwMode="auto">
          <a:xfrm>
            <a:off x="0"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zh-CN"/>
          </a:p>
        </p:txBody>
      </p:sp>
      <p:sp>
        <p:nvSpPr>
          <p:cNvPr id="40965" name="Rectangle 5"/>
          <p:cNvSpPr>
            <a:spLocks noGrp="1" noChangeArrowheads="1"/>
          </p:cNvSpPr>
          <p:nvPr>
            <p:ph type="sldNum" sz="quarter" idx="3"/>
          </p:nvPr>
        </p:nvSpPr>
        <p:spPr bwMode="auto">
          <a:xfrm>
            <a:off x="3854450"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C24B140-96A4-4A24-9A5E-3C0CC2BCBA61}" type="slidenum">
              <a:rPr lang="zh-CN" altLang="en-US"/>
              <a:pPr/>
              <a:t>&lt;#&gt;</a:t>
            </a:fld>
            <a:endParaRPr lang="en-US" altLang="zh-CN"/>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wrap="square" lIns="91440" tIns="45720" rIns="91440" bIns="45720" numCol="1" anchor="t" anchorCtr="0" compatLnSpc="1">
            <a:prstTxWarp prst="textNoShape">
              <a:avLst/>
            </a:prstTxWarp>
          </a:bodyPr>
          <a:lstStyle>
            <a:lvl1pPr>
              <a:defRPr kumimoji="0" sz="1200">
                <a:latin typeface="Calibri" pitchFamily="34" charset="0"/>
                <a:ea typeface="MS PGothic" pitchFamily="34" charset="-128"/>
              </a:defRPr>
            </a:lvl1pPr>
          </a:lstStyle>
          <a:p>
            <a:pPr>
              <a:defRPr/>
            </a:pPr>
            <a:endParaRPr lang="ja-JP" altLang="en-US"/>
          </a:p>
        </p:txBody>
      </p:sp>
      <p:sp>
        <p:nvSpPr>
          <p:cNvPr id="3" name="Date Placeholder 2"/>
          <p:cNvSpPr>
            <a:spLocks noGrp="1"/>
          </p:cNvSpPr>
          <p:nvPr>
            <p:ph type="dt" idx="1"/>
          </p:nvPr>
        </p:nvSpPr>
        <p:spPr>
          <a:xfrm>
            <a:off x="3854450" y="0"/>
            <a:ext cx="2949575" cy="496888"/>
          </a:xfrm>
          <a:prstGeom prst="rect">
            <a:avLst/>
          </a:prstGeom>
        </p:spPr>
        <p:txBody>
          <a:bodyPr vert="horz" wrap="square" lIns="91440" tIns="45720" rIns="91440" bIns="45720" numCol="1" anchor="t" anchorCtr="0" compatLnSpc="1">
            <a:prstTxWarp prst="textNoShape">
              <a:avLst/>
            </a:prstTxWarp>
          </a:bodyPr>
          <a:lstStyle>
            <a:lvl1pPr algn="r">
              <a:defRPr kumimoji="0" sz="1200">
                <a:latin typeface="Calibri" pitchFamily="34" charset="0"/>
                <a:ea typeface="MS PGothic" pitchFamily="34" charset="-128"/>
              </a:defRPr>
            </a:lvl1pPr>
          </a:lstStyle>
          <a:p>
            <a:pPr>
              <a:defRPr/>
            </a:pPr>
            <a:fld id="{AD25C12E-9AFB-4D4E-92C5-454577C97926}" type="datetimeFigureOut">
              <a:rPr lang="en-US" altLang="zh-CN"/>
              <a:pPr>
                <a:defRPr/>
              </a:pPr>
              <a:t>4/9/2013</a:t>
            </a:fld>
            <a:endParaRPr lang="en-US" altLang="ja-JP"/>
          </a:p>
        </p:txBody>
      </p:sp>
      <p:sp>
        <p:nvSpPr>
          <p:cNvPr id="4" name="Slide Image Placeholder 3"/>
          <p:cNvSpPr>
            <a:spLocks noGrp="1" noRot="1" noChangeAspect="1"/>
          </p:cNvSpPr>
          <p:nvPr>
            <p:ph type="sldImg" idx="2"/>
          </p:nvPr>
        </p:nvSpPr>
        <p:spPr>
          <a:xfrm>
            <a:off x="482600" y="585788"/>
            <a:ext cx="5816600" cy="4027487"/>
          </a:xfrm>
          <a:prstGeom prst="rect">
            <a:avLst/>
          </a:prstGeom>
          <a:noFill/>
          <a:ln w="12700">
            <a:solidFill>
              <a:prstClr val="black"/>
            </a:solidFill>
          </a:ln>
        </p:spPr>
        <p:txBody>
          <a:bodyPr vert="horz" rtlCol="0" anchor="ctr"/>
          <a:lstStyle/>
          <a:p>
            <a:pPr lvl="0"/>
            <a:endParaRPr lang="en-US" noProof="0"/>
          </a:p>
        </p:txBody>
      </p:sp>
      <p:sp>
        <p:nvSpPr>
          <p:cNvPr id="5" name="Notes Placeholder 4"/>
          <p:cNvSpPr>
            <a:spLocks noGrp="1"/>
          </p:cNvSpPr>
          <p:nvPr>
            <p:ph type="body" sz="quarter" idx="3"/>
          </p:nvPr>
        </p:nvSpPr>
        <p:spPr>
          <a:xfrm>
            <a:off x="681038" y="4721225"/>
            <a:ext cx="5443537" cy="4471988"/>
          </a:xfrm>
          <a:prstGeom prst="rect">
            <a:avLst/>
          </a:prstGeom>
        </p:spPr>
        <p:txBody>
          <a:bodyPr vert="horz"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9440863"/>
            <a:ext cx="2949575" cy="496887"/>
          </a:xfrm>
          <a:prstGeom prst="rect">
            <a:avLst/>
          </a:prstGeom>
        </p:spPr>
        <p:txBody>
          <a:bodyPr vert="horz" wrap="square" lIns="91440" tIns="45720" rIns="91440" bIns="45720" numCol="1" anchor="b" anchorCtr="0" compatLnSpc="1">
            <a:prstTxWarp prst="textNoShape">
              <a:avLst/>
            </a:prstTxWarp>
          </a:bodyPr>
          <a:lstStyle>
            <a:lvl1pPr>
              <a:defRPr kumimoji="0" sz="1200">
                <a:latin typeface="Calibri" pitchFamily="34" charset="0"/>
                <a:ea typeface="MS PGothic" pitchFamily="34" charset="-128"/>
              </a:defRPr>
            </a:lvl1pPr>
          </a:lstStyle>
          <a:p>
            <a:pPr>
              <a:defRPr/>
            </a:pPr>
            <a:endParaRPr lang="en-US" altLang="ja-JP"/>
          </a:p>
        </p:txBody>
      </p:sp>
      <p:sp>
        <p:nvSpPr>
          <p:cNvPr id="7" name="Slide Number Placeholder 6"/>
          <p:cNvSpPr>
            <a:spLocks noGrp="1"/>
          </p:cNvSpPr>
          <p:nvPr>
            <p:ph type="sldNum" sz="quarter" idx="5"/>
          </p:nvPr>
        </p:nvSpPr>
        <p:spPr>
          <a:xfrm>
            <a:off x="3854450" y="9440863"/>
            <a:ext cx="2949575" cy="496887"/>
          </a:xfrm>
          <a:prstGeom prst="rect">
            <a:avLst/>
          </a:prstGeom>
        </p:spPr>
        <p:txBody>
          <a:bodyPr vert="horz" wrap="square" lIns="91440" tIns="45720" rIns="91440" bIns="45720" numCol="1" anchor="b" anchorCtr="0" compatLnSpc="1">
            <a:prstTxWarp prst="textNoShape">
              <a:avLst/>
            </a:prstTxWarp>
          </a:bodyPr>
          <a:lstStyle>
            <a:lvl1pPr algn="r">
              <a:defRPr kumimoji="0" sz="1200">
                <a:latin typeface="Calibri" pitchFamily="34" charset="0"/>
                <a:ea typeface="MS PGothic" pitchFamily="34" charset="-128"/>
              </a:defRPr>
            </a:lvl1pPr>
          </a:lstStyle>
          <a:p>
            <a:pPr>
              <a:defRPr/>
            </a:pPr>
            <a:fld id="{37857D9A-907A-428D-9012-703971C17EA6}"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600" kern="1200">
        <a:solidFill>
          <a:schemeClr val="tx1"/>
        </a:solidFill>
        <a:latin typeface="ＭＳ Ｐゴシック" pitchFamily="50" charset="-128"/>
        <a:ea typeface="ＭＳ Ｐゴシック" pitchFamily="50" charset="-128"/>
        <a:cs typeface="+mn-cs"/>
      </a:defRPr>
    </a:lvl1pPr>
    <a:lvl2pPr marL="457200" algn="l" rtl="0" eaLnBrk="0" fontAlgn="base" hangingPunct="0">
      <a:spcBef>
        <a:spcPct val="30000"/>
      </a:spcBef>
      <a:spcAft>
        <a:spcPct val="0"/>
      </a:spcAft>
      <a:defRPr sz="1600" kern="1200">
        <a:solidFill>
          <a:schemeClr val="tx1"/>
        </a:solidFill>
        <a:latin typeface="ＭＳ Ｐゴシック" pitchFamily="50" charset="-128"/>
        <a:ea typeface="ＭＳ Ｐゴシック" pitchFamily="50" charset="-128"/>
        <a:cs typeface="+mn-cs"/>
      </a:defRPr>
    </a:lvl2pPr>
    <a:lvl3pPr marL="914400" algn="l" rtl="0" eaLnBrk="0" fontAlgn="base" hangingPunct="0">
      <a:spcBef>
        <a:spcPct val="30000"/>
      </a:spcBef>
      <a:spcAft>
        <a:spcPct val="0"/>
      </a:spcAft>
      <a:defRPr sz="1600" kern="1200">
        <a:solidFill>
          <a:schemeClr val="tx1"/>
        </a:solidFill>
        <a:latin typeface="ＭＳ Ｐゴシック" pitchFamily="50" charset="-128"/>
        <a:ea typeface="ＭＳ Ｐゴシック" pitchFamily="50" charset="-128"/>
        <a:cs typeface="+mn-cs"/>
      </a:defRPr>
    </a:lvl3pPr>
    <a:lvl4pPr marL="1371600" algn="l" rtl="0" eaLnBrk="0" fontAlgn="base" hangingPunct="0">
      <a:spcBef>
        <a:spcPct val="30000"/>
      </a:spcBef>
      <a:spcAft>
        <a:spcPct val="0"/>
      </a:spcAft>
      <a:defRPr sz="1600" kern="1200">
        <a:solidFill>
          <a:schemeClr val="tx1"/>
        </a:solidFill>
        <a:latin typeface="ＭＳ Ｐゴシック" pitchFamily="50" charset="-128"/>
        <a:ea typeface="ＭＳ Ｐゴシック" pitchFamily="50" charset="-128"/>
        <a:cs typeface="+mn-cs"/>
      </a:defRPr>
    </a:lvl4pPr>
    <a:lvl5pPr marL="1828800" algn="l" rtl="0" eaLnBrk="0" fontAlgn="base" hangingPunct="0">
      <a:spcBef>
        <a:spcPct val="30000"/>
      </a:spcBef>
      <a:spcAft>
        <a:spcPct val="0"/>
      </a:spcAft>
      <a:defRPr sz="1600" kern="1200">
        <a:solidFill>
          <a:schemeClr val="tx1"/>
        </a:solidFill>
        <a:latin typeface="ＭＳ Ｐゴシック" pitchFamily="50" charset="-128"/>
        <a:ea typeface="ＭＳ Ｐゴシック" pitchFamily="50" charset="-128"/>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xfrm>
            <a:off x="193675" y="169863"/>
            <a:ext cx="6416675" cy="4441825"/>
          </a:xfrm>
          <a:noFill/>
          <a:ln>
            <a:solidFill>
              <a:srgbClr val="000000"/>
            </a:solidFill>
            <a:miter lim="800000"/>
            <a:headEnd/>
            <a:tailEnd/>
          </a:ln>
        </p:spPr>
      </p:sp>
      <p:sp>
        <p:nvSpPr>
          <p:cNvPr id="96259" name="Notes Placeholder 2"/>
          <p:cNvSpPr>
            <a:spLocks noGrp="1"/>
          </p:cNvSpPr>
          <p:nvPr>
            <p:ph type="body" idx="1"/>
          </p:nvPr>
        </p:nvSpPr>
        <p:spPr bwMode="auto">
          <a:xfrm>
            <a:off x="161925" y="4721225"/>
            <a:ext cx="6481763" cy="4471988"/>
          </a:xfrm>
          <a:noFill/>
        </p:spPr>
        <p:txBody>
          <a:bodyPr wrap="square" lIns="91434" tIns="45717" rIns="91434" bIns="45717" numCol="1" anchor="t" anchorCtr="0" compatLnSpc="1">
            <a:prstTxWarp prst="textNoShape">
              <a:avLst/>
            </a:prstTxWarp>
          </a:bodyPr>
          <a:lstStyle/>
          <a:p>
            <a:pPr eaLnBrk="1" hangingPunct="1">
              <a:spcBef>
                <a:spcPct val="0"/>
              </a:spcBef>
            </a:pPr>
            <a:endParaRPr lang="ja-JP" altLang="en-US" smtClean="0">
              <a:latin typeface="ＭＳ Ｐゴシック" charset="-128"/>
              <a:ea typeface="ＭＳ Ｐゴシック" charset="-128"/>
            </a:endParaRPr>
          </a:p>
        </p:txBody>
      </p:sp>
      <p:sp>
        <p:nvSpPr>
          <p:cNvPr id="96260" name="Slide Number Placeholder 3"/>
          <p:cNvSpPr txBox="1">
            <a:spLocks noGrp="1"/>
          </p:cNvSpPr>
          <p:nvPr/>
        </p:nvSpPr>
        <p:spPr bwMode="auto">
          <a:xfrm>
            <a:off x="3854450" y="9440863"/>
            <a:ext cx="2949575" cy="496887"/>
          </a:xfrm>
          <a:prstGeom prst="rect">
            <a:avLst/>
          </a:prstGeom>
          <a:noFill/>
          <a:ln w="9525">
            <a:noFill/>
            <a:miter lim="800000"/>
            <a:headEnd/>
            <a:tailEnd/>
          </a:ln>
        </p:spPr>
        <p:txBody>
          <a:bodyPr lIns="91434" tIns="45717" rIns="91434" bIns="45717" anchor="b"/>
          <a:lstStyle/>
          <a:p>
            <a:pPr algn="r"/>
            <a:fld id="{00B153C0-DFA9-46F9-93AF-57D3432AE977}" type="slidenum">
              <a:rPr kumimoji="0" lang="en-US" altLang="zh-CN" sz="1200">
                <a:latin typeface="Calibri" pitchFamily="34" charset="0"/>
              </a:rPr>
              <a:pPr algn="r"/>
              <a:t>1</a:t>
            </a:fld>
            <a:endParaRPr kumimoji="0" lang="en-US" altLang="zh-CN" sz="1200">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3010" name="ノート プレースホルダー 2"/>
          <p:cNvSpPr>
            <a:spLocks noGrp="1"/>
          </p:cNvSpPr>
          <p:nvPr>
            <p:ph type="body" idx="1"/>
          </p:nvPr>
        </p:nvSpPr>
        <p:spPr bwMode="auto">
          <a:xfrm>
            <a:off x="450850" y="4721225"/>
            <a:ext cx="5832475" cy="4471988"/>
          </a:xfrm>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狙い</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代替性のないリサーチツールが特許対象とされている場合に生じる弊害などについて説明する。</a:t>
            </a:r>
            <a:endParaRPr kumimoji="1" lang="en-US" altLang="ja-JP" smtClean="0">
              <a:latin typeface="ＭＳ Ｐゴシック" charset="-128"/>
              <a:ea typeface="ＭＳ Ｐゴシック" charset="-128"/>
            </a:endParaRPr>
          </a:p>
          <a:p>
            <a:endParaRPr kumimoji="1" lang="en-US" altLang="ja-JP" smtClean="0">
              <a:latin typeface="ＭＳ Ｐゴシック" charset="-128"/>
              <a:ea typeface="ＭＳ Ｐゴシック" charset="-128"/>
            </a:endParaRPr>
          </a:p>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説明</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代替性のないリサーチツールが特許対象とされている場合に、特許権者の許諾が得られないとすると研究が進展しないことから、何らかの解決策を講ずるべきという議論があることを説明する。　ただし、特許権の基本原則は、新しい発明をした者に、その発明の公開を条件として、当該発明を一定期間独占させることにあることとの関係から、どのように解決すべきかについては議論があるところ。この問題については、試験・研究のための実施を現在の解釈よりも広げることにより解決すべきとの議論もある。</a:t>
            </a:r>
            <a:endParaRPr kumimoji="1" lang="en-US" altLang="ja-JP" smtClean="0">
              <a:latin typeface="ＭＳ Ｐゴシック" charset="-128"/>
              <a:ea typeface="ＭＳ Ｐゴシック" charset="-128"/>
            </a:endParaRPr>
          </a:p>
          <a:p>
            <a:endParaRPr kumimoji="1" lang="en-US" altLang="ja-JP" smtClean="0">
              <a:latin typeface="ＭＳ Ｐゴシック" charset="-128"/>
              <a:ea typeface="ＭＳ Ｐゴシック" charset="-128"/>
            </a:endParaRPr>
          </a:p>
        </p:txBody>
      </p:sp>
      <p:sp>
        <p:nvSpPr>
          <p:cNvPr id="43011" name="スライド番号プレースホルダー 3"/>
          <p:cNvSpPr>
            <a:spLocks noGrp="1"/>
          </p:cNvSpPr>
          <p:nvPr>
            <p:ph type="sldNum" sz="quarter" idx="5"/>
          </p:nvPr>
        </p:nvSpPr>
        <p:spPr bwMode="auto">
          <a:noFill/>
          <a:ln>
            <a:miter lim="800000"/>
            <a:headEnd/>
            <a:tailEnd/>
          </a:ln>
        </p:spPr>
        <p:txBody>
          <a:bodyPr/>
          <a:lstStyle/>
          <a:p>
            <a:fld id="{77094797-1937-4FB7-AAE7-6B9EB9516EAC}" type="slidenum">
              <a:rPr lang="en-US" altLang="ja-JP" smtClean="0">
                <a:ea typeface="ＭＳ Ｐゴシック" charset="-128"/>
              </a:rPr>
              <a:pPr/>
              <a:t>10</a:t>
            </a:fld>
            <a:endParaRPr lang="en-US" altLang="ja-JP" smtClean="0">
              <a:ea typeface="ＭＳ Ｐゴシック"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Rot="1" noChangeAspect="1" noTextEdit="1"/>
          </p:cNvSpPr>
          <p:nvPr>
            <p:ph type="sldImg"/>
          </p:nvPr>
        </p:nvSpPr>
        <p:spPr bwMode="auto">
          <a:noFill/>
          <a:ln>
            <a:solidFill>
              <a:srgbClr val="000000"/>
            </a:solidFill>
            <a:miter lim="800000"/>
            <a:headEnd/>
            <a:tailEnd/>
          </a:ln>
        </p:spPr>
      </p:sp>
      <p:sp>
        <p:nvSpPr>
          <p:cNvPr id="45058" name="Rectangle 3"/>
          <p:cNvSpPr>
            <a:spLocks noGrp="1"/>
          </p:cNvSpPr>
          <p:nvPr>
            <p:ph type="body" idx="1"/>
          </p:nvPr>
        </p:nvSpPr>
        <p:spPr bwMode="auto">
          <a:xfrm>
            <a:off x="450850" y="4721225"/>
            <a:ext cx="5903913" cy="4471988"/>
          </a:xfrm>
          <a:noFill/>
        </p:spPr>
        <p:txBody>
          <a:bodyPr wrap="square" lIns="91440" tIns="45720" rIns="91440" bIns="45720" numCol="1" anchor="t" anchorCtr="0" compatLnSpc="1">
            <a:prstTxWarp prst="textNoShape">
              <a:avLst/>
            </a:prstTxWarp>
          </a:bodyPr>
          <a:lstStyle/>
          <a:p>
            <a:pPr>
              <a:spcBef>
                <a:spcPct val="0"/>
              </a:spcBef>
            </a:pPr>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狙い</a:t>
            </a:r>
            <a:r>
              <a:rPr lang="en-US" altLang="ja-JP" smtClean="0">
                <a:latin typeface="ＭＳ Ｐゴシック" charset="-128"/>
                <a:ea typeface="ＭＳ Ｐゴシック" charset="-128"/>
              </a:rPr>
              <a:t>〕</a:t>
            </a:r>
          </a:p>
          <a:p>
            <a:pPr>
              <a:spcBef>
                <a:spcPct val="0"/>
              </a:spcBef>
            </a:pPr>
            <a:r>
              <a:rPr lang="ja-JP" altLang="en-US" smtClean="0">
                <a:latin typeface="ＭＳ Ｐゴシック" charset="-128"/>
                <a:ea typeface="ＭＳ Ｐゴシック" charset="-128"/>
              </a:rPr>
              <a:t>他人の著作物を利用する場合があることについて理解させる（著作権制度に関する勉強を終えてからにしてもよい）</a:t>
            </a:r>
            <a:endParaRPr lang="en-US" altLang="ja-JP" smtClean="0">
              <a:latin typeface="ＭＳ Ｐゴシック" charset="-128"/>
              <a:ea typeface="ＭＳ Ｐゴシック" charset="-128"/>
            </a:endParaRPr>
          </a:p>
          <a:p>
            <a:pPr>
              <a:spcBef>
                <a:spcPct val="0"/>
              </a:spcBef>
            </a:pPr>
            <a:endParaRPr lang="en-US" altLang="ja-JP" smtClean="0">
              <a:latin typeface="ＭＳ Ｐゴシック" charset="-128"/>
              <a:ea typeface="ＭＳ Ｐゴシック" charset="-128"/>
            </a:endParaRPr>
          </a:p>
          <a:p>
            <a:pPr>
              <a:spcBef>
                <a:spcPct val="0"/>
              </a:spcBef>
            </a:pPr>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説明</a:t>
            </a:r>
            <a:r>
              <a:rPr lang="en-US" altLang="ja-JP" smtClean="0">
                <a:latin typeface="ＭＳ Ｐゴシック" charset="-128"/>
                <a:ea typeface="ＭＳ Ｐゴシック" charset="-128"/>
              </a:rPr>
              <a:t>〕</a:t>
            </a:r>
          </a:p>
          <a:p>
            <a:pPr>
              <a:spcBef>
                <a:spcPct val="0"/>
              </a:spcBef>
            </a:pPr>
            <a:r>
              <a:rPr lang="ja-JP" altLang="en-US" smtClean="0">
                <a:latin typeface="ＭＳ Ｐゴシック" charset="-128"/>
                <a:ea typeface="ＭＳ Ｐゴシック" charset="-128"/>
              </a:rPr>
              <a:t>論文としてまとめられた先行研究への言及については、他人の著作物を利用することになることを理解する。</a:t>
            </a:r>
            <a:endParaRPr lang="en-US" altLang="ja-JP" smtClean="0">
              <a:latin typeface="ＭＳ Ｐゴシック" charset="-128"/>
              <a:ea typeface="ＭＳ Ｐゴシック" charset="-128"/>
            </a:endParaRPr>
          </a:p>
        </p:txBody>
      </p:sp>
      <p:sp>
        <p:nvSpPr>
          <p:cNvPr id="45059" name="スライド番号プレースホルダー 1"/>
          <p:cNvSpPr>
            <a:spLocks noGrp="1"/>
          </p:cNvSpPr>
          <p:nvPr>
            <p:ph type="sldNum" sz="quarter" idx="5"/>
          </p:nvPr>
        </p:nvSpPr>
        <p:spPr bwMode="auto">
          <a:noFill/>
          <a:ln>
            <a:miter lim="800000"/>
            <a:headEnd/>
            <a:tailEnd/>
          </a:ln>
        </p:spPr>
        <p:txBody>
          <a:bodyPr/>
          <a:lstStyle/>
          <a:p>
            <a:fld id="{52B3B708-3205-4069-9927-FC3AACC7AC1D}" type="slidenum">
              <a:rPr lang="en-US" altLang="ja-JP" smtClean="0">
                <a:ea typeface="ＭＳ Ｐゴシック" charset="-128"/>
              </a:rPr>
              <a:pPr/>
              <a:t>11</a:t>
            </a:fld>
            <a:endParaRPr lang="en-US" altLang="ja-JP" smtClean="0">
              <a:ea typeface="ＭＳ Ｐゴシック"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7106" name="ノート プレースホルダー 2"/>
          <p:cNvSpPr>
            <a:spLocks noGrp="1"/>
          </p:cNvSpPr>
          <p:nvPr>
            <p:ph type="body" idx="1"/>
          </p:nvPr>
        </p:nvSpPr>
        <p:spPr bwMode="auto">
          <a:xfrm>
            <a:off x="522288" y="4721225"/>
            <a:ext cx="5761037" cy="4471988"/>
          </a:xfrm>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狙い</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上記の利用例の説明を通じて著作権に抵触しないような利用の仕方を説明する。</a:t>
            </a:r>
            <a:endParaRPr kumimoji="1" lang="en-US" altLang="ja-JP" smtClean="0">
              <a:latin typeface="ＭＳ Ｐゴシック" charset="-128"/>
              <a:ea typeface="ＭＳ Ｐゴシック" charset="-128"/>
            </a:endParaRPr>
          </a:p>
          <a:p>
            <a:endParaRPr kumimoji="1" lang="en-US" altLang="ja-JP" smtClean="0">
              <a:latin typeface="ＭＳ Ｐゴシック" charset="-128"/>
              <a:ea typeface="ＭＳ Ｐゴシック" charset="-128"/>
            </a:endParaRPr>
          </a:p>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説明</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権利侵害か否か、許諾は有るか、引用等が成立するかどうか等について学生に検証させる。</a:t>
            </a:r>
          </a:p>
        </p:txBody>
      </p:sp>
      <p:sp>
        <p:nvSpPr>
          <p:cNvPr id="47107" name="スライド番号プレースホルダー 3"/>
          <p:cNvSpPr>
            <a:spLocks noGrp="1"/>
          </p:cNvSpPr>
          <p:nvPr>
            <p:ph type="sldNum" sz="quarter" idx="5"/>
          </p:nvPr>
        </p:nvSpPr>
        <p:spPr bwMode="auto">
          <a:noFill/>
          <a:ln>
            <a:miter lim="800000"/>
            <a:headEnd/>
            <a:tailEnd/>
          </a:ln>
        </p:spPr>
        <p:txBody>
          <a:bodyPr/>
          <a:lstStyle/>
          <a:p>
            <a:fld id="{86490758-C65B-41B3-84F4-FFB30F1F240A}" type="slidenum">
              <a:rPr lang="en-US" altLang="ja-JP" smtClean="0">
                <a:ea typeface="ＭＳ Ｐゴシック" charset="-128"/>
              </a:rPr>
              <a:pPr/>
              <a:t>12</a:t>
            </a:fld>
            <a:endParaRPr lang="en-US" altLang="ja-JP" smtClean="0">
              <a:ea typeface="ＭＳ Ｐゴシック"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Number Placeholder 6"/>
          <p:cNvSpPr>
            <a:spLocks noGrp="1"/>
          </p:cNvSpPr>
          <p:nvPr>
            <p:ph type="sldNum" sz="quarter" idx="5"/>
          </p:nvPr>
        </p:nvSpPr>
        <p:spPr bwMode="auto">
          <a:noFill/>
          <a:ln>
            <a:miter lim="800000"/>
            <a:headEnd/>
            <a:tailEnd/>
          </a:ln>
        </p:spPr>
        <p:txBody>
          <a:bodyPr/>
          <a:lstStyle/>
          <a:p>
            <a:fld id="{E8C82E9D-702A-47D9-89FA-892F95EEC8E5}" type="slidenum">
              <a:rPr lang="en-US" altLang="ja-JP" smtClean="0">
                <a:ea typeface="ＭＳ Ｐゴシック" charset="-128"/>
              </a:rPr>
              <a:pPr/>
              <a:t>13</a:t>
            </a:fld>
            <a:endParaRPr lang="en-US" altLang="ja-JP" smtClean="0">
              <a:ea typeface="ＭＳ Ｐゴシック" charset="-128"/>
            </a:endParaRPr>
          </a:p>
        </p:txBody>
      </p:sp>
      <p:sp>
        <p:nvSpPr>
          <p:cNvPr id="49154" name="Rectangle 2"/>
          <p:cNvSpPr>
            <a:spLocks noGrp="1" noRot="1" noChangeAspect="1" noTextEdit="1"/>
          </p:cNvSpPr>
          <p:nvPr>
            <p:ph type="sldImg"/>
          </p:nvPr>
        </p:nvSpPr>
        <p:spPr bwMode="auto">
          <a:noFill/>
          <a:ln>
            <a:solidFill>
              <a:srgbClr val="000000"/>
            </a:solidFill>
            <a:miter lim="800000"/>
            <a:headEnd/>
            <a:tailEnd/>
          </a:ln>
        </p:spPr>
      </p:sp>
      <p:sp>
        <p:nvSpPr>
          <p:cNvPr id="49155" name="Rectangle 3"/>
          <p:cNvSpPr>
            <a:spLocks noGrp="1"/>
          </p:cNvSpPr>
          <p:nvPr>
            <p:ph type="body" idx="1"/>
          </p:nvPr>
        </p:nvSpPr>
        <p:spPr bwMode="auto">
          <a:xfrm>
            <a:off x="377825" y="4681538"/>
            <a:ext cx="5976938" cy="5100637"/>
          </a:xfrm>
          <a:noFill/>
        </p:spPr>
        <p:txBody>
          <a:bodyPr wrap="square" lIns="91440" tIns="45720" rIns="91440" bIns="45720" numCol="1" anchor="t" anchorCtr="0" compatLnSpc="1">
            <a:prstTxWarp prst="textNoShape">
              <a:avLst/>
            </a:prstTxWarp>
          </a:bodyPr>
          <a:lstStyle/>
          <a:p>
            <a:pPr>
              <a:lnSpc>
                <a:spcPct val="110000"/>
              </a:lnSpc>
            </a:pPr>
            <a:r>
              <a:rPr lang="en-US" altLang="ja-JP" sz="1400" smtClean="0">
                <a:latin typeface="ＭＳ Ｐゴシック" charset="-128"/>
                <a:ea typeface="ＭＳ Ｐゴシック" charset="-128"/>
              </a:rPr>
              <a:t>〔</a:t>
            </a:r>
            <a:r>
              <a:rPr lang="ja-JP" altLang="en-US" sz="1400" smtClean="0">
                <a:latin typeface="ＭＳ Ｐゴシック" charset="-128"/>
                <a:ea typeface="ＭＳ Ｐゴシック" charset="-128"/>
              </a:rPr>
              <a:t>狙い</a:t>
            </a:r>
            <a:r>
              <a:rPr lang="en-US" altLang="ja-JP" sz="1400" smtClean="0">
                <a:latin typeface="ＭＳ Ｐゴシック" charset="-128"/>
                <a:ea typeface="ＭＳ Ｐゴシック" charset="-128"/>
              </a:rPr>
              <a:t>〕</a:t>
            </a:r>
          </a:p>
          <a:p>
            <a:pPr>
              <a:lnSpc>
                <a:spcPct val="110000"/>
              </a:lnSpc>
            </a:pPr>
            <a:r>
              <a:rPr lang="ja-JP" altLang="en-US" sz="1400" smtClean="0">
                <a:latin typeface="ＭＳ Ｐゴシック" charset="-128"/>
                <a:ea typeface="ＭＳ Ｐゴシック" charset="-128"/>
              </a:rPr>
              <a:t>著作物を適切に引用する仕方を理解させる。</a:t>
            </a:r>
            <a:endParaRPr lang="en-US" altLang="ja-JP" sz="1400" smtClean="0">
              <a:latin typeface="ＭＳ Ｐゴシック" charset="-128"/>
              <a:ea typeface="ＭＳ Ｐゴシック" charset="-128"/>
            </a:endParaRPr>
          </a:p>
          <a:p>
            <a:pPr>
              <a:lnSpc>
                <a:spcPct val="110000"/>
              </a:lnSpc>
            </a:pPr>
            <a:endParaRPr lang="en-US" altLang="ja-JP" sz="1400" smtClean="0">
              <a:latin typeface="ＭＳ Ｐゴシック" charset="-128"/>
              <a:ea typeface="ＭＳ Ｐゴシック" charset="-128"/>
            </a:endParaRPr>
          </a:p>
          <a:p>
            <a:pPr>
              <a:lnSpc>
                <a:spcPct val="110000"/>
              </a:lnSpc>
            </a:pPr>
            <a:r>
              <a:rPr lang="en-US" altLang="ja-JP" sz="1400" smtClean="0">
                <a:latin typeface="ＭＳ Ｐゴシック" charset="-128"/>
                <a:ea typeface="ＭＳ Ｐゴシック" charset="-128"/>
              </a:rPr>
              <a:t>〔</a:t>
            </a:r>
            <a:r>
              <a:rPr lang="ja-JP" altLang="en-US" sz="1400" smtClean="0">
                <a:latin typeface="ＭＳ Ｐゴシック" charset="-128"/>
                <a:ea typeface="ＭＳ Ｐゴシック" charset="-128"/>
              </a:rPr>
              <a:t>説明</a:t>
            </a:r>
            <a:r>
              <a:rPr lang="en-US" altLang="ja-JP" sz="1400" smtClean="0">
                <a:latin typeface="ＭＳ Ｐゴシック" charset="-128"/>
                <a:ea typeface="ＭＳ Ｐゴシック" charset="-128"/>
              </a:rPr>
              <a:t>〕</a:t>
            </a:r>
            <a:endParaRPr lang="ja-JP" altLang="en-US" sz="1400" smtClean="0">
              <a:latin typeface="ＭＳ Ｐゴシック" charset="-128"/>
              <a:ea typeface="ＭＳ Ｐゴシック" charset="-128"/>
            </a:endParaRPr>
          </a:p>
          <a:p>
            <a:pPr>
              <a:lnSpc>
                <a:spcPct val="110000"/>
              </a:lnSpc>
            </a:pPr>
            <a:r>
              <a:rPr lang="ja-JP" altLang="en-US" sz="1400" smtClean="0">
                <a:latin typeface="ＭＳ Ｐゴシック" charset="-128"/>
                <a:ea typeface="ＭＳ Ｐゴシック" charset="-128"/>
              </a:rPr>
              <a:t>　近時の裁判例（美術品鑑定証書事件：知財高判平成</a:t>
            </a:r>
            <a:r>
              <a:rPr lang="en-US" altLang="ja-JP" sz="1400" smtClean="0">
                <a:latin typeface="ＭＳ Ｐゴシック" charset="-128"/>
                <a:ea typeface="ＭＳ Ｐゴシック" charset="-128"/>
              </a:rPr>
              <a:t>22</a:t>
            </a:r>
            <a:r>
              <a:rPr lang="ja-JP" altLang="en-US" sz="1400" smtClean="0">
                <a:latin typeface="ＭＳ Ｐゴシック" charset="-128"/>
                <a:ea typeface="ＭＳ Ｐゴシック" charset="-128"/>
              </a:rPr>
              <a:t>年</a:t>
            </a:r>
            <a:r>
              <a:rPr lang="en-US" altLang="ja-JP" sz="1400" smtClean="0">
                <a:latin typeface="ＭＳ Ｐゴシック" charset="-128"/>
                <a:ea typeface="ＭＳ Ｐゴシック" charset="-128"/>
              </a:rPr>
              <a:t>10</a:t>
            </a:r>
            <a:r>
              <a:rPr lang="ja-JP" altLang="en-US" sz="1400" smtClean="0">
                <a:latin typeface="ＭＳ Ｐゴシック" charset="-128"/>
                <a:ea typeface="ＭＳ Ｐゴシック" charset="-128"/>
              </a:rPr>
              <a:t>月</a:t>
            </a:r>
            <a:r>
              <a:rPr lang="en-US" altLang="ja-JP" sz="1400" smtClean="0">
                <a:latin typeface="ＭＳ Ｐゴシック" charset="-128"/>
                <a:ea typeface="ＭＳ Ｐゴシック" charset="-128"/>
              </a:rPr>
              <a:t>13</a:t>
            </a:r>
            <a:r>
              <a:rPr lang="ja-JP" altLang="en-US" sz="1400" smtClean="0">
                <a:latin typeface="ＭＳ Ｐゴシック" charset="-128"/>
                <a:ea typeface="ＭＳ Ｐゴシック" charset="-128"/>
              </a:rPr>
              <a:t>日）では従来の基準とは必ずしも合致しない判断がなされているものの、一般的な理解に基づいたスライドとなっている。</a:t>
            </a:r>
            <a:endParaRPr lang="en-US" altLang="ja-JP" sz="1400" smtClean="0">
              <a:latin typeface="ＭＳ Ｐゴシック" charset="-128"/>
              <a:ea typeface="ＭＳ Ｐゴシック" charset="-128"/>
            </a:endParaRPr>
          </a:p>
          <a:p>
            <a:pPr>
              <a:lnSpc>
                <a:spcPct val="110000"/>
              </a:lnSpc>
            </a:pPr>
            <a:r>
              <a:rPr lang="ja-JP" altLang="en-US" sz="1400" smtClean="0">
                <a:latin typeface="ＭＳ Ｐゴシック" charset="-128"/>
                <a:ea typeface="ＭＳ Ｐゴシック" charset="-128"/>
              </a:rPr>
              <a:t>　身の回りの引用行為を検証する事も考えられる。</a:t>
            </a:r>
            <a:endParaRPr lang="en-US" altLang="ja-JP" sz="1400" smtClean="0">
              <a:latin typeface="ＭＳ Ｐゴシック" charset="-128"/>
              <a:ea typeface="ＭＳ Ｐゴシック" charset="-128"/>
            </a:endParaRPr>
          </a:p>
          <a:p>
            <a:pPr>
              <a:lnSpc>
                <a:spcPct val="110000"/>
              </a:lnSpc>
            </a:pPr>
            <a:r>
              <a:rPr lang="en-US" altLang="ja-JP" sz="1400" smtClean="0">
                <a:latin typeface="ＭＳ Ｐゴシック" charset="-128"/>
                <a:ea typeface="ＭＳ Ｐゴシック" charset="-128"/>
              </a:rPr>
              <a:t>※</a:t>
            </a:r>
            <a:r>
              <a:rPr lang="ja-JP" altLang="en-US" sz="1400" smtClean="0">
                <a:latin typeface="ＭＳ Ｐゴシック" charset="-128"/>
                <a:ea typeface="ＭＳ Ｐゴシック" charset="-128"/>
              </a:rPr>
              <a:t>参考事例</a:t>
            </a:r>
            <a:endParaRPr lang="en-US" altLang="ja-JP" sz="1400" smtClean="0">
              <a:latin typeface="ＭＳ Ｐゴシック" charset="-128"/>
              <a:ea typeface="ＭＳ Ｐゴシック" charset="-128"/>
            </a:endParaRPr>
          </a:p>
          <a:p>
            <a:pPr>
              <a:lnSpc>
                <a:spcPct val="110000"/>
              </a:lnSpc>
            </a:pPr>
            <a:r>
              <a:rPr lang="ja-JP" altLang="en-US" smtClean="0">
                <a:latin typeface="ＭＳ Ｐゴシック" charset="-128"/>
                <a:ea typeface="ＭＳ Ｐゴシック" charset="-128"/>
              </a:rPr>
              <a:t>事例：</a:t>
            </a:r>
            <a:r>
              <a:rPr lang="ja-JP" altLang="en-US" sz="1400" smtClean="0">
                <a:latin typeface="ＭＳ Ｐゴシック" charset="-128"/>
                <a:ea typeface="ＭＳ Ｐゴシック" charset="-128"/>
              </a:rPr>
              <a:t>パロディ・モンタージュ事件（最判</a:t>
            </a:r>
            <a:r>
              <a:rPr lang="ja-JP" altLang="ja-JP" smtClean="0">
                <a:latin typeface="ＭＳ Ｐゴシック" charset="-128"/>
                <a:ea typeface="ＭＳ Ｐゴシック" charset="-128"/>
              </a:rPr>
              <a:t>昭和</a:t>
            </a:r>
            <a:r>
              <a:rPr lang="en-US" altLang="ja-JP" smtClean="0">
                <a:latin typeface="ＭＳ Ｐゴシック" charset="-128"/>
                <a:ea typeface="ＭＳ Ｐゴシック" charset="-128"/>
              </a:rPr>
              <a:t>55</a:t>
            </a:r>
            <a:r>
              <a:rPr lang="ja-JP" altLang="ja-JP" smtClean="0">
                <a:latin typeface="ＭＳ Ｐゴシック" charset="-128"/>
                <a:ea typeface="ＭＳ Ｐゴシック" charset="-128"/>
              </a:rPr>
              <a:t>年</a:t>
            </a:r>
            <a:r>
              <a:rPr lang="en-US" altLang="ja-JP" smtClean="0">
                <a:latin typeface="ＭＳ Ｐゴシック" charset="-128"/>
                <a:ea typeface="ＭＳ Ｐゴシック" charset="-128"/>
              </a:rPr>
              <a:t>3</a:t>
            </a:r>
            <a:r>
              <a:rPr lang="ja-JP" altLang="ja-JP" smtClean="0">
                <a:latin typeface="ＭＳ Ｐゴシック" charset="-128"/>
                <a:ea typeface="ＭＳ Ｐゴシック" charset="-128"/>
              </a:rPr>
              <a:t>月</a:t>
            </a:r>
            <a:r>
              <a:rPr lang="en-US" altLang="ja-JP" smtClean="0">
                <a:latin typeface="ＭＳ Ｐゴシック" charset="-128"/>
                <a:ea typeface="ＭＳ Ｐゴシック" charset="-128"/>
              </a:rPr>
              <a:t>28</a:t>
            </a:r>
            <a:r>
              <a:rPr lang="ja-JP" altLang="ja-JP" smtClean="0">
                <a:latin typeface="ＭＳ Ｐゴシック" charset="-128"/>
                <a:ea typeface="ＭＳ Ｐゴシック" charset="-128"/>
              </a:rPr>
              <a:t>日民集</a:t>
            </a:r>
            <a:r>
              <a:rPr lang="en-US" altLang="ja-JP" smtClean="0">
                <a:latin typeface="ＭＳ Ｐゴシック" charset="-128"/>
                <a:ea typeface="ＭＳ Ｐゴシック" charset="-128"/>
              </a:rPr>
              <a:t>34</a:t>
            </a:r>
            <a:r>
              <a:rPr lang="ja-JP" altLang="ja-JP" smtClean="0">
                <a:latin typeface="ＭＳ Ｐゴシック" charset="-128"/>
                <a:ea typeface="ＭＳ Ｐゴシック" charset="-128"/>
              </a:rPr>
              <a:t>巻</a:t>
            </a:r>
            <a:r>
              <a:rPr lang="en-US" altLang="ja-JP" smtClean="0">
                <a:latin typeface="ＭＳ Ｐゴシック" charset="-128"/>
                <a:ea typeface="ＭＳ Ｐゴシック" charset="-128"/>
              </a:rPr>
              <a:t>3</a:t>
            </a:r>
            <a:r>
              <a:rPr lang="ja-JP" altLang="ja-JP" smtClean="0">
                <a:latin typeface="ＭＳ Ｐゴシック" charset="-128"/>
                <a:ea typeface="ＭＳ Ｐゴシック" charset="-128"/>
              </a:rPr>
              <a:t>号</a:t>
            </a:r>
            <a:r>
              <a:rPr lang="en-US" altLang="ja-JP" smtClean="0">
                <a:latin typeface="ＭＳ Ｐゴシック" charset="-128"/>
                <a:ea typeface="ＭＳ Ｐゴシック" charset="-128"/>
              </a:rPr>
              <a:t>244</a:t>
            </a:r>
            <a:r>
              <a:rPr lang="ja-JP" altLang="ja-JP" smtClean="0">
                <a:latin typeface="ＭＳ Ｐゴシック" charset="-128"/>
                <a:ea typeface="ＭＳ Ｐゴシック" charset="-128"/>
              </a:rPr>
              <a:t>頁</a:t>
            </a:r>
            <a:r>
              <a:rPr lang="ja-JP" altLang="en-US" smtClean="0">
                <a:latin typeface="ＭＳ Ｐゴシック" charset="-128"/>
                <a:ea typeface="ＭＳ Ｐゴシック" charset="-128"/>
              </a:rPr>
              <a:t>）</a:t>
            </a:r>
            <a:endParaRPr lang="ja-JP" altLang="en-US" sz="1400" smtClean="0">
              <a:latin typeface="ＭＳ Ｐゴシック" charset="-128"/>
              <a:ea typeface="ＭＳ Ｐゴシック" charset="-128"/>
            </a:endParaRPr>
          </a:p>
          <a:p>
            <a:pPr>
              <a:lnSpc>
                <a:spcPct val="110000"/>
              </a:lnSpc>
            </a:pPr>
            <a:r>
              <a:rPr lang="ja-JP" altLang="en-US" sz="1400" smtClean="0">
                <a:latin typeface="ＭＳ Ｐゴシック" charset="-128"/>
                <a:ea typeface="ＭＳ Ｐゴシック" charset="-128"/>
              </a:rPr>
              <a:t>→パロディ作成に写真を引用した場合に、「引用」（改正前）の要件を満たすかが問題となった。</a:t>
            </a:r>
          </a:p>
          <a:p>
            <a:pPr>
              <a:lnSpc>
                <a:spcPct val="110000"/>
              </a:lnSpc>
            </a:pPr>
            <a:r>
              <a:rPr lang="ja-JP" altLang="en-US" sz="1400" smtClean="0">
                <a:latin typeface="ＭＳ Ｐゴシック" charset="-128"/>
                <a:ea typeface="ＭＳ Ｐゴシック" charset="-128"/>
              </a:rPr>
              <a:t>事例：藤田嗣治絵画複製事件（東京高判</a:t>
            </a:r>
            <a:r>
              <a:rPr lang="ja-JP" altLang="ja-JP" smtClean="0">
                <a:latin typeface="ＭＳ Ｐゴシック" charset="-128"/>
                <a:ea typeface="ＭＳ Ｐゴシック" charset="-128"/>
              </a:rPr>
              <a:t>昭和</a:t>
            </a:r>
            <a:r>
              <a:rPr lang="en-US" altLang="ja-JP" smtClean="0">
                <a:latin typeface="ＭＳ Ｐゴシック" charset="-128"/>
                <a:ea typeface="ＭＳ Ｐゴシック" charset="-128"/>
              </a:rPr>
              <a:t>60</a:t>
            </a:r>
            <a:r>
              <a:rPr lang="ja-JP" altLang="ja-JP" smtClean="0">
                <a:latin typeface="ＭＳ Ｐゴシック" charset="-128"/>
                <a:ea typeface="ＭＳ Ｐゴシック" charset="-128"/>
              </a:rPr>
              <a:t>年</a:t>
            </a:r>
            <a:r>
              <a:rPr lang="en-US" altLang="ja-JP" smtClean="0">
                <a:latin typeface="ＭＳ Ｐゴシック" charset="-128"/>
                <a:ea typeface="ＭＳ Ｐゴシック" charset="-128"/>
              </a:rPr>
              <a:t>10</a:t>
            </a:r>
            <a:r>
              <a:rPr lang="ja-JP" altLang="ja-JP" smtClean="0">
                <a:latin typeface="ＭＳ Ｐゴシック" charset="-128"/>
                <a:ea typeface="ＭＳ Ｐゴシック" charset="-128"/>
              </a:rPr>
              <a:t>月</a:t>
            </a:r>
            <a:r>
              <a:rPr lang="en-US" altLang="ja-JP" smtClean="0">
                <a:latin typeface="ＭＳ Ｐゴシック" charset="-128"/>
                <a:ea typeface="ＭＳ Ｐゴシック" charset="-128"/>
              </a:rPr>
              <a:t>17</a:t>
            </a:r>
            <a:r>
              <a:rPr lang="ja-JP" altLang="ja-JP" smtClean="0">
                <a:latin typeface="ＭＳ Ｐゴシック" charset="-128"/>
                <a:ea typeface="ＭＳ Ｐゴシック" charset="-128"/>
              </a:rPr>
              <a:t>日判時</a:t>
            </a:r>
            <a:r>
              <a:rPr lang="en-US" altLang="ja-JP" smtClean="0">
                <a:latin typeface="ＭＳ Ｐゴシック" charset="-128"/>
                <a:ea typeface="ＭＳ Ｐゴシック" charset="-128"/>
              </a:rPr>
              <a:t>1176</a:t>
            </a:r>
            <a:r>
              <a:rPr lang="ja-JP" altLang="ja-JP" smtClean="0">
                <a:latin typeface="ＭＳ Ｐゴシック" charset="-128"/>
                <a:ea typeface="ＭＳ Ｐゴシック" charset="-128"/>
              </a:rPr>
              <a:t>号</a:t>
            </a:r>
            <a:r>
              <a:rPr lang="en-US" altLang="ja-JP" smtClean="0">
                <a:latin typeface="ＭＳ Ｐゴシック" charset="-128"/>
                <a:ea typeface="ＭＳ Ｐゴシック" charset="-128"/>
              </a:rPr>
              <a:t>34</a:t>
            </a:r>
            <a:r>
              <a:rPr lang="ja-JP" altLang="ja-JP" smtClean="0">
                <a:latin typeface="ＭＳ Ｐゴシック" charset="-128"/>
                <a:ea typeface="ＭＳ Ｐゴシック" charset="-128"/>
              </a:rPr>
              <a:t>頁</a:t>
            </a:r>
            <a:r>
              <a:rPr lang="ja-JP" altLang="en-US" sz="1400" smtClean="0">
                <a:latin typeface="ＭＳ Ｐゴシック" charset="-128"/>
                <a:ea typeface="ＭＳ Ｐゴシック" charset="-128"/>
              </a:rPr>
              <a:t>）　</a:t>
            </a:r>
          </a:p>
          <a:p>
            <a:pPr>
              <a:lnSpc>
                <a:spcPct val="110000"/>
              </a:lnSpc>
            </a:pPr>
            <a:r>
              <a:rPr lang="ja-JP" altLang="en-US" sz="1400" smtClean="0">
                <a:latin typeface="ＭＳ Ｐゴシック" charset="-128"/>
                <a:ea typeface="ＭＳ Ｐゴシック" charset="-128"/>
              </a:rPr>
              <a:t>→論文中に絵画を引用することが「引用」として認められるかが問題となった。</a:t>
            </a:r>
          </a:p>
          <a:p>
            <a:pPr>
              <a:lnSpc>
                <a:spcPct val="110000"/>
              </a:lnSpc>
            </a:pPr>
            <a:r>
              <a:rPr lang="ja-JP" altLang="en-US" sz="1400" smtClean="0">
                <a:latin typeface="ＭＳ Ｐゴシック" charset="-128"/>
                <a:ea typeface="ＭＳ Ｐゴシック" charset="-128"/>
              </a:rPr>
              <a:t>事例：脱ゴーマニズム宣言事件（東京高判</a:t>
            </a:r>
            <a:r>
              <a:rPr lang="ja-JP" altLang="ja-JP" smtClean="0">
                <a:latin typeface="ＭＳ Ｐゴシック" charset="-128"/>
                <a:ea typeface="ＭＳ Ｐゴシック" charset="-128"/>
              </a:rPr>
              <a:t>平成</a:t>
            </a:r>
            <a:r>
              <a:rPr lang="en-US" altLang="ja-JP" smtClean="0">
                <a:latin typeface="ＭＳ Ｐゴシック" charset="-128"/>
                <a:ea typeface="ＭＳ Ｐゴシック" charset="-128"/>
              </a:rPr>
              <a:t>12</a:t>
            </a:r>
            <a:r>
              <a:rPr lang="ja-JP" altLang="ja-JP" smtClean="0">
                <a:latin typeface="ＭＳ Ｐゴシック" charset="-128"/>
                <a:ea typeface="ＭＳ Ｐゴシック" charset="-128"/>
              </a:rPr>
              <a:t>年</a:t>
            </a:r>
            <a:r>
              <a:rPr lang="en-US" altLang="ja-JP" smtClean="0">
                <a:latin typeface="ＭＳ Ｐゴシック" charset="-128"/>
                <a:ea typeface="ＭＳ Ｐゴシック" charset="-128"/>
              </a:rPr>
              <a:t>4</a:t>
            </a:r>
            <a:r>
              <a:rPr lang="ja-JP" altLang="ja-JP" smtClean="0">
                <a:latin typeface="ＭＳ Ｐゴシック" charset="-128"/>
                <a:ea typeface="ＭＳ Ｐゴシック" charset="-128"/>
              </a:rPr>
              <a:t>月</a:t>
            </a:r>
            <a:r>
              <a:rPr lang="en-US" altLang="ja-JP" smtClean="0">
                <a:latin typeface="ＭＳ Ｐゴシック" charset="-128"/>
                <a:ea typeface="ＭＳ Ｐゴシック" charset="-128"/>
              </a:rPr>
              <a:t>25</a:t>
            </a:r>
            <a:r>
              <a:rPr lang="ja-JP" altLang="ja-JP" smtClean="0">
                <a:latin typeface="ＭＳ Ｐゴシック" charset="-128"/>
                <a:ea typeface="ＭＳ Ｐゴシック" charset="-128"/>
              </a:rPr>
              <a:t>日判時</a:t>
            </a:r>
            <a:r>
              <a:rPr lang="en-US" altLang="ja-JP" smtClean="0">
                <a:latin typeface="ＭＳ Ｐゴシック" charset="-128"/>
                <a:ea typeface="ＭＳ Ｐゴシック" charset="-128"/>
              </a:rPr>
              <a:t>1724</a:t>
            </a:r>
            <a:r>
              <a:rPr lang="ja-JP" altLang="ja-JP" smtClean="0">
                <a:latin typeface="ＭＳ Ｐゴシック" charset="-128"/>
                <a:ea typeface="ＭＳ Ｐゴシック" charset="-128"/>
              </a:rPr>
              <a:t>号</a:t>
            </a:r>
            <a:r>
              <a:rPr lang="en-US" altLang="ja-JP" smtClean="0">
                <a:latin typeface="ＭＳ Ｐゴシック" charset="-128"/>
                <a:ea typeface="ＭＳ Ｐゴシック" charset="-128"/>
              </a:rPr>
              <a:t>124</a:t>
            </a:r>
            <a:r>
              <a:rPr lang="ja-JP" altLang="ja-JP" smtClean="0">
                <a:latin typeface="ＭＳ Ｐゴシック" charset="-128"/>
                <a:ea typeface="ＭＳ Ｐゴシック" charset="-128"/>
              </a:rPr>
              <a:t>頁</a:t>
            </a:r>
            <a:r>
              <a:rPr lang="ja-JP" altLang="en-US" sz="1400" smtClean="0">
                <a:latin typeface="ＭＳ Ｐゴシック" charset="-128"/>
                <a:ea typeface="ＭＳ Ｐゴシック" charset="-128"/>
              </a:rPr>
              <a:t>）</a:t>
            </a:r>
          </a:p>
          <a:p>
            <a:pPr>
              <a:lnSpc>
                <a:spcPct val="110000"/>
              </a:lnSpc>
            </a:pPr>
            <a:r>
              <a:rPr lang="ja-JP" altLang="en-US" sz="1400" smtClean="0">
                <a:latin typeface="ＭＳ Ｐゴシック" charset="-128"/>
                <a:ea typeface="ＭＳ Ｐゴシック" charset="-128"/>
              </a:rPr>
              <a:t>→漫画中に書籍に引用することが「引用」として認められるかが問題となった。</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Number Placeholder 6"/>
          <p:cNvSpPr>
            <a:spLocks noGrp="1"/>
          </p:cNvSpPr>
          <p:nvPr>
            <p:ph type="sldNum" sz="quarter" idx="5"/>
          </p:nvPr>
        </p:nvSpPr>
        <p:spPr bwMode="auto">
          <a:noFill/>
          <a:ln>
            <a:miter lim="800000"/>
            <a:headEnd/>
            <a:tailEnd/>
          </a:ln>
        </p:spPr>
        <p:txBody>
          <a:bodyPr/>
          <a:lstStyle/>
          <a:p>
            <a:fld id="{F13D9C0F-D280-4BF3-A9B2-1BEB24AED900}" type="slidenum">
              <a:rPr lang="en-US" altLang="ja-JP" smtClean="0">
                <a:ea typeface="ＭＳ Ｐゴシック" charset="-128"/>
              </a:rPr>
              <a:pPr/>
              <a:t>14</a:t>
            </a:fld>
            <a:endParaRPr lang="en-US" altLang="ja-JP" smtClean="0">
              <a:ea typeface="ＭＳ Ｐゴシック" charset="-128"/>
            </a:endParaRPr>
          </a:p>
        </p:txBody>
      </p:sp>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xfrm>
            <a:off x="522288" y="4826000"/>
            <a:ext cx="5545137" cy="4471988"/>
          </a:xfrm>
          <a:noFill/>
        </p:spPr>
        <p:txBody>
          <a:bodyPr wrap="square" lIns="91440" tIns="45720" rIns="91440" bIns="45720" numCol="1" anchor="t" anchorCtr="0" compatLnSpc="1">
            <a:prstTxWarp prst="textNoShape">
              <a:avLst/>
            </a:prstTxWarp>
          </a:bodyPr>
          <a:lstStyle/>
          <a:p>
            <a:endParaRPr lang="zh-CN" altLang="en-US" smtClean="0">
              <a:latin typeface="ＭＳ Ｐゴシック" charset="-128"/>
              <a:ea typeface="ＭＳ Ｐゴシック"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スライド イメージ プレースホルダー 1"/>
          <p:cNvSpPr>
            <a:spLocks noGrp="1" noRot="1" noChangeAspect="1"/>
          </p:cNvSpPr>
          <p:nvPr>
            <p:ph type="sldImg"/>
          </p:nvPr>
        </p:nvSpPr>
        <p:spPr bwMode="auto">
          <a:xfrm>
            <a:off x="492125" y="384175"/>
            <a:ext cx="6107113" cy="4229100"/>
          </a:xfrm>
          <a:noFill/>
          <a:ln>
            <a:solidFill>
              <a:srgbClr val="000000"/>
            </a:solidFill>
            <a:miter lim="800000"/>
            <a:headEnd/>
            <a:tailEnd/>
          </a:ln>
        </p:spPr>
      </p:sp>
      <p:sp>
        <p:nvSpPr>
          <p:cNvPr id="53250" name="ノート プレースホルダー 2"/>
          <p:cNvSpPr>
            <a:spLocks noGrp="1"/>
          </p:cNvSpPr>
          <p:nvPr>
            <p:ph type="body" idx="1"/>
          </p:nvPr>
        </p:nvSpPr>
        <p:spPr bwMode="auto">
          <a:xfrm>
            <a:off x="377825" y="4681538"/>
            <a:ext cx="6049963" cy="5100637"/>
          </a:xfrm>
          <a:noFill/>
        </p:spPr>
        <p:txBody>
          <a:bodyPr wrap="square" lIns="91440" tIns="45720" rIns="91440" bIns="45720" numCol="1" anchor="t" anchorCtr="0" compatLnSpc="1">
            <a:prstTxWarp prst="textNoShape">
              <a:avLst/>
            </a:prstTxWarp>
          </a:bodyPr>
          <a:lstStyle/>
          <a:p>
            <a:pPr eaLnBrk="1" hangingPunct="1">
              <a:spcBef>
                <a:spcPct val="0"/>
              </a:spcBef>
            </a:pPr>
            <a:r>
              <a:rPr kumimoji="1" lang="en-US" altLang="ja-JP" sz="1200" smtClean="0">
                <a:latin typeface="ＭＳ Ｐゴシック" charset="-128"/>
                <a:ea typeface="ＭＳ Ｐゴシック" charset="-128"/>
              </a:rPr>
              <a:t>〔</a:t>
            </a:r>
            <a:r>
              <a:rPr kumimoji="1" lang="ja-JP" altLang="en-US" sz="1200" smtClean="0">
                <a:latin typeface="ＭＳ Ｐゴシック" charset="-128"/>
                <a:ea typeface="ＭＳ Ｐゴシック" charset="-128"/>
              </a:rPr>
              <a:t>狙い</a:t>
            </a:r>
            <a:r>
              <a:rPr kumimoji="1" lang="en-US" altLang="ja-JP" sz="1200" smtClean="0">
                <a:latin typeface="ＭＳ Ｐゴシック" charset="-128"/>
                <a:ea typeface="ＭＳ Ｐゴシック" charset="-128"/>
              </a:rPr>
              <a:t>〕</a:t>
            </a:r>
          </a:p>
          <a:p>
            <a:pPr eaLnBrk="1" hangingPunct="1">
              <a:spcBef>
                <a:spcPct val="0"/>
              </a:spcBef>
            </a:pPr>
            <a:r>
              <a:rPr kumimoji="1" lang="ja-JP" altLang="en-US" sz="1200" smtClean="0">
                <a:latin typeface="ＭＳ Ｐゴシック" charset="-128"/>
                <a:ea typeface="ＭＳ Ｐゴシック" charset="-128"/>
              </a:rPr>
              <a:t>知的財産活動が企業の事業に対してどのような役割を果たすのかを説明することで、企業にとっての知的財産権の重要性を理解させる。</a:t>
            </a:r>
            <a:endParaRPr kumimoji="1" lang="en-US" altLang="ja-JP" sz="1200" smtClean="0">
              <a:latin typeface="ＭＳ Ｐゴシック" charset="-128"/>
              <a:ea typeface="ＭＳ Ｐゴシック" charset="-128"/>
            </a:endParaRPr>
          </a:p>
          <a:p>
            <a:pPr eaLnBrk="1" hangingPunct="1">
              <a:spcBef>
                <a:spcPct val="0"/>
              </a:spcBef>
            </a:pPr>
            <a:endParaRPr kumimoji="1" lang="en-US" altLang="ja-JP" sz="1200" smtClean="0">
              <a:latin typeface="ＭＳ Ｐゴシック" charset="-128"/>
              <a:ea typeface="ＭＳ Ｐゴシック" charset="-128"/>
            </a:endParaRPr>
          </a:p>
          <a:p>
            <a:pPr eaLnBrk="1" hangingPunct="1">
              <a:spcBef>
                <a:spcPct val="0"/>
              </a:spcBef>
            </a:pPr>
            <a:r>
              <a:rPr kumimoji="1" lang="en-US" altLang="ja-JP" sz="1200" smtClean="0">
                <a:latin typeface="ＭＳ Ｐゴシック" charset="-128"/>
                <a:ea typeface="ＭＳ Ｐゴシック" charset="-128"/>
              </a:rPr>
              <a:t>〔</a:t>
            </a:r>
            <a:r>
              <a:rPr kumimoji="1" lang="ja-JP" altLang="en-US" sz="1200" smtClean="0">
                <a:latin typeface="ＭＳ Ｐゴシック" charset="-128"/>
                <a:ea typeface="ＭＳ Ｐゴシック" charset="-128"/>
              </a:rPr>
              <a:t>説明</a:t>
            </a:r>
            <a:r>
              <a:rPr kumimoji="1" lang="en-US" altLang="ja-JP" sz="1200" smtClean="0">
                <a:latin typeface="ＭＳ Ｐゴシック" charset="-128"/>
                <a:ea typeface="ＭＳ Ｐゴシック" charset="-128"/>
              </a:rPr>
              <a:t>〕</a:t>
            </a:r>
          </a:p>
          <a:p>
            <a:pPr eaLnBrk="1" hangingPunct="1">
              <a:spcBef>
                <a:spcPct val="0"/>
              </a:spcBef>
            </a:pPr>
            <a:r>
              <a:rPr kumimoji="1" lang="ja-JP" altLang="en-US" sz="1200" smtClean="0">
                <a:latin typeface="ＭＳ Ｐゴシック" charset="-128"/>
                <a:ea typeface="ＭＳ Ｐゴシック" charset="-128"/>
              </a:rPr>
              <a:t>○事業等の安全性の確保</a:t>
            </a:r>
            <a:endParaRPr kumimoji="1" lang="en-US" altLang="ja-JP" sz="1200" smtClean="0">
              <a:latin typeface="ＭＳ Ｐゴシック" charset="-128"/>
              <a:ea typeface="ＭＳ Ｐゴシック" charset="-128"/>
            </a:endParaRPr>
          </a:p>
          <a:p>
            <a:pPr eaLnBrk="1" hangingPunct="1">
              <a:spcBef>
                <a:spcPct val="0"/>
              </a:spcBef>
            </a:pPr>
            <a:r>
              <a:rPr kumimoji="1" lang="ja-JP" altLang="en-US" sz="1200" smtClean="0">
                <a:latin typeface="ＭＳ Ｐゴシック" charset="-128"/>
                <a:ea typeface="ＭＳ Ｐゴシック" charset="-128"/>
              </a:rPr>
              <a:t>世界に知財紛争リスクを知らしめた事例：コダックポラロイドの特許紛争</a:t>
            </a:r>
            <a:endParaRPr kumimoji="1" lang="en-US" altLang="ja-JP" sz="1200" smtClean="0">
              <a:latin typeface="ＭＳ Ｐゴシック" charset="-128"/>
              <a:ea typeface="ＭＳ Ｐゴシック" charset="-128"/>
            </a:endParaRPr>
          </a:p>
          <a:p>
            <a:pPr eaLnBrk="1" hangingPunct="1">
              <a:spcBef>
                <a:spcPct val="0"/>
              </a:spcBef>
            </a:pPr>
            <a:r>
              <a:rPr kumimoji="1" lang="en-US" altLang="ja-JP" sz="1200" smtClean="0">
                <a:latin typeface="ＭＳ Ｐゴシック" charset="-128"/>
                <a:ea typeface="ＭＳ Ｐゴシック" charset="-128"/>
              </a:rPr>
              <a:t>1980</a:t>
            </a:r>
            <a:r>
              <a:rPr kumimoji="1" lang="ja-JP" altLang="en-US" sz="1200" smtClean="0">
                <a:latin typeface="ＭＳ Ｐゴシック" charset="-128"/>
                <a:ea typeface="ＭＳ Ｐゴシック" charset="-128"/>
              </a:rPr>
              <a:t>年代、コダックのインスタントフィルムがポラロイドの特許を侵害するとして、コダックが</a:t>
            </a:r>
            <a:r>
              <a:rPr kumimoji="1" lang="en-US" altLang="ja-JP" sz="1200" smtClean="0">
                <a:latin typeface="ＭＳ Ｐゴシック" charset="-128"/>
                <a:ea typeface="ＭＳ Ｐゴシック" charset="-128"/>
              </a:rPr>
              <a:t>1000</a:t>
            </a:r>
            <a:r>
              <a:rPr kumimoji="1" lang="ja-JP" altLang="en-US" sz="1200" smtClean="0">
                <a:latin typeface="ＭＳ Ｐゴシック" charset="-128"/>
                <a:ea typeface="ＭＳ Ｐゴシック" charset="-128"/>
              </a:rPr>
              <a:t>億円規模の賠償金支払と製品廃棄を命じられた事例　</a:t>
            </a:r>
            <a:endParaRPr kumimoji="1" lang="en-US" altLang="ja-JP" sz="1200" smtClean="0">
              <a:latin typeface="ＭＳ Ｐゴシック" charset="-128"/>
              <a:ea typeface="ＭＳ Ｐゴシック" charset="-128"/>
            </a:endParaRPr>
          </a:p>
          <a:p>
            <a:pPr eaLnBrk="1" hangingPunct="1">
              <a:spcBef>
                <a:spcPct val="0"/>
              </a:spcBef>
            </a:pPr>
            <a:r>
              <a:rPr kumimoji="1" lang="ja-JP" altLang="en-US" sz="1200" smtClean="0">
                <a:latin typeface="ＭＳ Ｐゴシック" charset="-128"/>
                <a:ea typeface="ＭＳ Ｐゴシック" charset="-128"/>
              </a:rPr>
              <a:t>⇒これによりコダックはインスタントカメラ事業から撤退</a:t>
            </a:r>
            <a:endParaRPr kumimoji="1" lang="en-US" altLang="ja-JP" sz="1200" smtClean="0">
              <a:latin typeface="ＭＳ Ｐゴシック" charset="-128"/>
              <a:ea typeface="ＭＳ Ｐゴシック" charset="-128"/>
            </a:endParaRPr>
          </a:p>
          <a:p>
            <a:pPr eaLnBrk="1" hangingPunct="1">
              <a:spcBef>
                <a:spcPct val="0"/>
              </a:spcBef>
            </a:pPr>
            <a:endParaRPr kumimoji="1" lang="en-US" altLang="ja-JP" sz="1200" smtClean="0">
              <a:latin typeface="ＭＳ Ｐゴシック" charset="-128"/>
              <a:ea typeface="ＭＳ Ｐゴシック" charset="-128"/>
            </a:endParaRPr>
          </a:p>
          <a:p>
            <a:pPr eaLnBrk="1" hangingPunct="1">
              <a:spcBef>
                <a:spcPct val="0"/>
              </a:spcBef>
            </a:pPr>
            <a:r>
              <a:rPr kumimoji="1" lang="ja-JP" altLang="en-US" sz="1200" smtClean="0">
                <a:latin typeface="ＭＳ Ｐゴシック" charset="-128"/>
                <a:ea typeface="ＭＳ Ｐゴシック" charset="-128"/>
              </a:rPr>
              <a:t>○事業等の優位性の確保</a:t>
            </a:r>
            <a:endParaRPr kumimoji="1" lang="en-US" altLang="ja-JP" sz="1200" smtClean="0">
              <a:latin typeface="ＭＳ Ｐゴシック" charset="-128"/>
              <a:ea typeface="ＭＳ Ｐゴシック" charset="-128"/>
            </a:endParaRPr>
          </a:p>
          <a:p>
            <a:pPr eaLnBrk="1" hangingPunct="1">
              <a:spcBef>
                <a:spcPct val="0"/>
              </a:spcBef>
            </a:pPr>
            <a:r>
              <a:rPr kumimoji="1" lang="ja-JP" altLang="en-US" sz="1200" smtClean="0">
                <a:latin typeface="ＭＳ Ｐゴシック" charset="-128"/>
                <a:ea typeface="ＭＳ Ｐゴシック" charset="-128"/>
              </a:rPr>
              <a:t>例えば、その技術分野の核となる技術を中心に特許網を構築すれば、優位な競争をすることができる。</a:t>
            </a:r>
            <a:endParaRPr kumimoji="1" lang="en-US" altLang="ja-JP" sz="1200" smtClean="0">
              <a:latin typeface="ＭＳ Ｐゴシック" charset="-128"/>
              <a:ea typeface="ＭＳ Ｐゴシック" charset="-128"/>
            </a:endParaRPr>
          </a:p>
          <a:p>
            <a:pPr eaLnBrk="1" hangingPunct="1">
              <a:spcBef>
                <a:spcPct val="0"/>
              </a:spcBef>
            </a:pPr>
            <a:r>
              <a:rPr kumimoji="1" lang="ja-JP" altLang="en-US" sz="1200" smtClean="0">
                <a:latin typeface="ＭＳ Ｐゴシック" charset="-128"/>
                <a:ea typeface="ＭＳ Ｐゴシック" charset="-128"/>
              </a:rPr>
              <a:t>キャノンのインクジェットプリンタ技術（バブルジェット方式）</a:t>
            </a:r>
            <a:endParaRPr kumimoji="1" lang="en-US" altLang="ja-JP" sz="1200" smtClean="0">
              <a:latin typeface="ＭＳ Ｐゴシック" charset="-128"/>
              <a:ea typeface="ＭＳ Ｐゴシック" charset="-128"/>
            </a:endParaRPr>
          </a:p>
          <a:p>
            <a:pPr eaLnBrk="1" hangingPunct="1">
              <a:spcBef>
                <a:spcPct val="0"/>
              </a:spcBef>
            </a:pPr>
            <a:endParaRPr kumimoji="1" lang="en-US" altLang="ja-JP" sz="1200" smtClean="0">
              <a:latin typeface="ＭＳ Ｐゴシック" charset="-128"/>
              <a:ea typeface="ＭＳ Ｐゴシック" charset="-128"/>
            </a:endParaRPr>
          </a:p>
          <a:p>
            <a:pPr eaLnBrk="1" hangingPunct="1">
              <a:spcBef>
                <a:spcPct val="0"/>
              </a:spcBef>
            </a:pPr>
            <a:r>
              <a:rPr kumimoji="1" lang="ja-JP" altLang="en-US" sz="1200" smtClean="0">
                <a:latin typeface="ＭＳ Ｐゴシック" charset="-128"/>
                <a:ea typeface="ＭＳ Ｐゴシック" charset="-128"/>
              </a:rPr>
              <a:t>○事業等の市場形成：知的財産権により他社の参入障壁を構築して市場の独占化を図ることができる。</a:t>
            </a:r>
            <a:endParaRPr kumimoji="1" lang="en-US" altLang="ja-JP" sz="1200" smtClean="0">
              <a:latin typeface="ＭＳ Ｐゴシック" charset="-128"/>
              <a:ea typeface="ＭＳ Ｐゴシック" charset="-128"/>
            </a:endParaRPr>
          </a:p>
          <a:p>
            <a:pPr eaLnBrk="1" hangingPunct="1">
              <a:spcBef>
                <a:spcPct val="0"/>
              </a:spcBef>
            </a:pPr>
            <a:r>
              <a:rPr kumimoji="1" lang="ja-JP" altLang="en-US" sz="1200" smtClean="0">
                <a:latin typeface="ＭＳ Ｐゴシック" charset="-128"/>
                <a:ea typeface="ＭＳ Ｐゴシック" charset="-128"/>
              </a:rPr>
              <a:t>事例：青色ＬＥＤは、日亜化学工業と豊田合成が必須特許をそれぞれ保有していたため、ローム等の企業の参入が大幅に遅れた</a:t>
            </a:r>
            <a:endParaRPr kumimoji="1" lang="en-US" altLang="ja-JP" sz="1200" smtClean="0">
              <a:latin typeface="ＭＳ Ｐゴシック" charset="-128"/>
              <a:ea typeface="ＭＳ Ｐゴシック" charset="-128"/>
            </a:endParaRPr>
          </a:p>
          <a:p>
            <a:pPr eaLnBrk="1" hangingPunct="1">
              <a:spcBef>
                <a:spcPct val="0"/>
              </a:spcBef>
            </a:pPr>
            <a:r>
              <a:rPr kumimoji="1" lang="ja-JP" altLang="en-US" sz="1200" smtClean="0">
                <a:latin typeface="ＭＳ Ｐゴシック" charset="-128"/>
                <a:ea typeface="ＭＳ Ｐゴシック" charset="-128"/>
              </a:rPr>
              <a:t>事例：クローズからオープンへの切り替えにより、市場規模の増大に対応する（⇒後述）</a:t>
            </a:r>
            <a:endParaRPr kumimoji="1" lang="en-US" altLang="ja-JP" sz="1200" smtClean="0">
              <a:latin typeface="ＭＳ Ｐゴシック" charset="-128"/>
              <a:ea typeface="ＭＳ Ｐゴシック" charset="-128"/>
            </a:endParaRPr>
          </a:p>
        </p:txBody>
      </p:sp>
      <p:sp>
        <p:nvSpPr>
          <p:cNvPr id="53251" name="スライド番号プレースホルダー 3"/>
          <p:cNvSpPr>
            <a:spLocks noGrp="1"/>
          </p:cNvSpPr>
          <p:nvPr>
            <p:ph type="sldNum" sz="quarter" idx="5"/>
          </p:nvPr>
        </p:nvSpPr>
        <p:spPr bwMode="auto">
          <a:noFill/>
          <a:ln>
            <a:miter lim="800000"/>
            <a:headEnd/>
            <a:tailEnd/>
          </a:ln>
        </p:spPr>
        <p:txBody>
          <a:bodyPr/>
          <a:lstStyle/>
          <a:p>
            <a:fld id="{A4DA4EC4-B0D3-47CA-8139-55BC6AE03139}" type="slidenum">
              <a:rPr lang="en-US" altLang="zh-CN" smtClean="0">
                <a:solidFill>
                  <a:srgbClr val="000000"/>
                </a:solidFill>
                <a:ea typeface="ＭＳ Ｐゴシック" charset="-128"/>
              </a:rPr>
              <a:pPr/>
              <a:t>15</a:t>
            </a:fld>
            <a:endParaRPr lang="en-US" altLang="zh-CN" smtClean="0">
              <a:solidFill>
                <a:srgbClr val="000000"/>
              </a:solidFill>
              <a:ea typeface="ＭＳ Ｐゴシック"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スライド イメージ プレースホルダー 1"/>
          <p:cNvSpPr>
            <a:spLocks noGrp="1" noRot="1" noChangeAspect="1"/>
          </p:cNvSpPr>
          <p:nvPr>
            <p:ph type="sldImg"/>
          </p:nvPr>
        </p:nvSpPr>
        <p:spPr bwMode="auto">
          <a:xfrm>
            <a:off x="493713" y="385763"/>
            <a:ext cx="6102350" cy="4225925"/>
          </a:xfrm>
          <a:noFill/>
          <a:ln>
            <a:solidFill>
              <a:srgbClr val="000000"/>
            </a:solidFill>
            <a:miter lim="800000"/>
            <a:headEnd/>
            <a:tailEnd/>
          </a:ln>
        </p:spPr>
      </p:sp>
      <p:sp>
        <p:nvSpPr>
          <p:cNvPr id="55298" name="ノート プレースホルダー 2"/>
          <p:cNvSpPr>
            <a:spLocks noGrp="1"/>
          </p:cNvSpPr>
          <p:nvPr>
            <p:ph type="body" idx="1"/>
          </p:nvPr>
        </p:nvSpPr>
        <p:spPr bwMode="auto">
          <a:xfrm>
            <a:off x="161925" y="4610100"/>
            <a:ext cx="6481763" cy="5145088"/>
          </a:xfrm>
          <a:noFill/>
        </p:spPr>
        <p:txBody>
          <a:bodyPr wrap="square" lIns="91440" tIns="45720" rIns="91440" bIns="45720" numCol="1" anchor="t" anchorCtr="0" compatLnSpc="1">
            <a:prstTxWarp prst="textNoShape">
              <a:avLst/>
            </a:prstTxWarp>
          </a:bodyPr>
          <a:lstStyle/>
          <a:p>
            <a:pPr>
              <a:spcBef>
                <a:spcPct val="0"/>
              </a:spcBef>
            </a:pPr>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狙い</a:t>
            </a:r>
            <a:r>
              <a:rPr lang="en-US" altLang="ja-JP" smtClean="0">
                <a:latin typeface="ＭＳ Ｐゴシック" charset="-128"/>
                <a:ea typeface="ＭＳ Ｐゴシック" charset="-128"/>
              </a:rPr>
              <a:t>〕</a:t>
            </a:r>
          </a:p>
          <a:p>
            <a:pPr>
              <a:spcBef>
                <a:spcPct val="0"/>
              </a:spcBef>
            </a:pPr>
            <a:r>
              <a:rPr lang="ja-JP" altLang="en-US" smtClean="0">
                <a:latin typeface="ＭＳ Ｐゴシック" charset="-128"/>
                <a:ea typeface="ＭＳ Ｐゴシック" charset="-128"/>
              </a:rPr>
              <a:t>企業活動は、企業価値を向上させることを目的とするものであるが、その企業価値は有形資産（財産）と無形資産（財産）で形成されるものであり、知的財産は無形財産（資産）の一つであることを理解させる。</a:t>
            </a:r>
            <a:endParaRPr lang="en-US" altLang="ja-JP" smtClean="0">
              <a:latin typeface="ＭＳ Ｐゴシック" charset="-128"/>
              <a:ea typeface="ＭＳ Ｐゴシック" charset="-128"/>
            </a:endParaRPr>
          </a:p>
          <a:p>
            <a:pPr>
              <a:spcBef>
                <a:spcPct val="0"/>
              </a:spcBef>
            </a:pPr>
            <a:endParaRPr lang="en-US" altLang="ja-JP" smtClean="0">
              <a:latin typeface="ＭＳ Ｐゴシック" charset="-128"/>
              <a:ea typeface="ＭＳ Ｐゴシック" charset="-128"/>
            </a:endParaRPr>
          </a:p>
          <a:p>
            <a:pPr>
              <a:spcBef>
                <a:spcPct val="0"/>
              </a:spcBef>
            </a:pPr>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説明</a:t>
            </a:r>
            <a:r>
              <a:rPr lang="en-US" altLang="ja-JP" smtClean="0">
                <a:latin typeface="ＭＳ Ｐゴシック" charset="-128"/>
                <a:ea typeface="ＭＳ Ｐゴシック" charset="-128"/>
              </a:rPr>
              <a:t>〕</a:t>
            </a:r>
          </a:p>
          <a:p>
            <a:pPr>
              <a:spcBef>
                <a:spcPct val="0"/>
              </a:spcBef>
            </a:pPr>
            <a:r>
              <a:rPr lang="ja-JP" altLang="en-US" smtClean="0">
                <a:latin typeface="ＭＳ Ｐゴシック" charset="-128"/>
                <a:ea typeface="ＭＳ Ｐゴシック" charset="-128"/>
              </a:rPr>
              <a:t>　近年、企業価値評価は、財務諸表に載らない無形財産を評価することで、適正な価値を評価する方向に動いている。</a:t>
            </a:r>
            <a:endParaRPr lang="en-US" altLang="ja-JP" smtClean="0">
              <a:latin typeface="ＭＳ Ｐゴシック" charset="-128"/>
              <a:ea typeface="ＭＳ Ｐゴシック" charset="-128"/>
            </a:endParaRPr>
          </a:p>
          <a:p>
            <a:pPr>
              <a:spcBef>
                <a:spcPct val="0"/>
              </a:spcBef>
            </a:pPr>
            <a:r>
              <a:rPr lang="ja-JP" altLang="en-US" smtClean="0">
                <a:latin typeface="ＭＳ Ｐゴシック" charset="-128"/>
                <a:ea typeface="ＭＳ Ｐゴシック" charset="-128"/>
              </a:rPr>
              <a:t>　企業の、競争力、利益の持続性、安全性等を適正に評価するためには、株式の時価総額から有形資産を減じた、無形資産を評価することが重要とされている。</a:t>
            </a:r>
            <a:endParaRPr lang="en-US" altLang="ja-JP" smtClean="0">
              <a:latin typeface="ＭＳ Ｐゴシック" charset="-128"/>
              <a:ea typeface="ＭＳ Ｐゴシック" charset="-128"/>
            </a:endParaRPr>
          </a:p>
          <a:p>
            <a:pPr>
              <a:spcBef>
                <a:spcPct val="0"/>
              </a:spcBef>
            </a:pPr>
            <a:r>
              <a:rPr lang="ja-JP" altLang="en-US" smtClean="0">
                <a:latin typeface="ＭＳ Ｐゴシック" charset="-128"/>
                <a:ea typeface="ＭＳ Ｐゴシック" charset="-128"/>
              </a:rPr>
              <a:t>　無形財産を適切に評価するには情報開示が重要であり、その情報として最も重要とされているのは技術・知的財産情報である。</a:t>
            </a:r>
            <a:endParaRPr lang="en-US" altLang="ja-JP" smtClean="0">
              <a:latin typeface="ＭＳ Ｐゴシック" charset="-128"/>
              <a:ea typeface="ＭＳ Ｐゴシック" charset="-128"/>
            </a:endParaRPr>
          </a:p>
          <a:p>
            <a:pPr>
              <a:spcBef>
                <a:spcPct val="0"/>
              </a:spcBef>
            </a:pPr>
            <a:r>
              <a:rPr lang="ja-JP" altLang="en-US" smtClean="0">
                <a:latin typeface="ＭＳ Ｐゴシック" charset="-128"/>
                <a:ea typeface="ＭＳ Ｐゴシック" charset="-128"/>
              </a:rPr>
              <a:t>　無形財産の捉え方はいろいろな視点があるがここでは一般的な捉え方とその評価項目の一例をあげている。</a:t>
            </a:r>
            <a:endParaRPr lang="en-US" altLang="ja-JP" smtClean="0">
              <a:latin typeface="ＭＳ Ｐゴシック" charset="-128"/>
              <a:ea typeface="ＭＳ Ｐゴシック" charset="-128"/>
            </a:endParaRPr>
          </a:p>
          <a:p>
            <a:pPr>
              <a:spcBef>
                <a:spcPct val="0"/>
              </a:spcBef>
            </a:pPr>
            <a:r>
              <a:rPr lang="ja-JP" altLang="en-US" smtClean="0">
                <a:latin typeface="ＭＳ Ｐゴシック" charset="-128"/>
                <a:ea typeface="ＭＳ Ｐゴシック" charset="-128"/>
              </a:rPr>
              <a:t>　参照：知財経営の確立と情報開示２頁（経済産業省知的財産政策室作成資料）</a:t>
            </a:r>
            <a:endParaRPr lang="en-US" altLang="ja-JP" smtClean="0">
              <a:latin typeface="ＭＳ Ｐゴシック" charset="-128"/>
              <a:ea typeface="ＭＳ Ｐゴシック" charset="-128"/>
            </a:endParaRPr>
          </a:p>
        </p:txBody>
      </p:sp>
      <p:sp>
        <p:nvSpPr>
          <p:cNvPr id="55299" name="スライド番号プレースホルダー 3"/>
          <p:cNvSpPr>
            <a:spLocks noGrp="1"/>
          </p:cNvSpPr>
          <p:nvPr>
            <p:ph type="sldNum" sz="quarter" idx="5"/>
          </p:nvPr>
        </p:nvSpPr>
        <p:spPr bwMode="auto">
          <a:noFill/>
          <a:ln>
            <a:miter lim="800000"/>
            <a:headEnd/>
            <a:tailEnd/>
          </a:ln>
        </p:spPr>
        <p:txBody>
          <a:bodyPr/>
          <a:lstStyle/>
          <a:p>
            <a:r>
              <a:rPr lang="en-US" altLang="ja-JP" smtClean="0">
                <a:ea typeface="ＭＳ Ｐゴシック" charset="-128"/>
              </a:rPr>
              <a:t>6</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スライド イメージ プレースホルダー 1"/>
          <p:cNvSpPr>
            <a:spLocks noGrp="1" noRot="1" noChangeAspect="1"/>
          </p:cNvSpPr>
          <p:nvPr>
            <p:ph type="sldImg"/>
          </p:nvPr>
        </p:nvSpPr>
        <p:spPr bwMode="auto">
          <a:xfrm>
            <a:off x="593725" y="679450"/>
            <a:ext cx="5743575" cy="3976688"/>
          </a:xfrm>
          <a:noFill/>
          <a:ln>
            <a:solidFill>
              <a:srgbClr val="000000"/>
            </a:solidFill>
            <a:miter lim="800000"/>
            <a:headEnd/>
            <a:tailEnd/>
          </a:ln>
        </p:spPr>
      </p:sp>
      <p:sp>
        <p:nvSpPr>
          <p:cNvPr id="57346" name="ノート プレースホルダー 2"/>
          <p:cNvSpPr>
            <a:spLocks noGrp="1"/>
          </p:cNvSpPr>
          <p:nvPr>
            <p:ph type="body" idx="1"/>
          </p:nvPr>
        </p:nvSpPr>
        <p:spPr bwMode="auto">
          <a:xfrm>
            <a:off x="593725" y="4721225"/>
            <a:ext cx="5618163" cy="4471988"/>
          </a:xfrm>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狙い</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企業が市場においてどのような思考で戦略を立てているのかを理解させる。</a:t>
            </a:r>
            <a:endParaRPr kumimoji="1" lang="en-US" altLang="ja-JP" smtClean="0">
              <a:latin typeface="ＭＳ Ｐゴシック" charset="-128"/>
              <a:ea typeface="ＭＳ Ｐゴシック" charset="-128"/>
            </a:endParaRPr>
          </a:p>
          <a:p>
            <a:endParaRPr kumimoji="1" lang="en-US" altLang="ja-JP" smtClean="0">
              <a:latin typeface="ＭＳ Ｐゴシック" charset="-128"/>
              <a:ea typeface="ＭＳ Ｐゴシック" charset="-128"/>
            </a:endParaRPr>
          </a:p>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説明</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　研究者の創出した発明に係る特許について、どのような目的でどのような戦略を採用するのかを示している。</a:t>
            </a:r>
            <a:endParaRPr kumimoji="1" lang="en-US" altLang="ja-JP" smtClean="0">
              <a:latin typeface="ＭＳ Ｐゴシック" charset="-128"/>
              <a:ea typeface="ＭＳ Ｐゴシック" charset="-128"/>
            </a:endParaRPr>
          </a:p>
          <a:p>
            <a:r>
              <a:rPr kumimoji="1" lang="ja-JP" altLang="en-US" smtClean="0">
                <a:latin typeface="ＭＳ Ｐゴシック" charset="-128"/>
                <a:ea typeface="ＭＳ Ｐゴシック" charset="-128"/>
              </a:rPr>
              <a:t>　通常学生が想定するような独占実施が全てではなく、ライセンス等も含めた戦略的な活用が検討されていることを認識させる。</a:t>
            </a:r>
            <a:endParaRPr kumimoji="1" lang="en-US" altLang="ja-JP" smtClean="0">
              <a:latin typeface="ＭＳ Ｐゴシック" charset="-128"/>
              <a:ea typeface="ＭＳ Ｐゴシック" charset="-128"/>
            </a:endParaRPr>
          </a:p>
          <a:p>
            <a:r>
              <a:rPr kumimoji="1" lang="ja-JP" altLang="en-US" smtClean="0">
                <a:latin typeface="ＭＳ Ｐゴシック" charset="-128"/>
                <a:ea typeface="ＭＳ Ｐゴシック" charset="-128"/>
              </a:rPr>
              <a:t>　なお、次の項目として標準化について説明するが、市場を伸長させるために業界を挙げて取り組む場合に、標準の利用がされることを説明する。</a:t>
            </a:r>
            <a:endParaRPr kumimoji="1" lang="en-US" altLang="ja-JP" smtClean="0">
              <a:latin typeface="ＭＳ Ｐゴシック" charset="-128"/>
              <a:ea typeface="ＭＳ Ｐゴシック" charset="-128"/>
            </a:endParaRPr>
          </a:p>
        </p:txBody>
      </p:sp>
      <p:sp>
        <p:nvSpPr>
          <p:cNvPr id="57347" name="スライド番号プレースホルダー 3"/>
          <p:cNvSpPr>
            <a:spLocks noGrp="1"/>
          </p:cNvSpPr>
          <p:nvPr>
            <p:ph type="sldNum" sz="quarter" idx="5"/>
          </p:nvPr>
        </p:nvSpPr>
        <p:spPr bwMode="auto">
          <a:noFill/>
          <a:ln>
            <a:miter lim="800000"/>
            <a:headEnd/>
            <a:tailEnd/>
          </a:ln>
        </p:spPr>
        <p:txBody>
          <a:bodyPr/>
          <a:lstStyle/>
          <a:p>
            <a:fld id="{EB12BF4B-A401-4CA7-89B3-9D1907BC7ADB}" type="slidenum">
              <a:rPr lang="ja-JP" altLang="en-US" smtClean="0">
                <a:solidFill>
                  <a:srgbClr val="000000"/>
                </a:solidFill>
                <a:ea typeface="ＭＳ Ｐゴシック" charset="-128"/>
              </a:rPr>
              <a:pPr/>
              <a:t>17</a:t>
            </a:fld>
            <a:endParaRPr lang="en-US" altLang="ja-JP" smtClean="0">
              <a:solidFill>
                <a:srgbClr val="000000"/>
              </a:solidFill>
              <a:ea typeface="ＭＳ Ｐゴシック"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Number Placeholder 6"/>
          <p:cNvSpPr>
            <a:spLocks noGrp="1"/>
          </p:cNvSpPr>
          <p:nvPr>
            <p:ph type="sldNum" sz="quarter" idx="5"/>
          </p:nvPr>
        </p:nvSpPr>
        <p:spPr bwMode="auto">
          <a:noFill/>
          <a:ln>
            <a:miter lim="800000"/>
            <a:headEnd/>
            <a:tailEnd/>
          </a:ln>
        </p:spPr>
        <p:txBody>
          <a:bodyPr/>
          <a:lstStyle/>
          <a:p>
            <a:fld id="{C9D829BD-1960-49F3-8622-9EFD5BB2699C}" type="slidenum">
              <a:rPr lang="en-US" altLang="ja-JP" smtClean="0">
                <a:ea typeface="ＭＳ Ｐゴシック" charset="-128"/>
              </a:rPr>
              <a:pPr/>
              <a:t>18</a:t>
            </a:fld>
            <a:endParaRPr lang="en-US" altLang="ja-JP" smtClean="0">
              <a:ea typeface="ＭＳ Ｐゴシック" charset="-128"/>
            </a:endParaRPr>
          </a:p>
        </p:txBody>
      </p:sp>
      <p:sp>
        <p:nvSpPr>
          <p:cNvPr id="59394" name="Rectangle 2"/>
          <p:cNvSpPr>
            <a:spLocks noGrp="1" noRot="1" noChangeAspect="1" noTextEdit="1"/>
          </p:cNvSpPr>
          <p:nvPr>
            <p:ph type="sldImg"/>
          </p:nvPr>
        </p:nvSpPr>
        <p:spPr bwMode="auto">
          <a:noFill/>
          <a:ln>
            <a:solidFill>
              <a:srgbClr val="000000"/>
            </a:solidFill>
            <a:miter lim="800000"/>
            <a:headEnd/>
            <a:tailEnd/>
          </a:ln>
        </p:spPr>
      </p:sp>
      <p:sp>
        <p:nvSpPr>
          <p:cNvPr id="59395" name="Rectangle 3"/>
          <p:cNvSpPr>
            <a:spLocks noGrp="1"/>
          </p:cNvSpPr>
          <p:nvPr>
            <p:ph type="body" idx="1"/>
          </p:nvPr>
        </p:nvSpPr>
        <p:spPr bwMode="auto">
          <a:xfrm>
            <a:off x="522288" y="4826000"/>
            <a:ext cx="5545137" cy="4471988"/>
          </a:xfrm>
          <a:noFill/>
        </p:spPr>
        <p:txBody>
          <a:bodyPr wrap="square" lIns="91440" tIns="45720" rIns="91440" bIns="45720" numCol="1" anchor="t" anchorCtr="0" compatLnSpc="1">
            <a:prstTxWarp prst="textNoShape">
              <a:avLst/>
            </a:prstTxWarp>
          </a:bodyPr>
          <a:lstStyle/>
          <a:p>
            <a:endParaRPr lang="zh-CN" altLang="en-US" smtClean="0">
              <a:latin typeface="ＭＳ Ｐゴシック" charset="-128"/>
              <a:ea typeface="ＭＳ Ｐゴシック"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スライド イメージ プレースホルダー 1"/>
          <p:cNvSpPr>
            <a:spLocks noGrp="1" noRot="1" noChangeAspect="1"/>
          </p:cNvSpPr>
          <p:nvPr>
            <p:ph type="sldImg"/>
          </p:nvPr>
        </p:nvSpPr>
        <p:spPr bwMode="auto">
          <a:xfrm>
            <a:off x="714375" y="746125"/>
            <a:ext cx="5380038" cy="3725863"/>
          </a:xfrm>
          <a:noFill/>
          <a:ln>
            <a:solidFill>
              <a:srgbClr val="000000"/>
            </a:solidFill>
            <a:miter lim="800000"/>
            <a:headEnd/>
            <a:tailEnd/>
          </a:ln>
        </p:spPr>
      </p:sp>
      <p:sp>
        <p:nvSpPr>
          <p:cNvPr id="61442" name="ノート プレースホルダー 2"/>
          <p:cNvSpPr>
            <a:spLocks noGrp="1"/>
          </p:cNvSpPr>
          <p:nvPr>
            <p:ph type="body" idx="1"/>
          </p:nvPr>
        </p:nvSpPr>
        <p:spPr bwMode="auto">
          <a:xfrm>
            <a:off x="522288" y="4721225"/>
            <a:ext cx="5832475" cy="4471988"/>
          </a:xfrm>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狙い</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標準化の意義と、知的財産（ここでは問題になりやすい特許について）が絡んだ場合の問題を認識させる。</a:t>
            </a:r>
            <a:endParaRPr kumimoji="1" lang="en-US" altLang="ja-JP" smtClean="0">
              <a:latin typeface="ＭＳ Ｐゴシック" charset="-128"/>
              <a:ea typeface="ＭＳ Ｐゴシック" charset="-128"/>
            </a:endParaRPr>
          </a:p>
          <a:p>
            <a:endParaRPr kumimoji="1" lang="en-US" altLang="ja-JP" smtClean="0">
              <a:latin typeface="ＭＳ Ｐゴシック" charset="-128"/>
              <a:ea typeface="ＭＳ Ｐゴシック" charset="-128"/>
            </a:endParaRPr>
          </a:p>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説明</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　技術の標準化は、互換性・利便性の観点や製品普及のみならず、製品製造の効率性や市場確保など様々な観点から重要視されている。そして、特に情報通信技術の分野においては、製品普及前に標準が策定されるようになってきていること、標準の対象となる技術が複雑・高度化していることなどから、技術標準に多数の特許が含まれるようになっている。</a:t>
            </a:r>
            <a:endParaRPr kumimoji="1" lang="en-US" altLang="ja-JP" smtClean="0">
              <a:latin typeface="ＭＳ Ｐゴシック" charset="-128"/>
              <a:ea typeface="ＭＳ Ｐゴシック" charset="-128"/>
            </a:endParaRPr>
          </a:p>
          <a:p>
            <a:r>
              <a:rPr kumimoji="1" lang="ja-JP" altLang="en-US" smtClean="0">
                <a:latin typeface="ＭＳ Ｐゴシック" charset="-128"/>
                <a:ea typeface="ＭＳ Ｐゴシック" charset="-128"/>
              </a:rPr>
              <a:t>　この項目では、技術標準に特許が含まれる場合にどのようにその権利が取り扱われるのかや、技術標準を策定する場合に、企業等が取りうる特許戦略について簡単な例をあげて、技術標準と特許の関係を簡単に説明する。</a:t>
            </a:r>
            <a:endParaRPr kumimoji="1" lang="en-US" altLang="ja-JP" smtClean="0">
              <a:latin typeface="ＭＳ Ｐゴシック" charset="-128"/>
              <a:ea typeface="ＭＳ Ｐゴシック" charset="-128"/>
            </a:endParaRPr>
          </a:p>
          <a:p>
            <a:endParaRPr kumimoji="1" lang="en-US" altLang="ja-JP" smtClean="0">
              <a:latin typeface="ＭＳ Ｐゴシック" charset="-128"/>
              <a:ea typeface="ＭＳ Ｐゴシック" charset="-128"/>
            </a:endParaRPr>
          </a:p>
        </p:txBody>
      </p:sp>
      <p:sp>
        <p:nvSpPr>
          <p:cNvPr id="61443" name="スライド番号プレースホルダー 3"/>
          <p:cNvSpPr>
            <a:spLocks noGrp="1"/>
          </p:cNvSpPr>
          <p:nvPr>
            <p:ph type="sldNum" sz="quarter" idx="5"/>
          </p:nvPr>
        </p:nvSpPr>
        <p:spPr bwMode="auto">
          <a:noFill/>
          <a:ln>
            <a:miter lim="800000"/>
            <a:headEnd/>
            <a:tailEnd/>
          </a:ln>
        </p:spPr>
        <p:txBody>
          <a:bodyPr/>
          <a:lstStyle/>
          <a:p>
            <a:fld id="{0D936E9E-E35E-4245-AD01-F683DEBC011E}" type="slidenum">
              <a:rPr lang="ja-JP" altLang="en-US" smtClean="0">
                <a:solidFill>
                  <a:srgbClr val="000000"/>
                </a:solidFill>
                <a:ea typeface="ＭＳ Ｐゴシック" charset="-128"/>
              </a:rPr>
              <a:pPr/>
              <a:t>19</a:t>
            </a:fld>
            <a:endParaRPr lang="en-US" altLang="ja-JP" smtClean="0">
              <a:solidFill>
                <a:srgbClr val="000000"/>
              </a:solidFill>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Number Placeholder 6"/>
          <p:cNvSpPr>
            <a:spLocks noGrp="1"/>
          </p:cNvSpPr>
          <p:nvPr>
            <p:ph type="sldNum" sz="quarter" idx="5"/>
          </p:nvPr>
        </p:nvSpPr>
        <p:spPr bwMode="auto">
          <a:noFill/>
          <a:ln>
            <a:miter lim="800000"/>
            <a:headEnd/>
            <a:tailEnd/>
          </a:ln>
        </p:spPr>
        <p:txBody>
          <a:bodyPr/>
          <a:lstStyle/>
          <a:p>
            <a:fld id="{B19B4B6D-3CA0-446D-9556-3D16540D1A4C}" type="slidenum">
              <a:rPr lang="en-US" altLang="ja-JP" smtClean="0">
                <a:ea typeface="ＭＳ Ｐゴシック" charset="-128"/>
              </a:rPr>
              <a:pPr/>
              <a:t>2</a:t>
            </a:fld>
            <a:endParaRPr lang="en-US" altLang="ja-JP" smtClean="0">
              <a:ea typeface="ＭＳ Ｐゴシック" charset="-128"/>
            </a:endParaRPr>
          </a:p>
        </p:txBody>
      </p:sp>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lang="ja-JP" altLang="en-US" smtClean="0">
              <a:latin typeface="ＭＳ Ｐゴシック" charset="-128"/>
              <a:ea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スライド イメージ プレースホルダー 1"/>
          <p:cNvSpPr>
            <a:spLocks noGrp="1" noRot="1" noChangeAspect="1"/>
          </p:cNvSpPr>
          <p:nvPr>
            <p:ph type="sldImg"/>
          </p:nvPr>
        </p:nvSpPr>
        <p:spPr bwMode="auto">
          <a:xfrm>
            <a:off x="714375" y="746125"/>
            <a:ext cx="5380038" cy="3725863"/>
          </a:xfrm>
          <a:noFill/>
          <a:ln>
            <a:solidFill>
              <a:srgbClr val="000000"/>
            </a:solidFill>
            <a:miter lim="800000"/>
            <a:headEnd/>
            <a:tailEnd/>
          </a:ln>
        </p:spPr>
      </p:sp>
      <p:sp>
        <p:nvSpPr>
          <p:cNvPr id="63490" name="ノート プレースホルダー 2"/>
          <p:cNvSpPr>
            <a:spLocks noGrp="1"/>
          </p:cNvSpPr>
          <p:nvPr>
            <p:ph type="body" idx="1"/>
          </p:nvPr>
        </p:nvSpPr>
        <p:spPr bwMode="auto">
          <a:xfrm>
            <a:off x="522288" y="4721225"/>
            <a:ext cx="5832475" cy="4713288"/>
          </a:xfrm>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狙い</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標準化における知的財産の取扱いについて理解する。</a:t>
            </a:r>
            <a:endParaRPr kumimoji="1" lang="en-US" altLang="ja-JP" smtClean="0">
              <a:latin typeface="ＭＳ Ｐゴシック" charset="-128"/>
              <a:ea typeface="ＭＳ Ｐゴシック" charset="-128"/>
            </a:endParaRPr>
          </a:p>
          <a:p>
            <a:endParaRPr kumimoji="1" lang="en-US" altLang="ja-JP" smtClean="0">
              <a:latin typeface="ＭＳ Ｐゴシック" charset="-128"/>
              <a:ea typeface="ＭＳ Ｐゴシック" charset="-128"/>
            </a:endParaRPr>
          </a:p>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説明</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　標準化に必須の特許については、標準化の目的から、基本的に無償または非差別的合理的条件である</a:t>
            </a:r>
            <a:r>
              <a:rPr kumimoji="1" lang="en-US" altLang="ja-JP" smtClean="0">
                <a:latin typeface="ＭＳ Ｐゴシック" charset="-128"/>
                <a:ea typeface="ＭＳ Ｐゴシック" charset="-128"/>
              </a:rPr>
              <a:t>RAND</a:t>
            </a:r>
            <a:r>
              <a:rPr kumimoji="1" lang="ja-JP" altLang="en-US" smtClean="0">
                <a:latin typeface="ＭＳ Ｐゴシック" charset="-128"/>
                <a:ea typeface="ＭＳ Ｐゴシック" charset="-128"/>
              </a:rPr>
              <a:t>条件（</a:t>
            </a:r>
            <a:r>
              <a:rPr kumimoji="1" lang="en-US" altLang="ja-JP" smtClean="0">
                <a:latin typeface="ＭＳ Ｐゴシック" charset="-128"/>
                <a:ea typeface="ＭＳ Ｐゴシック" charset="-128"/>
              </a:rPr>
              <a:t>Reasonable And  Non-Discriminatory</a:t>
            </a:r>
            <a:r>
              <a:rPr kumimoji="1" lang="ja-JP" altLang="en-US" smtClean="0">
                <a:latin typeface="ＭＳ Ｐゴシック" charset="-128"/>
                <a:ea typeface="ＭＳ Ｐゴシック" charset="-128"/>
              </a:rPr>
              <a:t>な条件）や、公正かつひさべつ的合理条件といわれる</a:t>
            </a:r>
            <a:r>
              <a:rPr kumimoji="1" lang="en-US" altLang="ja-JP" smtClean="0">
                <a:latin typeface="ＭＳ Ｐゴシック" charset="-128"/>
                <a:ea typeface="ＭＳ Ｐゴシック" charset="-128"/>
              </a:rPr>
              <a:t>FRAND</a:t>
            </a:r>
            <a:r>
              <a:rPr kumimoji="1" lang="ja-JP" altLang="en-US" smtClean="0">
                <a:latin typeface="ＭＳ Ｐゴシック" charset="-128"/>
                <a:ea typeface="ＭＳ Ｐゴシック" charset="-128"/>
              </a:rPr>
              <a:t>条件（</a:t>
            </a:r>
            <a:r>
              <a:rPr lang="en-US" altLang="ja-JP" smtClean="0">
                <a:latin typeface="ＭＳ Ｐゴシック" charset="-128"/>
                <a:ea typeface="ＭＳ Ｐゴシック" charset="-128"/>
              </a:rPr>
              <a:t>Fair, Reasonable And  Non-Discriminatory</a:t>
            </a:r>
            <a:r>
              <a:rPr lang="ja-JP" altLang="en-US" smtClean="0">
                <a:latin typeface="ＭＳ Ｐゴシック" charset="-128"/>
                <a:ea typeface="ＭＳ Ｐゴシック" charset="-128"/>
              </a:rPr>
              <a:t>）</a:t>
            </a:r>
            <a:r>
              <a:rPr kumimoji="1" lang="ja-JP" altLang="en-US" smtClean="0">
                <a:latin typeface="ＭＳ Ｐゴシック" charset="-128"/>
                <a:ea typeface="ＭＳ Ｐゴシック" charset="-128"/>
              </a:rPr>
              <a:t>で許諾するよう求められること、近年、標準化技術に多数の特許が含まれることから、ライセンスの効率化や実施料（ロイヤルティ）の一括支払いによる適正化などを目的としてパテントプールが活用されることを説明する。</a:t>
            </a:r>
            <a:endParaRPr kumimoji="1" lang="en-US" altLang="ja-JP" smtClean="0">
              <a:latin typeface="ＭＳ Ｐゴシック" charset="-128"/>
              <a:ea typeface="ＭＳ Ｐゴシック" charset="-128"/>
            </a:endParaRPr>
          </a:p>
          <a:p>
            <a:r>
              <a:rPr kumimoji="1" lang="ja-JP" altLang="en-US" smtClean="0">
                <a:latin typeface="ＭＳ Ｐゴシック" charset="-128"/>
                <a:ea typeface="ＭＳ Ｐゴシック" charset="-128"/>
              </a:rPr>
              <a:t>　技術標準の内容によっては技術競争力の点で影響を受ける等、技術標準がどうなるかは企業の活動に大きな影響を与える。</a:t>
            </a:r>
            <a:endParaRPr kumimoji="1" lang="en-US" altLang="ja-JP" smtClean="0">
              <a:latin typeface="ＭＳ Ｐゴシック" charset="-128"/>
              <a:ea typeface="ＭＳ Ｐゴシック" charset="-128"/>
            </a:endParaRPr>
          </a:p>
          <a:p>
            <a:r>
              <a:rPr kumimoji="1" lang="ja-JP" altLang="en-US" smtClean="0">
                <a:latin typeface="ＭＳ Ｐゴシック" charset="-128"/>
                <a:ea typeface="ＭＳ Ｐゴシック" charset="-128"/>
              </a:rPr>
              <a:t>　技術標準の策定には戦略を持って関与する必要があること、時には、技術標準の策定には、国家レベルの利害争いが生じることなどを説明する。</a:t>
            </a:r>
            <a:endParaRPr kumimoji="1" lang="en-US" altLang="ja-JP" smtClean="0">
              <a:latin typeface="ＭＳ Ｐゴシック" charset="-128"/>
              <a:ea typeface="ＭＳ Ｐゴシック" charset="-128"/>
            </a:endParaRPr>
          </a:p>
          <a:p>
            <a:endParaRPr kumimoji="1" lang="ja-JP" altLang="en-US" smtClean="0">
              <a:latin typeface="ＭＳ Ｐゴシック" charset="-128"/>
              <a:ea typeface="ＭＳ Ｐゴシック" charset="-128"/>
            </a:endParaRPr>
          </a:p>
        </p:txBody>
      </p:sp>
      <p:sp>
        <p:nvSpPr>
          <p:cNvPr id="63491" name="スライド番号プレースホルダー 3"/>
          <p:cNvSpPr>
            <a:spLocks noGrp="1"/>
          </p:cNvSpPr>
          <p:nvPr>
            <p:ph type="sldNum" sz="quarter" idx="5"/>
          </p:nvPr>
        </p:nvSpPr>
        <p:spPr bwMode="auto">
          <a:noFill/>
          <a:ln>
            <a:miter lim="800000"/>
            <a:headEnd/>
            <a:tailEnd/>
          </a:ln>
        </p:spPr>
        <p:txBody>
          <a:bodyPr/>
          <a:lstStyle/>
          <a:p>
            <a:fld id="{B1BC1986-6E73-44A0-B644-5C2F757B11F0}" type="slidenum">
              <a:rPr lang="ja-JP" altLang="en-US" smtClean="0">
                <a:solidFill>
                  <a:srgbClr val="000000"/>
                </a:solidFill>
                <a:ea typeface="ＭＳ Ｐゴシック" charset="-128"/>
              </a:rPr>
              <a:pPr/>
              <a:t>20</a:t>
            </a:fld>
            <a:endParaRPr lang="en-US" altLang="ja-JP" smtClean="0">
              <a:solidFill>
                <a:srgbClr val="000000"/>
              </a:solidFill>
              <a:ea typeface="ＭＳ Ｐゴシック"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スライド イメージ プレースホルダー 1"/>
          <p:cNvSpPr>
            <a:spLocks noGrp="1" noRot="1" noChangeAspect="1"/>
          </p:cNvSpPr>
          <p:nvPr>
            <p:ph type="sldImg"/>
          </p:nvPr>
        </p:nvSpPr>
        <p:spPr bwMode="auto">
          <a:xfrm>
            <a:off x="714375" y="746125"/>
            <a:ext cx="5380038" cy="3725863"/>
          </a:xfrm>
          <a:noFill/>
          <a:ln>
            <a:solidFill>
              <a:srgbClr val="000000"/>
            </a:solidFill>
            <a:miter lim="800000"/>
            <a:headEnd/>
            <a:tailEnd/>
          </a:ln>
        </p:spPr>
      </p:sp>
      <p:sp>
        <p:nvSpPr>
          <p:cNvPr id="65538" name="ノート プレースホルダー 2"/>
          <p:cNvSpPr>
            <a:spLocks noGrp="1"/>
          </p:cNvSpPr>
          <p:nvPr>
            <p:ph type="body" idx="1"/>
          </p:nvPr>
        </p:nvSpPr>
        <p:spPr bwMode="auto">
          <a:xfrm>
            <a:off x="450850" y="4610100"/>
            <a:ext cx="5903913" cy="4784725"/>
          </a:xfrm>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狙い</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標準化技術の策定に関して、知的財産の観点から、どのような戦略があるのかを例示することにより、標準技術の範囲により企業の活動に影響が生じることを具体的にイメージさせる。</a:t>
            </a:r>
            <a:endParaRPr kumimoji="1" lang="en-US" altLang="ja-JP" smtClean="0">
              <a:latin typeface="ＭＳ Ｐゴシック" charset="-128"/>
              <a:ea typeface="ＭＳ Ｐゴシック" charset="-128"/>
            </a:endParaRPr>
          </a:p>
          <a:p>
            <a:endParaRPr kumimoji="1" lang="en-US" altLang="ja-JP" smtClean="0">
              <a:latin typeface="ＭＳ Ｐゴシック" charset="-128"/>
              <a:ea typeface="ＭＳ Ｐゴシック" charset="-128"/>
            </a:endParaRPr>
          </a:p>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説明</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　標準化の中に特許が含まれた場合には、その特許は適正な対価で利用されることとなるため、上２つは表裏の関係にある。</a:t>
            </a:r>
            <a:endParaRPr kumimoji="1" lang="en-US" altLang="ja-JP" smtClean="0">
              <a:latin typeface="ＭＳ Ｐゴシック" charset="-128"/>
              <a:ea typeface="ＭＳ Ｐゴシック" charset="-128"/>
            </a:endParaRPr>
          </a:p>
          <a:p>
            <a:r>
              <a:rPr kumimoji="1" lang="ja-JP" altLang="en-US" smtClean="0">
                <a:latin typeface="ＭＳ Ｐゴシック" charset="-128"/>
                <a:ea typeface="ＭＳ Ｐゴシック" charset="-128"/>
              </a:rPr>
              <a:t>　他方、標準化の外側に、標準化技術を実施するために必須の特許がある場合に、そのような特許を自分が所有している場合には、有利な事業展開が可能であり、そのような特許を他者が保有しているにもかかわらず、標準が策定されてしまえば、事業展開上大きな不利益が生じることとなる。</a:t>
            </a:r>
            <a:endParaRPr kumimoji="1" lang="en-US" altLang="ja-JP" smtClean="0">
              <a:latin typeface="ＭＳ Ｐゴシック" charset="-128"/>
              <a:ea typeface="ＭＳ Ｐゴシック" charset="-128"/>
            </a:endParaRPr>
          </a:p>
          <a:p>
            <a:r>
              <a:rPr kumimoji="1" lang="ja-JP" altLang="en-US" smtClean="0">
                <a:latin typeface="ＭＳ Ｐゴシック" charset="-128"/>
                <a:ea typeface="ＭＳ Ｐゴシック" charset="-128"/>
              </a:rPr>
              <a:t>　このように技術標準を定める際に、知的財産の観点からの戦略的な対応が必要であることを説明する。</a:t>
            </a:r>
            <a:endParaRPr kumimoji="1" lang="en-US" altLang="ja-JP" smtClean="0">
              <a:latin typeface="ＭＳ Ｐゴシック" charset="-128"/>
              <a:ea typeface="ＭＳ Ｐゴシック" charset="-128"/>
            </a:endParaRPr>
          </a:p>
        </p:txBody>
      </p:sp>
      <p:sp>
        <p:nvSpPr>
          <p:cNvPr id="65539" name="スライド番号プレースホルダー 3"/>
          <p:cNvSpPr>
            <a:spLocks noGrp="1"/>
          </p:cNvSpPr>
          <p:nvPr>
            <p:ph type="sldNum" sz="quarter" idx="5"/>
          </p:nvPr>
        </p:nvSpPr>
        <p:spPr bwMode="auto">
          <a:noFill/>
          <a:ln>
            <a:miter lim="800000"/>
            <a:headEnd/>
            <a:tailEnd/>
          </a:ln>
        </p:spPr>
        <p:txBody>
          <a:bodyPr/>
          <a:lstStyle/>
          <a:p>
            <a:fld id="{A7DCA047-66F6-4F60-A952-007396A8E1C9}" type="slidenum">
              <a:rPr lang="ja-JP" altLang="en-US" smtClean="0">
                <a:solidFill>
                  <a:srgbClr val="000000"/>
                </a:solidFill>
                <a:ea typeface="ＭＳ Ｐゴシック" charset="-128"/>
              </a:rPr>
              <a:pPr/>
              <a:t>21</a:t>
            </a:fld>
            <a:endParaRPr lang="en-US" altLang="ja-JP" smtClean="0">
              <a:solidFill>
                <a:srgbClr val="000000"/>
              </a:solidFill>
              <a:ea typeface="ＭＳ Ｐゴシック"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Number Placeholder 6"/>
          <p:cNvSpPr>
            <a:spLocks noGrp="1"/>
          </p:cNvSpPr>
          <p:nvPr>
            <p:ph type="sldNum" sz="quarter" idx="5"/>
          </p:nvPr>
        </p:nvSpPr>
        <p:spPr bwMode="auto">
          <a:noFill/>
          <a:ln>
            <a:miter lim="800000"/>
            <a:headEnd/>
            <a:tailEnd/>
          </a:ln>
        </p:spPr>
        <p:txBody>
          <a:bodyPr/>
          <a:lstStyle/>
          <a:p>
            <a:fld id="{CC2AA0DA-494E-44BC-8915-B57510F3FCC8}" type="slidenum">
              <a:rPr lang="en-US" altLang="ja-JP" smtClean="0">
                <a:ea typeface="ＭＳ Ｐゴシック" charset="-128"/>
              </a:rPr>
              <a:pPr/>
              <a:t>22</a:t>
            </a:fld>
            <a:endParaRPr lang="en-US" altLang="ja-JP" smtClean="0">
              <a:ea typeface="ＭＳ Ｐゴシック" charset="-128"/>
            </a:endParaRPr>
          </a:p>
        </p:txBody>
      </p:sp>
      <p:sp>
        <p:nvSpPr>
          <p:cNvPr id="67586" name="Rectangle 2"/>
          <p:cNvSpPr>
            <a:spLocks noGrp="1" noRot="1" noChangeAspect="1" noTextEdit="1"/>
          </p:cNvSpPr>
          <p:nvPr>
            <p:ph type="sldImg"/>
          </p:nvPr>
        </p:nvSpPr>
        <p:spPr bwMode="auto">
          <a:noFill/>
          <a:ln>
            <a:solidFill>
              <a:srgbClr val="000000"/>
            </a:solidFill>
            <a:miter lim="800000"/>
            <a:headEnd/>
            <a:tailEnd/>
          </a:ln>
        </p:spPr>
      </p:sp>
      <p:sp>
        <p:nvSpPr>
          <p:cNvPr id="67587" name="Rectangle 3"/>
          <p:cNvSpPr>
            <a:spLocks noGrp="1"/>
          </p:cNvSpPr>
          <p:nvPr>
            <p:ph type="body" idx="1"/>
          </p:nvPr>
        </p:nvSpPr>
        <p:spPr bwMode="auto">
          <a:xfrm>
            <a:off x="522288" y="4826000"/>
            <a:ext cx="5545137" cy="4471988"/>
          </a:xfrm>
          <a:noFill/>
        </p:spPr>
        <p:txBody>
          <a:bodyPr wrap="square" lIns="91440" tIns="45720" rIns="91440" bIns="45720" numCol="1" anchor="t" anchorCtr="0" compatLnSpc="1">
            <a:prstTxWarp prst="textNoShape">
              <a:avLst/>
            </a:prstTxWarp>
          </a:bodyPr>
          <a:lstStyle/>
          <a:p>
            <a:endParaRPr lang="zh-CN" altLang="en-US" smtClean="0">
              <a:latin typeface="ＭＳ Ｐゴシック" charset="-128"/>
              <a:ea typeface="ＭＳ Ｐゴシック"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スライド番号プレースホルダー 6"/>
          <p:cNvSpPr>
            <a:spLocks noGrp="1"/>
          </p:cNvSpPr>
          <p:nvPr>
            <p:ph type="sldNum" sz="quarter" idx="5"/>
          </p:nvPr>
        </p:nvSpPr>
        <p:spPr bwMode="auto">
          <a:noFill/>
          <a:ln>
            <a:miter lim="800000"/>
            <a:headEnd/>
            <a:tailEnd/>
          </a:ln>
        </p:spPr>
        <p:txBody>
          <a:bodyPr/>
          <a:lstStyle/>
          <a:p>
            <a:fld id="{9CECF7BE-9964-4712-9B89-C4F280EFF563}" type="slidenum">
              <a:rPr lang="ja-JP" altLang="en-US" smtClean="0">
                <a:solidFill>
                  <a:srgbClr val="000000"/>
                </a:solidFill>
                <a:ea typeface="ＭＳ Ｐゴシック" charset="-128"/>
              </a:rPr>
              <a:pPr/>
              <a:t>23</a:t>
            </a:fld>
            <a:endParaRPr lang="en-US" altLang="ja-JP" smtClean="0">
              <a:solidFill>
                <a:srgbClr val="000000"/>
              </a:solidFill>
              <a:ea typeface="ＭＳ Ｐゴシック" charset="-128"/>
            </a:endParaRPr>
          </a:p>
        </p:txBody>
      </p:sp>
      <p:sp>
        <p:nvSpPr>
          <p:cNvPr id="69634" name="Rectangle 2"/>
          <p:cNvSpPr>
            <a:spLocks noGrp="1" noRot="1" noChangeAspect="1" noTextEdit="1"/>
          </p:cNvSpPr>
          <p:nvPr>
            <p:ph type="sldImg"/>
          </p:nvPr>
        </p:nvSpPr>
        <p:spPr bwMode="auto">
          <a:xfrm>
            <a:off x="593725" y="679450"/>
            <a:ext cx="5743575" cy="3976688"/>
          </a:xfrm>
          <a:noFill/>
          <a:ln>
            <a:solidFill>
              <a:srgbClr val="000000"/>
            </a:solidFill>
            <a:miter lim="800000"/>
            <a:headEnd/>
            <a:tailEnd/>
          </a:ln>
        </p:spPr>
      </p:sp>
      <p:sp>
        <p:nvSpPr>
          <p:cNvPr id="69635" name="Rectangle 3"/>
          <p:cNvSpPr>
            <a:spLocks noGrp="1"/>
          </p:cNvSpPr>
          <p:nvPr>
            <p:ph type="body" idx="1"/>
          </p:nvPr>
        </p:nvSpPr>
        <p:spPr bwMode="auto">
          <a:xfrm>
            <a:off x="522288" y="4721225"/>
            <a:ext cx="5667375" cy="4471988"/>
          </a:xfrm>
          <a:noFill/>
        </p:spPr>
        <p:txBody>
          <a:bodyPr wrap="square" lIns="91440" tIns="45720" rIns="91440" bIns="45720" numCol="1" anchor="t" anchorCtr="0" compatLnSpc="1">
            <a:prstTxWarp prst="textNoShape">
              <a:avLst/>
            </a:prstTxWarp>
          </a:bodyPr>
          <a:lstStyle/>
          <a:p>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狙い</a:t>
            </a:r>
            <a:r>
              <a:rPr lang="en-US" altLang="ja-JP" smtClean="0">
                <a:latin typeface="ＭＳ Ｐゴシック" charset="-128"/>
                <a:ea typeface="ＭＳ Ｐゴシック" charset="-128"/>
              </a:rPr>
              <a:t>〕</a:t>
            </a:r>
          </a:p>
          <a:p>
            <a:r>
              <a:rPr lang="ja-JP" altLang="en-US" smtClean="0">
                <a:latin typeface="ＭＳ Ｐゴシック" charset="-128"/>
                <a:ea typeface="ＭＳ Ｐゴシック" charset="-128"/>
              </a:rPr>
              <a:t>特許を中心に、知的財産の活用について理解させる。</a:t>
            </a:r>
            <a:endParaRPr lang="en-US" altLang="ja-JP" smtClean="0">
              <a:latin typeface="ＭＳ Ｐゴシック" charset="-128"/>
              <a:ea typeface="ＭＳ Ｐゴシック" charset="-128"/>
            </a:endParaRPr>
          </a:p>
          <a:p>
            <a:endParaRPr lang="en-US" altLang="zh-CN" smtClean="0">
              <a:latin typeface="ＭＳ Ｐゴシック" charset="-128"/>
              <a:ea typeface="ＭＳ Ｐゴシック" charset="-128"/>
            </a:endParaRPr>
          </a:p>
          <a:p>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説明</a:t>
            </a:r>
            <a:r>
              <a:rPr lang="en-US" altLang="ja-JP" smtClean="0">
                <a:latin typeface="ＭＳ Ｐゴシック" charset="-128"/>
                <a:ea typeface="ＭＳ Ｐゴシック" charset="-128"/>
              </a:rPr>
              <a:t>〕</a:t>
            </a:r>
          </a:p>
          <a:p>
            <a:r>
              <a:rPr lang="ja-JP" altLang="en-US" smtClean="0">
                <a:latin typeface="ＭＳ Ｐゴシック" charset="-128"/>
                <a:ea typeface="ＭＳ Ｐゴシック" charset="-128"/>
              </a:rPr>
              <a:t>　ここでは一例として、製品に関連する特許の数を指標として、活用形態を区別している。</a:t>
            </a:r>
            <a:endParaRPr lang="en-US" altLang="ja-JP" smtClean="0">
              <a:latin typeface="ＭＳ Ｐゴシック" charset="-128"/>
              <a:ea typeface="ＭＳ Ｐゴシック" charset="-128"/>
            </a:endParaRPr>
          </a:p>
          <a:p>
            <a:r>
              <a:rPr lang="ja-JP" altLang="en-US" smtClean="0">
                <a:latin typeface="ＭＳ Ｐゴシック" charset="-128"/>
                <a:ea typeface="ＭＳ Ｐゴシック" charset="-128"/>
              </a:rPr>
              <a:t>　ジャンルによって特許の活用方法に大きな違いがありうることを認識させた上で、学生の専攻する研究分野での議論を展開することが考えられる。</a:t>
            </a:r>
            <a:endParaRPr lang="en-US" altLang="ja-JP" smtClean="0">
              <a:latin typeface="ＭＳ Ｐゴシック" charset="-128"/>
              <a:ea typeface="ＭＳ Ｐゴシック" charset="-128"/>
            </a:endParaRPr>
          </a:p>
          <a:p>
            <a:endParaRPr lang="en-US" altLang="ja-JP" smtClean="0">
              <a:latin typeface="ＭＳ Ｐゴシック" charset="-128"/>
              <a:ea typeface="ＭＳ Ｐゴシック"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7"/>
          <p:cNvSpPr txBox="1">
            <a:spLocks noGrp="1" noChangeArrowheads="1"/>
          </p:cNvSpPr>
          <p:nvPr/>
        </p:nvSpPr>
        <p:spPr bwMode="auto">
          <a:xfrm>
            <a:off x="3854450" y="9440863"/>
            <a:ext cx="2949575" cy="496887"/>
          </a:xfrm>
          <a:prstGeom prst="rect">
            <a:avLst/>
          </a:prstGeom>
          <a:noFill/>
          <a:ln w="9525">
            <a:noFill/>
            <a:miter lim="800000"/>
            <a:headEnd/>
            <a:tailEnd/>
          </a:ln>
        </p:spPr>
        <p:txBody>
          <a:bodyPr anchor="b"/>
          <a:lstStyle/>
          <a:p>
            <a:pPr algn="r" defTabSz="457200"/>
            <a:fld id="{680CB3C5-0545-4F3D-9E14-D78BF9529AD0}" type="slidenum">
              <a:rPr lang="en-US" altLang="ja-JP" sz="1200">
                <a:solidFill>
                  <a:srgbClr val="000000"/>
                </a:solidFill>
                <a:latin typeface="Calibri" pitchFamily="34" charset="0"/>
                <a:ea typeface="ＭＳ Ｐゴシック" charset="-128"/>
              </a:rPr>
              <a:pPr algn="r" defTabSz="457200"/>
              <a:t>24</a:t>
            </a:fld>
            <a:endParaRPr lang="en-US" altLang="ja-JP" sz="1200">
              <a:solidFill>
                <a:srgbClr val="000000"/>
              </a:solidFill>
              <a:latin typeface="Calibri" pitchFamily="34" charset="0"/>
              <a:ea typeface="ＭＳ Ｐゴシック" charset="-128"/>
            </a:endParaRPr>
          </a:p>
        </p:txBody>
      </p:sp>
      <p:sp>
        <p:nvSpPr>
          <p:cNvPr id="71682" name="Rectangle 2"/>
          <p:cNvSpPr>
            <a:spLocks noGrp="1" noRot="1" noChangeAspect="1" noChangeArrowheads="1" noTextEdit="1"/>
          </p:cNvSpPr>
          <p:nvPr>
            <p:ph type="sldImg"/>
          </p:nvPr>
        </p:nvSpPr>
        <p:spPr bwMode="auto">
          <a:xfrm>
            <a:off x="709613" y="741363"/>
            <a:ext cx="5391150" cy="3733800"/>
          </a:xfrm>
          <a:noFill/>
          <a:ln>
            <a:solidFill>
              <a:srgbClr val="000000"/>
            </a:solidFill>
            <a:miter lim="800000"/>
            <a:headEnd/>
            <a:tailEnd/>
          </a:ln>
        </p:spPr>
      </p:sp>
      <p:sp>
        <p:nvSpPr>
          <p:cNvPr id="71683" name="Rectangle 3"/>
          <p:cNvSpPr>
            <a:spLocks noGrp="1" noChangeArrowheads="1"/>
          </p:cNvSpPr>
          <p:nvPr>
            <p:ph type="body" idx="1"/>
          </p:nvPr>
        </p:nvSpPr>
        <p:spPr bwMode="auto">
          <a:xfrm>
            <a:off x="666750" y="4721225"/>
            <a:ext cx="5545138" cy="4475163"/>
          </a:xfrm>
          <a:noFill/>
        </p:spPr>
        <p:txBody>
          <a:bodyPr wrap="square" lIns="91440" tIns="45720" rIns="91440" bIns="45720" numCol="1" anchor="t" anchorCtr="0" compatLnSpc="1">
            <a:prstTxWarp prst="textNoShape">
              <a:avLst/>
            </a:prstTxWarp>
          </a:bodyPr>
          <a:lstStyle/>
          <a:p>
            <a:pPr eaLnBrk="1" hangingPunct="1">
              <a:spcBef>
                <a:spcPct val="0"/>
              </a:spcBef>
            </a:pPr>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狙い</a:t>
            </a:r>
            <a:r>
              <a:rPr lang="en-US" altLang="ja-JP" smtClean="0">
                <a:latin typeface="ＭＳ Ｐゴシック" charset="-128"/>
                <a:ea typeface="ＭＳ Ｐゴシック" charset="-128"/>
              </a:rPr>
              <a:t>〕</a:t>
            </a:r>
          </a:p>
          <a:p>
            <a:pPr eaLnBrk="1" hangingPunct="1">
              <a:spcBef>
                <a:spcPct val="0"/>
              </a:spcBef>
            </a:pPr>
            <a:r>
              <a:rPr lang="ja-JP" altLang="en-US" smtClean="0">
                <a:latin typeface="ＭＳ Ｐゴシック" charset="-128"/>
                <a:ea typeface="ＭＳ Ｐゴシック" charset="-128"/>
              </a:rPr>
              <a:t>特許の具体的な活用方法について理解させる。</a:t>
            </a:r>
            <a:endParaRPr lang="en-US" altLang="ja-JP" smtClean="0">
              <a:latin typeface="ＭＳ Ｐゴシック" charset="-128"/>
              <a:ea typeface="ＭＳ Ｐゴシック" charset="-128"/>
            </a:endParaRPr>
          </a:p>
          <a:p>
            <a:pPr eaLnBrk="1" hangingPunct="1">
              <a:spcBef>
                <a:spcPct val="0"/>
              </a:spcBef>
            </a:pPr>
            <a:endParaRPr lang="en-US" altLang="zh-CN" smtClean="0">
              <a:latin typeface="ＭＳ Ｐゴシック" charset="-128"/>
              <a:ea typeface="ＭＳ Ｐゴシック" charset="-128"/>
            </a:endParaRPr>
          </a:p>
          <a:p>
            <a:pPr eaLnBrk="1" hangingPunct="1">
              <a:spcBef>
                <a:spcPct val="0"/>
              </a:spcBef>
            </a:pPr>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説明</a:t>
            </a:r>
            <a:r>
              <a:rPr lang="en-US" altLang="ja-JP" smtClean="0">
                <a:latin typeface="ＭＳ Ｐゴシック" charset="-128"/>
                <a:ea typeface="ＭＳ Ｐゴシック" charset="-128"/>
              </a:rPr>
              <a:t>〕</a:t>
            </a:r>
          </a:p>
          <a:p>
            <a:pPr eaLnBrk="1" hangingPunct="1">
              <a:spcBef>
                <a:spcPct val="0"/>
              </a:spcBef>
            </a:pPr>
            <a:r>
              <a:rPr lang="ja-JP" altLang="en-US" smtClean="0">
                <a:latin typeface="ＭＳ Ｐゴシック" charset="-128"/>
                <a:ea typeface="ＭＳ Ｐゴシック" charset="-128"/>
              </a:rPr>
              <a:t>　特許権は自己実施以外にも多様な活用方法が存在することを理解させる。</a:t>
            </a:r>
            <a:endParaRPr lang="en-US" altLang="ja-JP" smtClean="0">
              <a:latin typeface="ＭＳ Ｐゴシック" charset="-128"/>
              <a:ea typeface="ＭＳ Ｐゴシック" charset="-128"/>
            </a:endParaRPr>
          </a:p>
          <a:p>
            <a:pPr eaLnBrk="1" hangingPunct="1">
              <a:spcBef>
                <a:spcPct val="0"/>
              </a:spcBef>
            </a:pPr>
            <a:r>
              <a:rPr lang="ja-JP" altLang="en-US" smtClean="0">
                <a:latin typeface="ＭＳ Ｐゴシック" charset="-128"/>
                <a:ea typeface="ＭＳ Ｐゴシック" charset="-128"/>
              </a:rPr>
              <a:t>　また、このような活用が可能なのは、それ以外の者を排除する権限が認められているからであることを改めて確認しておく。</a:t>
            </a:r>
            <a:endParaRPr lang="en-US" altLang="ja-JP" smtClean="0">
              <a:latin typeface="ＭＳ Ｐゴシック" charset="-128"/>
              <a:ea typeface="ＭＳ Ｐゴシック" charset="-128"/>
            </a:endParaRPr>
          </a:p>
          <a:p>
            <a:pPr eaLnBrk="1" hangingPunct="1">
              <a:spcBef>
                <a:spcPct val="0"/>
              </a:spcBef>
            </a:pPr>
            <a:r>
              <a:rPr lang="ja-JP" altLang="en-US" smtClean="0">
                <a:latin typeface="ＭＳ Ｐゴシック" charset="-128"/>
                <a:ea typeface="ＭＳ Ｐゴシック" charset="-128"/>
              </a:rPr>
              <a:t>　学生には、実施能力のない大学が知財を保有した場合の問題を検討させることが考えられる。</a:t>
            </a:r>
            <a:endParaRPr lang="en-US" altLang="ja-JP" smtClean="0">
              <a:latin typeface="ＭＳ Ｐゴシック" charset="-128"/>
              <a:ea typeface="ＭＳ Ｐゴシック"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スライド番号プレースホルダー 6"/>
          <p:cNvSpPr>
            <a:spLocks noGrp="1"/>
          </p:cNvSpPr>
          <p:nvPr>
            <p:ph type="sldNum" sz="quarter" idx="5"/>
          </p:nvPr>
        </p:nvSpPr>
        <p:spPr bwMode="auto">
          <a:noFill/>
          <a:ln>
            <a:miter lim="800000"/>
            <a:headEnd/>
            <a:tailEnd/>
          </a:ln>
        </p:spPr>
        <p:txBody>
          <a:bodyPr/>
          <a:lstStyle/>
          <a:p>
            <a:fld id="{4ED62103-4BB4-4FC7-8750-21EDC59C57FC}" type="slidenum">
              <a:rPr lang="ja-JP" altLang="en-US" smtClean="0">
                <a:solidFill>
                  <a:srgbClr val="000000"/>
                </a:solidFill>
                <a:ea typeface="ＭＳ Ｐゴシック" charset="-128"/>
              </a:rPr>
              <a:pPr/>
              <a:t>25</a:t>
            </a:fld>
            <a:endParaRPr lang="en-US" altLang="ja-JP" smtClean="0">
              <a:solidFill>
                <a:srgbClr val="000000"/>
              </a:solidFill>
              <a:ea typeface="ＭＳ Ｐゴシック" charset="-128"/>
            </a:endParaRPr>
          </a:p>
        </p:txBody>
      </p:sp>
      <p:sp>
        <p:nvSpPr>
          <p:cNvPr id="73730" name="Rectangle 2"/>
          <p:cNvSpPr>
            <a:spLocks noGrp="1" noRot="1" noChangeAspect="1" noChangeArrowheads="1" noTextEdit="1"/>
          </p:cNvSpPr>
          <p:nvPr>
            <p:ph type="sldImg"/>
          </p:nvPr>
        </p:nvSpPr>
        <p:spPr bwMode="auto">
          <a:xfrm>
            <a:off x="709613" y="741363"/>
            <a:ext cx="5391150" cy="3733800"/>
          </a:xfrm>
          <a:noFill/>
          <a:ln>
            <a:solidFill>
              <a:srgbClr val="000000"/>
            </a:solidFill>
            <a:miter lim="800000"/>
            <a:headEnd/>
            <a:tailEnd/>
          </a:ln>
        </p:spPr>
      </p:sp>
      <p:sp>
        <p:nvSpPr>
          <p:cNvPr id="73731" name="Rectangle 3"/>
          <p:cNvSpPr>
            <a:spLocks noGrp="1" noChangeArrowheads="1"/>
          </p:cNvSpPr>
          <p:nvPr>
            <p:ph type="body" idx="1"/>
          </p:nvPr>
        </p:nvSpPr>
        <p:spPr bwMode="auto">
          <a:xfrm>
            <a:off x="522288" y="4721225"/>
            <a:ext cx="5689600" cy="4475163"/>
          </a:xfrm>
          <a:noFill/>
        </p:spPr>
        <p:txBody>
          <a:bodyPr wrap="square" lIns="91440" tIns="45720" rIns="91440" bIns="45720" numCol="1" anchor="t" anchorCtr="0" compatLnSpc="1">
            <a:prstTxWarp prst="textNoShape">
              <a:avLst/>
            </a:prstTxWarp>
          </a:bodyPr>
          <a:lstStyle/>
          <a:p>
            <a:pPr eaLnBrk="1" hangingPunct="1">
              <a:spcBef>
                <a:spcPct val="0"/>
              </a:spcBef>
            </a:pPr>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狙い</a:t>
            </a:r>
            <a:r>
              <a:rPr lang="en-US" altLang="ja-JP" smtClean="0">
                <a:latin typeface="ＭＳ Ｐゴシック" charset="-128"/>
                <a:ea typeface="ＭＳ Ｐゴシック" charset="-128"/>
              </a:rPr>
              <a:t>〕</a:t>
            </a:r>
          </a:p>
          <a:p>
            <a:pPr eaLnBrk="1" hangingPunct="1">
              <a:spcBef>
                <a:spcPct val="0"/>
              </a:spcBef>
            </a:pPr>
            <a:r>
              <a:rPr lang="ja-JP" altLang="en-US" smtClean="0">
                <a:latin typeface="ＭＳ Ｐゴシック" charset="-128"/>
                <a:ea typeface="ＭＳ Ｐゴシック" charset="-128"/>
              </a:rPr>
              <a:t>より実際的な活用方法について理解させる。</a:t>
            </a:r>
            <a:endParaRPr lang="en-US" altLang="ja-JP" smtClean="0">
              <a:latin typeface="ＭＳ Ｐゴシック" charset="-128"/>
              <a:ea typeface="ＭＳ Ｐゴシック" charset="-128"/>
            </a:endParaRPr>
          </a:p>
          <a:p>
            <a:pPr eaLnBrk="1" hangingPunct="1">
              <a:spcBef>
                <a:spcPct val="0"/>
              </a:spcBef>
            </a:pPr>
            <a:endParaRPr lang="en-US" altLang="ja-JP" smtClean="0">
              <a:latin typeface="ＭＳ Ｐゴシック" charset="-128"/>
              <a:ea typeface="ＭＳ Ｐゴシック" charset="-128"/>
            </a:endParaRPr>
          </a:p>
          <a:p>
            <a:pPr eaLnBrk="1" hangingPunct="1">
              <a:spcBef>
                <a:spcPct val="0"/>
              </a:spcBef>
            </a:pPr>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説明</a:t>
            </a:r>
            <a:r>
              <a:rPr lang="en-US" altLang="ja-JP" smtClean="0">
                <a:latin typeface="ＭＳ Ｐゴシック" charset="-128"/>
                <a:ea typeface="ＭＳ Ｐゴシック" charset="-128"/>
              </a:rPr>
              <a:t>〕</a:t>
            </a:r>
          </a:p>
          <a:p>
            <a:pPr eaLnBrk="1" hangingPunct="1">
              <a:spcBef>
                <a:spcPct val="0"/>
              </a:spcBef>
            </a:pPr>
            <a:r>
              <a:rPr lang="ja-JP" altLang="en-US" smtClean="0">
                <a:latin typeface="ＭＳ Ｐゴシック" charset="-128"/>
                <a:ea typeface="ＭＳ Ｐゴシック" charset="-128"/>
              </a:rPr>
              <a:t>具体的な方法のメリット・デメリットについても説明し、研究者の生み出した知財（特許）を企業がどのように駆使しているのかを説明する。</a:t>
            </a:r>
            <a:endParaRPr lang="en-US" altLang="ja-JP" smtClean="0">
              <a:latin typeface="ＭＳ Ｐゴシック" charset="-128"/>
              <a:ea typeface="ＭＳ Ｐゴシック" charset="-128"/>
            </a:endParaRPr>
          </a:p>
          <a:p>
            <a:pPr eaLnBrk="1" hangingPunct="1">
              <a:spcBef>
                <a:spcPct val="0"/>
              </a:spcBef>
            </a:pPr>
            <a:endParaRPr lang="en-US" altLang="ja-JP" smtClean="0">
              <a:latin typeface="ＭＳ Ｐゴシック" charset="-128"/>
              <a:ea typeface="ＭＳ Ｐゴシック" charset="-128"/>
            </a:endParaRPr>
          </a:p>
          <a:p>
            <a:pPr eaLnBrk="1" hangingPunct="1">
              <a:spcBef>
                <a:spcPct val="0"/>
              </a:spcBef>
            </a:pPr>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参考事例</a:t>
            </a:r>
            <a:endParaRPr lang="en-US" altLang="ja-JP" smtClean="0">
              <a:latin typeface="ＭＳ Ｐゴシック" charset="-128"/>
              <a:ea typeface="ＭＳ Ｐゴシック" charset="-128"/>
            </a:endParaRPr>
          </a:p>
          <a:p>
            <a:pPr eaLnBrk="1" hangingPunct="1">
              <a:spcBef>
                <a:spcPct val="0"/>
              </a:spcBef>
            </a:pPr>
            <a:r>
              <a:rPr lang="ja-JP" altLang="en-US" smtClean="0">
                <a:latin typeface="ＭＳ Ｐゴシック" charset="-128"/>
                <a:ea typeface="ＭＳ Ｐゴシック" charset="-128"/>
              </a:rPr>
              <a:t>事例：</a:t>
            </a:r>
            <a:r>
              <a:rPr lang="ja-JP" altLang="ja-JP" smtClean="0">
                <a:latin typeface="ＭＳ Ｐゴシック" charset="-128"/>
                <a:ea typeface="ＭＳ Ｐゴシック" charset="-128"/>
              </a:rPr>
              <a:t>パチンコ機製造特許プール事件</a:t>
            </a:r>
            <a:r>
              <a:rPr lang="ja-JP" altLang="en-US" smtClean="0">
                <a:latin typeface="ＭＳ Ｐゴシック" charset="-128"/>
                <a:ea typeface="ＭＳ Ｐゴシック" charset="-128"/>
              </a:rPr>
              <a:t>（</a:t>
            </a:r>
            <a:r>
              <a:rPr lang="ja-JP" altLang="ja-JP" smtClean="0">
                <a:latin typeface="ＭＳ Ｐゴシック" charset="-128"/>
                <a:ea typeface="ＭＳ Ｐゴシック" charset="-128"/>
              </a:rPr>
              <a:t>平成</a:t>
            </a:r>
            <a:r>
              <a:rPr lang="en-US" altLang="ja-JP" smtClean="0">
                <a:latin typeface="ＭＳ Ｐゴシック" charset="-128"/>
                <a:ea typeface="ＭＳ Ｐゴシック" charset="-128"/>
              </a:rPr>
              <a:t>9</a:t>
            </a:r>
            <a:r>
              <a:rPr lang="ja-JP" altLang="ja-JP" smtClean="0">
                <a:latin typeface="ＭＳ Ｐゴシック" charset="-128"/>
                <a:ea typeface="ＭＳ Ｐゴシック" charset="-128"/>
              </a:rPr>
              <a:t>年</a:t>
            </a:r>
            <a:r>
              <a:rPr lang="en-US" altLang="ja-JP" smtClean="0">
                <a:latin typeface="ＭＳ Ｐゴシック" charset="-128"/>
                <a:ea typeface="ＭＳ Ｐゴシック" charset="-128"/>
              </a:rPr>
              <a:t>8</a:t>
            </a:r>
            <a:r>
              <a:rPr lang="ja-JP" altLang="ja-JP" smtClean="0">
                <a:latin typeface="ＭＳ Ｐゴシック" charset="-128"/>
                <a:ea typeface="ＭＳ Ｐゴシック" charset="-128"/>
              </a:rPr>
              <a:t>月</a:t>
            </a:r>
            <a:r>
              <a:rPr lang="en-US" altLang="ja-JP" smtClean="0">
                <a:latin typeface="ＭＳ Ｐゴシック" charset="-128"/>
                <a:ea typeface="ＭＳ Ｐゴシック" charset="-128"/>
              </a:rPr>
              <a:t>6</a:t>
            </a:r>
            <a:r>
              <a:rPr lang="ja-JP" altLang="ja-JP" smtClean="0">
                <a:latin typeface="ＭＳ Ｐゴシック" charset="-128"/>
                <a:ea typeface="ＭＳ Ｐゴシック" charset="-128"/>
              </a:rPr>
              <a:t>日公正取引委員会勧告審決（平成</a:t>
            </a:r>
            <a:r>
              <a:rPr lang="en-US" altLang="ja-JP" smtClean="0">
                <a:latin typeface="ＭＳ Ｐゴシック" charset="-128"/>
                <a:ea typeface="ＭＳ Ｐゴシック" charset="-128"/>
              </a:rPr>
              <a:t>9</a:t>
            </a:r>
            <a:r>
              <a:rPr lang="ja-JP" altLang="ja-JP" smtClean="0">
                <a:latin typeface="ＭＳ Ｐゴシック" charset="-128"/>
                <a:ea typeface="ＭＳ Ｐゴシック" charset="-128"/>
              </a:rPr>
              <a:t>年（勧）第</a:t>
            </a:r>
            <a:r>
              <a:rPr lang="en-US" altLang="ja-JP" smtClean="0">
                <a:latin typeface="ＭＳ Ｐゴシック" charset="-128"/>
                <a:ea typeface="ＭＳ Ｐゴシック" charset="-128"/>
              </a:rPr>
              <a:t>5</a:t>
            </a:r>
            <a:r>
              <a:rPr lang="ja-JP" altLang="ja-JP" smtClean="0">
                <a:latin typeface="ＭＳ Ｐゴシック" charset="-128"/>
                <a:ea typeface="ＭＳ Ｐゴシック" charset="-128"/>
              </a:rPr>
              <a:t>号）公正取引委員会審決集</a:t>
            </a:r>
            <a:r>
              <a:rPr lang="en-US" altLang="ja-JP" smtClean="0">
                <a:latin typeface="ＭＳ Ｐゴシック" charset="-128"/>
                <a:ea typeface="ＭＳ Ｐゴシック" charset="-128"/>
              </a:rPr>
              <a:t>44</a:t>
            </a:r>
            <a:r>
              <a:rPr lang="ja-JP" altLang="ja-JP" smtClean="0">
                <a:latin typeface="ＭＳ Ｐゴシック" charset="-128"/>
                <a:ea typeface="ＭＳ Ｐゴシック" charset="-128"/>
              </a:rPr>
              <a:t>巻</a:t>
            </a:r>
            <a:r>
              <a:rPr lang="en-US" altLang="ja-JP" smtClean="0">
                <a:latin typeface="ＭＳ Ｐゴシック" charset="-128"/>
                <a:ea typeface="ＭＳ Ｐゴシック" charset="-128"/>
              </a:rPr>
              <a:t>238</a:t>
            </a:r>
            <a:r>
              <a:rPr lang="ja-JP" altLang="ja-JP" smtClean="0">
                <a:latin typeface="ＭＳ Ｐゴシック" charset="-128"/>
                <a:ea typeface="ＭＳ Ｐゴシック" charset="-128"/>
              </a:rPr>
              <a:t>頁、ジュリ</a:t>
            </a:r>
            <a:r>
              <a:rPr lang="ja-JP" altLang="en-US" smtClean="0">
                <a:latin typeface="ＭＳ Ｐゴシック" charset="-128"/>
                <a:ea typeface="ＭＳ Ｐゴシック" charset="-128"/>
              </a:rPr>
              <a:t>スト</a:t>
            </a:r>
            <a:r>
              <a:rPr lang="en-US" altLang="ja-JP" smtClean="0">
                <a:latin typeface="ＭＳ Ｐゴシック" charset="-128"/>
                <a:ea typeface="ＭＳ Ｐゴシック" charset="-128"/>
              </a:rPr>
              <a:t>1130</a:t>
            </a:r>
            <a:r>
              <a:rPr lang="ja-JP" altLang="ja-JP" smtClean="0">
                <a:latin typeface="ＭＳ Ｐゴシック" charset="-128"/>
                <a:ea typeface="ＭＳ Ｐゴシック" charset="-128"/>
              </a:rPr>
              <a:t>号</a:t>
            </a:r>
            <a:r>
              <a:rPr lang="en-US" altLang="ja-JP" smtClean="0">
                <a:latin typeface="ＭＳ Ｐゴシック" charset="-128"/>
                <a:ea typeface="ＭＳ Ｐゴシック" charset="-128"/>
              </a:rPr>
              <a:t>111</a:t>
            </a:r>
            <a:r>
              <a:rPr lang="ja-JP" altLang="ja-JP" smtClean="0">
                <a:latin typeface="ＭＳ Ｐゴシック" charset="-128"/>
                <a:ea typeface="ＭＳ Ｐゴシック" charset="-128"/>
              </a:rPr>
              <a:t>頁</a:t>
            </a:r>
            <a:r>
              <a:rPr lang="ja-JP" altLang="en-US" smtClean="0">
                <a:latin typeface="ＭＳ Ｐゴシック" charset="-128"/>
                <a:ea typeface="ＭＳ Ｐゴシック" charset="-128"/>
              </a:rPr>
              <a:t>）</a:t>
            </a:r>
            <a:endParaRPr lang="ja-JP" altLang="en-US" sz="1400" smtClean="0">
              <a:latin typeface="ＭＳ Ｐゴシック" charset="-128"/>
              <a:ea typeface="ＭＳ Ｐゴシック" charset="-128"/>
            </a:endParaRPr>
          </a:p>
          <a:p>
            <a:r>
              <a:rPr lang="ja-JP" altLang="en-US" sz="1400" smtClean="0">
                <a:latin typeface="ＭＳ Ｐゴシック" charset="-128"/>
                <a:ea typeface="ＭＳ Ｐゴシック" charset="-128"/>
              </a:rPr>
              <a:t>特許権者の実施権を付与しない行為が許されるかが問題となった。</a:t>
            </a:r>
            <a:endParaRPr lang="ja-JP" altLang="ja-JP" sz="1400" smtClean="0">
              <a:latin typeface="ＭＳ Ｐゴシック" charset="-128"/>
              <a:ea typeface="ＭＳ Ｐゴシック"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75778" name="ノート プレースホルダー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r>
              <a:rPr lang="en-US" altLang="ja-JP" smtClean="0">
                <a:solidFill>
                  <a:srgbClr val="000000"/>
                </a:solidFill>
                <a:latin typeface="Calibri" pitchFamily="34" charset="0"/>
                <a:ea typeface="ＭＳ Ｐゴシック" charset="-128"/>
              </a:rPr>
              <a:t>〔</a:t>
            </a:r>
            <a:r>
              <a:rPr lang="ja-JP" altLang="en-US" smtClean="0">
                <a:solidFill>
                  <a:srgbClr val="000000"/>
                </a:solidFill>
                <a:latin typeface="Calibri" pitchFamily="34" charset="0"/>
                <a:ea typeface="ＭＳ Ｐゴシック" charset="-128"/>
              </a:rPr>
              <a:t>狙い</a:t>
            </a:r>
            <a:r>
              <a:rPr lang="en-US" altLang="ja-JP" smtClean="0">
                <a:solidFill>
                  <a:srgbClr val="000000"/>
                </a:solidFill>
                <a:latin typeface="Calibri" pitchFamily="34" charset="0"/>
                <a:ea typeface="ＭＳ Ｐゴシック" charset="-128"/>
              </a:rPr>
              <a:t>〕</a:t>
            </a:r>
          </a:p>
          <a:p>
            <a:r>
              <a:rPr lang="ja-JP" altLang="en-US" smtClean="0">
                <a:solidFill>
                  <a:srgbClr val="000000"/>
                </a:solidFill>
                <a:latin typeface="ＭＳ Ｐゴシック" charset="-128"/>
                <a:ea typeface="ＭＳ Ｐゴシック" charset="-128"/>
              </a:rPr>
              <a:t>実際の事例を通じて知的財産の活用を学ぶ。</a:t>
            </a:r>
            <a:endParaRPr lang="en-US" altLang="ja-JP" smtClean="0">
              <a:solidFill>
                <a:srgbClr val="000000"/>
              </a:solidFill>
              <a:latin typeface="ＭＳ Ｐゴシック" charset="-128"/>
              <a:ea typeface="ＭＳ Ｐゴシック" charset="-128"/>
            </a:endParaRPr>
          </a:p>
          <a:p>
            <a:endParaRPr lang="en-US" altLang="ja-JP" smtClean="0">
              <a:solidFill>
                <a:srgbClr val="000000"/>
              </a:solidFill>
              <a:latin typeface="ＭＳ Ｐゴシック" charset="-128"/>
              <a:ea typeface="ＭＳ Ｐゴシック" charset="-128"/>
            </a:endParaRPr>
          </a:p>
          <a:p>
            <a:r>
              <a:rPr lang="en-US" altLang="ja-JP" smtClean="0">
                <a:solidFill>
                  <a:srgbClr val="000000"/>
                </a:solidFill>
                <a:latin typeface="Calibri" pitchFamily="34" charset="0"/>
                <a:ea typeface="ＭＳ Ｐゴシック" charset="-128"/>
              </a:rPr>
              <a:t>〔</a:t>
            </a:r>
            <a:r>
              <a:rPr lang="ja-JP" altLang="en-US" smtClean="0">
                <a:solidFill>
                  <a:srgbClr val="000000"/>
                </a:solidFill>
                <a:latin typeface="Calibri" pitchFamily="34" charset="0"/>
                <a:ea typeface="ＭＳ Ｐゴシック" charset="-128"/>
              </a:rPr>
              <a:t>説明</a:t>
            </a:r>
            <a:r>
              <a:rPr lang="en-US" altLang="ja-JP" smtClean="0">
                <a:solidFill>
                  <a:srgbClr val="000000"/>
                </a:solidFill>
                <a:latin typeface="Calibri" pitchFamily="34" charset="0"/>
                <a:ea typeface="ＭＳ Ｐゴシック" charset="-128"/>
              </a:rPr>
              <a:t>〕</a:t>
            </a:r>
          </a:p>
          <a:p>
            <a:r>
              <a:rPr lang="ja-JP" altLang="en-US" smtClean="0">
                <a:solidFill>
                  <a:srgbClr val="000000"/>
                </a:solidFill>
                <a:latin typeface="Calibri" pitchFamily="34" charset="0"/>
                <a:ea typeface="ＭＳ Ｐゴシック" charset="-128"/>
              </a:rPr>
              <a:t>　特許庁ホームページに、（頑張ろう日本！知的財産権活用企業事例集</a:t>
            </a:r>
            <a:r>
              <a:rPr lang="en-US" altLang="ja-JP" smtClean="0">
                <a:solidFill>
                  <a:srgbClr val="000000"/>
                </a:solidFill>
                <a:latin typeface="Calibri" pitchFamily="34" charset="0"/>
                <a:ea typeface="ＭＳ Ｐゴシック" charset="-128"/>
              </a:rPr>
              <a:t>2011</a:t>
            </a:r>
            <a:r>
              <a:rPr lang="ja-JP" altLang="en-US" smtClean="0">
                <a:solidFill>
                  <a:srgbClr val="000000"/>
                </a:solidFill>
                <a:latin typeface="Calibri" pitchFamily="34" charset="0"/>
                <a:ea typeface="ＭＳ Ｐゴシック" charset="-128"/>
              </a:rPr>
              <a:t>～知恵と知財でがんばる中小企業</a:t>
            </a:r>
            <a:r>
              <a:rPr lang="en-US" altLang="ja-JP" smtClean="0">
                <a:solidFill>
                  <a:srgbClr val="000000"/>
                </a:solidFill>
                <a:latin typeface="Calibri" pitchFamily="34" charset="0"/>
                <a:ea typeface="ＭＳ Ｐゴシック" charset="-128"/>
              </a:rPr>
              <a:t>50</a:t>
            </a:r>
            <a:r>
              <a:rPr lang="ja-JP" altLang="en-US" smtClean="0">
                <a:solidFill>
                  <a:srgbClr val="000000"/>
                </a:solidFill>
                <a:latin typeface="Calibri" pitchFamily="34" charset="0"/>
                <a:ea typeface="ＭＳ Ｐゴシック" charset="-128"/>
              </a:rPr>
              <a:t>の物語～ </a:t>
            </a:r>
            <a:r>
              <a:rPr lang="en-US" altLang="ja-JP" smtClean="0">
                <a:solidFill>
                  <a:srgbClr val="000000"/>
                </a:solidFill>
                <a:latin typeface="Calibri" pitchFamily="34" charset="0"/>
                <a:ea typeface="ＭＳ Ｐゴシック" charset="-128"/>
              </a:rPr>
              <a:t>《</a:t>
            </a:r>
            <a:r>
              <a:rPr lang="ja-JP" altLang="en-US" smtClean="0">
                <a:solidFill>
                  <a:srgbClr val="000000"/>
                </a:solidFill>
                <a:latin typeface="Calibri" pitchFamily="34" charset="0"/>
                <a:ea typeface="ＭＳ Ｐゴシック" charset="-128"/>
              </a:rPr>
              <a:t>第</a:t>
            </a:r>
            <a:r>
              <a:rPr lang="en-US" altLang="ja-JP" smtClean="0">
                <a:solidFill>
                  <a:srgbClr val="000000"/>
                </a:solidFill>
                <a:latin typeface="Calibri" pitchFamily="34" charset="0"/>
                <a:ea typeface="ＭＳ Ｐゴシック" charset="-128"/>
              </a:rPr>
              <a:t>1</a:t>
            </a:r>
            <a:r>
              <a:rPr lang="ja-JP" altLang="en-US" smtClean="0">
                <a:solidFill>
                  <a:srgbClr val="000000"/>
                </a:solidFill>
                <a:latin typeface="Calibri" pitchFamily="34" charset="0"/>
                <a:ea typeface="ＭＳ Ｐゴシック" charset="-128"/>
              </a:rPr>
              <a:t>弾</a:t>
            </a:r>
            <a:r>
              <a:rPr lang="en-US" altLang="ja-JP" smtClean="0">
                <a:solidFill>
                  <a:srgbClr val="000000"/>
                </a:solidFill>
                <a:latin typeface="Calibri" pitchFamily="34" charset="0"/>
                <a:ea typeface="ＭＳ Ｐゴシック" charset="-128"/>
              </a:rPr>
              <a:t>》</a:t>
            </a:r>
            <a:r>
              <a:rPr lang="ja-JP" altLang="en-US" smtClean="0">
                <a:solidFill>
                  <a:srgbClr val="000000"/>
                </a:solidFill>
                <a:latin typeface="Calibri" pitchFamily="34" charset="0"/>
                <a:ea typeface="ＭＳ Ｐゴシック" charset="-128"/>
              </a:rPr>
              <a:t>）を参照しながら説明する。</a:t>
            </a:r>
            <a:endParaRPr lang="en-US" altLang="ja-JP" smtClean="0">
              <a:solidFill>
                <a:srgbClr val="000000"/>
              </a:solidFill>
              <a:latin typeface="Calibri" pitchFamily="34" charset="0"/>
              <a:ea typeface="ＭＳ Ｐゴシック" charset="-128"/>
            </a:endParaRPr>
          </a:p>
          <a:p>
            <a:endParaRPr lang="en-US" altLang="ja-JP" sz="1200" smtClean="0">
              <a:solidFill>
                <a:srgbClr val="000000"/>
              </a:solidFill>
              <a:latin typeface="Calibri" pitchFamily="34" charset="0"/>
              <a:ea typeface="ＭＳ Ｐゴシック" charset="-128"/>
            </a:endParaRPr>
          </a:p>
          <a:p>
            <a:r>
              <a:rPr lang="ja-JP" altLang="en-US" smtClean="0">
                <a:solidFill>
                  <a:srgbClr val="000000"/>
                </a:solidFill>
                <a:latin typeface="ＭＳ Ｐゴシック" charset="-128"/>
                <a:ea typeface="ＭＳ Ｐゴシック" charset="-128"/>
              </a:rPr>
              <a:t>参考：</a:t>
            </a:r>
            <a:endParaRPr lang="en-US" altLang="ja-JP" smtClean="0">
              <a:solidFill>
                <a:srgbClr val="000000"/>
              </a:solidFill>
              <a:latin typeface="ＭＳ Ｐゴシック" charset="-128"/>
              <a:ea typeface="ＭＳ Ｐゴシック" charset="-128"/>
            </a:endParaRPr>
          </a:p>
          <a:p>
            <a:r>
              <a:rPr kumimoji="1" lang="en-US" altLang="ja-JP" smtClean="0">
                <a:latin typeface="ＭＳ Ｐゴシック" charset="-128"/>
                <a:ea typeface="ＭＳ Ｐゴシック" charset="-128"/>
              </a:rPr>
              <a:t>http://www.jpo.go.jp/cgi/link.cgi?url=/torikumi/chushou/kigyou_jireii2011.htm</a:t>
            </a:r>
          </a:p>
          <a:p>
            <a:endParaRPr kumimoji="1" lang="ja-JP" altLang="en-US" smtClean="0">
              <a:latin typeface="ＭＳ Ｐゴシック" charset="-128"/>
              <a:ea typeface="ＭＳ Ｐゴシック" charset="-128"/>
            </a:endParaRPr>
          </a:p>
        </p:txBody>
      </p:sp>
      <p:sp>
        <p:nvSpPr>
          <p:cNvPr id="75779" name="スライド番号プレースホルダー 3"/>
          <p:cNvSpPr>
            <a:spLocks noGrp="1"/>
          </p:cNvSpPr>
          <p:nvPr>
            <p:ph type="sldNum" sz="quarter" idx="5"/>
          </p:nvPr>
        </p:nvSpPr>
        <p:spPr bwMode="auto">
          <a:noFill/>
          <a:ln>
            <a:miter lim="800000"/>
            <a:headEnd/>
            <a:tailEnd/>
          </a:ln>
        </p:spPr>
        <p:txBody>
          <a:bodyPr/>
          <a:lstStyle/>
          <a:p>
            <a:fld id="{1EB62526-FDD2-443D-BBDF-6FC191655073}" type="slidenum">
              <a:rPr lang="en-US" altLang="ja-JP" smtClean="0">
                <a:ea typeface="ＭＳ Ｐゴシック" charset="-128"/>
              </a:rPr>
              <a:pPr/>
              <a:t>26</a:t>
            </a:fld>
            <a:endParaRPr lang="en-US" altLang="ja-JP" smtClean="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Number Placeholder 6"/>
          <p:cNvSpPr>
            <a:spLocks noGrp="1"/>
          </p:cNvSpPr>
          <p:nvPr>
            <p:ph type="sldNum" sz="quarter" idx="5"/>
          </p:nvPr>
        </p:nvSpPr>
        <p:spPr bwMode="auto">
          <a:noFill/>
          <a:ln>
            <a:miter lim="800000"/>
            <a:headEnd/>
            <a:tailEnd/>
          </a:ln>
        </p:spPr>
        <p:txBody>
          <a:bodyPr/>
          <a:lstStyle/>
          <a:p>
            <a:fld id="{111F0C18-E74A-4C4B-96CA-E3EC5EDA321D}" type="slidenum">
              <a:rPr lang="en-US" altLang="ja-JP" smtClean="0">
                <a:ea typeface="ＭＳ Ｐゴシック" charset="-128"/>
              </a:rPr>
              <a:pPr/>
              <a:t>3</a:t>
            </a:fld>
            <a:endParaRPr lang="en-US" altLang="ja-JP" smtClean="0">
              <a:ea typeface="ＭＳ Ｐゴシック" charset="-128"/>
            </a:endParaRPr>
          </a:p>
        </p:txBody>
      </p:sp>
      <p:sp>
        <p:nvSpPr>
          <p:cNvPr id="28674" name="Rectangle 2"/>
          <p:cNvSpPr>
            <a:spLocks noGrp="1" noRot="1" noChangeAspect="1" noTextEdit="1"/>
          </p:cNvSpPr>
          <p:nvPr>
            <p:ph type="sldImg"/>
          </p:nvPr>
        </p:nvSpPr>
        <p:spPr bwMode="auto">
          <a:noFill/>
          <a:ln>
            <a:solidFill>
              <a:srgbClr val="000000"/>
            </a:solidFill>
            <a:miter lim="800000"/>
            <a:headEnd/>
            <a:tailEnd/>
          </a:ln>
        </p:spPr>
      </p:sp>
      <p:sp>
        <p:nvSpPr>
          <p:cNvPr id="28675" name="Rectangle 3"/>
          <p:cNvSpPr>
            <a:spLocks noGrp="1"/>
          </p:cNvSpPr>
          <p:nvPr>
            <p:ph type="body" idx="1"/>
          </p:nvPr>
        </p:nvSpPr>
        <p:spPr bwMode="auto">
          <a:xfrm>
            <a:off x="522288" y="4826000"/>
            <a:ext cx="5545137" cy="4471988"/>
          </a:xfrm>
          <a:noFill/>
        </p:spPr>
        <p:txBody>
          <a:bodyPr wrap="square" lIns="91440" tIns="45720" rIns="91440" bIns="45720" numCol="1" anchor="t" anchorCtr="0" compatLnSpc="1">
            <a:prstTxWarp prst="textNoShape">
              <a:avLst/>
            </a:prstTxWarp>
          </a:bodyPr>
          <a:lstStyle/>
          <a:p>
            <a:endParaRPr lang="zh-CN" altLang="en-US" smtClean="0">
              <a:latin typeface="ＭＳ Ｐゴシック" charset="-128"/>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6"/>
          <p:cNvSpPr>
            <a:spLocks noGrp="1"/>
          </p:cNvSpPr>
          <p:nvPr>
            <p:ph type="sldNum" sz="quarter" idx="5"/>
          </p:nvPr>
        </p:nvSpPr>
        <p:spPr bwMode="auto">
          <a:noFill/>
          <a:ln>
            <a:miter lim="800000"/>
            <a:headEnd/>
            <a:tailEnd/>
          </a:ln>
        </p:spPr>
        <p:txBody>
          <a:bodyPr/>
          <a:lstStyle/>
          <a:p>
            <a:fld id="{320F6FFE-9796-4580-B232-BA15B1191C7F}" type="slidenum">
              <a:rPr lang="en-US" altLang="ja-JP" smtClean="0">
                <a:ea typeface="ＭＳ Ｐゴシック" charset="-128"/>
              </a:rPr>
              <a:pPr/>
              <a:t>4</a:t>
            </a:fld>
            <a:endParaRPr lang="en-US" altLang="ja-JP" smtClean="0">
              <a:ea typeface="ＭＳ Ｐゴシック" charset="-128"/>
            </a:endParaRPr>
          </a:p>
        </p:txBody>
      </p:sp>
      <p:sp>
        <p:nvSpPr>
          <p:cNvPr id="30722" name="Rectangle 2"/>
          <p:cNvSpPr>
            <a:spLocks noGrp="1" noRot="1" noChangeAspect="1" noTextEdit="1"/>
          </p:cNvSpPr>
          <p:nvPr>
            <p:ph type="sldImg"/>
          </p:nvPr>
        </p:nvSpPr>
        <p:spPr bwMode="auto">
          <a:noFill/>
          <a:ln>
            <a:solidFill>
              <a:srgbClr val="000000"/>
            </a:solidFill>
            <a:miter lim="800000"/>
            <a:headEnd/>
            <a:tailEnd/>
          </a:ln>
        </p:spPr>
      </p:sp>
      <p:sp>
        <p:nvSpPr>
          <p:cNvPr id="30723" name="Rectangle 3"/>
          <p:cNvSpPr>
            <a:spLocks noGrp="1"/>
          </p:cNvSpPr>
          <p:nvPr>
            <p:ph type="body" idx="1"/>
          </p:nvPr>
        </p:nvSpPr>
        <p:spPr bwMode="auto">
          <a:xfrm>
            <a:off x="377825" y="4721225"/>
            <a:ext cx="5954713" cy="4471988"/>
          </a:xfrm>
          <a:noFill/>
        </p:spPr>
        <p:txBody>
          <a:bodyPr wrap="square" lIns="91440" tIns="45720" rIns="91440" bIns="45720" numCol="1" anchor="t" anchorCtr="0" compatLnSpc="1">
            <a:prstTxWarp prst="textNoShape">
              <a:avLst/>
            </a:prstTxWarp>
          </a:bodyPr>
          <a:lstStyle/>
          <a:p>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狙い</a:t>
            </a:r>
            <a:r>
              <a:rPr lang="en-US" altLang="ja-JP" smtClean="0">
                <a:latin typeface="ＭＳ Ｐゴシック" charset="-128"/>
                <a:ea typeface="ＭＳ Ｐゴシック" charset="-128"/>
              </a:rPr>
              <a:t>〕</a:t>
            </a:r>
            <a:endParaRPr lang="ja-JP" altLang="en-US" smtClean="0">
              <a:latin typeface="ＭＳ Ｐゴシック" charset="-128"/>
              <a:ea typeface="ＭＳ Ｐゴシック" charset="-128"/>
            </a:endParaRPr>
          </a:p>
          <a:p>
            <a:r>
              <a:rPr lang="ja-JP" altLang="en-US" smtClean="0">
                <a:latin typeface="ＭＳ Ｐゴシック" charset="-128"/>
                <a:ea typeface="ＭＳ Ｐゴシック" charset="-128"/>
              </a:rPr>
              <a:t>研究活動の中で他人の知的財産を利用する場面について理解させる。</a:t>
            </a:r>
          </a:p>
          <a:p>
            <a:endParaRPr lang="en-US" altLang="ja-JP" smtClean="0">
              <a:latin typeface="ＭＳ Ｐゴシック" charset="-128"/>
              <a:ea typeface="ＭＳ Ｐゴシック" charset="-128"/>
            </a:endParaRPr>
          </a:p>
          <a:p>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説明</a:t>
            </a:r>
            <a:r>
              <a:rPr lang="en-US" altLang="ja-JP" smtClean="0">
                <a:latin typeface="ＭＳ Ｐゴシック" charset="-128"/>
                <a:ea typeface="ＭＳ Ｐゴシック" charset="-128"/>
              </a:rPr>
              <a:t>〕</a:t>
            </a:r>
          </a:p>
          <a:p>
            <a:r>
              <a:rPr lang="ja-JP" altLang="en-US" smtClean="0">
                <a:latin typeface="ＭＳ Ｐゴシック" charset="-128"/>
                <a:ea typeface="ＭＳ Ｐゴシック" charset="-128"/>
              </a:rPr>
              <a:t>　具体例にあるような経験を学生に具体的に想起させ、自分たちの研究においては、他人の知的財産が不可欠であることを理解させる。</a:t>
            </a:r>
            <a:endParaRPr lang="en-US" altLang="ja-JP" smtClean="0">
              <a:latin typeface="ＭＳ Ｐゴシック" charset="-128"/>
              <a:ea typeface="ＭＳ Ｐゴシック" charset="-128"/>
            </a:endParaRPr>
          </a:p>
          <a:p>
            <a:r>
              <a:rPr lang="ja-JP" altLang="en-US" smtClean="0">
                <a:latin typeface="ＭＳ Ｐゴシック" charset="-128"/>
                <a:ea typeface="ＭＳ Ｐゴシック" charset="-128"/>
              </a:rPr>
              <a:t>　ここでは、特に、研究活動において他人の知的財産を利用する場面を想起させるために、具体例としては、研究活動において、他人の特許発明を利用する場合をあげて、試験研究の例外（６９条）との関係や、他人の発明との利用関係（７２条）などにつながる事例をあげるとともに、研究活動に密接に関連する論文発表などにおける他人の論文の引用という著作権法上の問題を具体例として取り上げた。</a:t>
            </a:r>
            <a:endParaRPr lang="en-US" altLang="ja-JP" smtClean="0">
              <a:latin typeface="ＭＳ Ｐゴシック" charset="-128"/>
              <a:ea typeface="ＭＳ Ｐゴシック" charset="-128"/>
            </a:endParaRPr>
          </a:p>
          <a:p>
            <a:r>
              <a:rPr lang="ja-JP" altLang="en-US" smtClean="0">
                <a:latin typeface="ＭＳ Ｐゴシック" charset="-128"/>
                <a:ea typeface="ＭＳ Ｐゴシック" charset="-128"/>
              </a:rPr>
              <a:t>　実験装置の使用や実施（特許法２条３項）の概念に注意する。</a:t>
            </a:r>
            <a:endParaRPr lang="en-US" altLang="ja-JP" smtClean="0">
              <a:latin typeface="ＭＳ Ｐゴシック" charset="-128"/>
              <a:ea typeface="ＭＳ Ｐゴシック"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2770" name="スライド番号プレースホルダ 3"/>
          <p:cNvSpPr txBox="1">
            <a:spLocks noGrp="1"/>
          </p:cNvSpPr>
          <p:nvPr/>
        </p:nvSpPr>
        <p:spPr bwMode="auto">
          <a:xfrm>
            <a:off x="3854450" y="9440863"/>
            <a:ext cx="2949575" cy="496887"/>
          </a:xfrm>
          <a:prstGeom prst="rect">
            <a:avLst/>
          </a:prstGeom>
          <a:noFill/>
          <a:ln w="9525">
            <a:noFill/>
            <a:miter lim="800000"/>
            <a:headEnd/>
            <a:tailEnd/>
          </a:ln>
        </p:spPr>
        <p:txBody>
          <a:bodyPr anchor="b"/>
          <a:lstStyle/>
          <a:p>
            <a:pPr algn="r" defTabSz="457200"/>
            <a:fld id="{DF7E7C0D-943C-4051-81BC-228F25E1B93C}" type="slidenum">
              <a:rPr lang="ja-JP" altLang="en-US" sz="1200">
                <a:solidFill>
                  <a:srgbClr val="000000"/>
                </a:solidFill>
                <a:latin typeface="Calibri" pitchFamily="34" charset="0"/>
                <a:ea typeface="ＭＳ Ｐゴシック" charset="-128"/>
              </a:rPr>
              <a:pPr algn="r" defTabSz="457200"/>
              <a:t>5</a:t>
            </a:fld>
            <a:endParaRPr lang="en-US" altLang="ja-JP" sz="1200">
              <a:solidFill>
                <a:srgbClr val="000000"/>
              </a:solidFill>
              <a:latin typeface="Calibri" pitchFamily="34" charset="0"/>
              <a:ea typeface="ＭＳ Ｐゴシック" charset="-128"/>
            </a:endParaRPr>
          </a:p>
        </p:txBody>
      </p:sp>
      <p:sp>
        <p:nvSpPr>
          <p:cNvPr id="32771" name="ノート プレースホルダ 4"/>
          <p:cNvSpPr>
            <a:spLocks noGrp="1"/>
          </p:cNvSpPr>
          <p:nvPr>
            <p:ph type="body" idx="1"/>
          </p:nvPr>
        </p:nvSpPr>
        <p:spPr bwMode="auto">
          <a:xfrm>
            <a:off x="522288" y="4721225"/>
            <a:ext cx="5602287" cy="4471988"/>
          </a:xfrm>
          <a:noFill/>
        </p:spPr>
        <p:txBody>
          <a:bodyPr wrap="square" lIns="91440" tIns="45720" rIns="91440" bIns="45720" numCol="1" anchor="t" anchorCtr="0" compatLnSpc="1">
            <a:prstTxWarp prst="textNoShape">
              <a:avLst/>
            </a:prstTxWarp>
          </a:bodyPr>
          <a:lstStyle/>
          <a:p>
            <a:pPr>
              <a:spcBef>
                <a:spcPct val="0"/>
              </a:spcBef>
            </a:pPr>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狙い</a:t>
            </a:r>
            <a:r>
              <a:rPr lang="en-US" altLang="ja-JP" smtClean="0">
                <a:latin typeface="ＭＳ Ｐゴシック" charset="-128"/>
                <a:ea typeface="ＭＳ Ｐゴシック" charset="-128"/>
              </a:rPr>
              <a:t>〕</a:t>
            </a:r>
          </a:p>
          <a:p>
            <a:pPr>
              <a:spcBef>
                <a:spcPct val="0"/>
              </a:spcBef>
            </a:pPr>
            <a:r>
              <a:rPr lang="ja-JP" altLang="en-US" smtClean="0">
                <a:latin typeface="ＭＳ Ｐゴシック" charset="-128"/>
                <a:ea typeface="ＭＳ Ｐゴシック" charset="-128"/>
              </a:rPr>
              <a:t>他人の権利の利用について説明する前提として、他人の知的財産権をなぜ尊重することが必要であるのかについて説明する。</a:t>
            </a:r>
            <a:endParaRPr lang="en-US" altLang="ja-JP" smtClean="0">
              <a:latin typeface="ＭＳ Ｐゴシック" charset="-128"/>
              <a:ea typeface="ＭＳ Ｐゴシック" charset="-128"/>
            </a:endParaRPr>
          </a:p>
          <a:p>
            <a:pPr>
              <a:spcBef>
                <a:spcPct val="0"/>
              </a:spcBef>
            </a:pPr>
            <a:endParaRPr lang="en-US" altLang="ja-JP" smtClean="0">
              <a:latin typeface="ＭＳ Ｐゴシック" charset="-128"/>
              <a:ea typeface="ＭＳ Ｐゴシック" charset="-128"/>
            </a:endParaRPr>
          </a:p>
          <a:p>
            <a:pPr>
              <a:spcBef>
                <a:spcPct val="0"/>
              </a:spcBef>
            </a:pPr>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説明</a:t>
            </a:r>
            <a:r>
              <a:rPr lang="en-US" altLang="ja-JP" smtClean="0">
                <a:latin typeface="ＭＳ Ｐゴシック" charset="-128"/>
                <a:ea typeface="ＭＳ Ｐゴシック" charset="-128"/>
              </a:rPr>
              <a:t>〕</a:t>
            </a:r>
          </a:p>
          <a:p>
            <a:pPr>
              <a:spcBef>
                <a:spcPct val="0"/>
              </a:spcBef>
            </a:pPr>
            <a:r>
              <a:rPr lang="ja-JP" altLang="en-US" smtClean="0">
                <a:latin typeface="ＭＳ Ｐゴシック" charset="-128"/>
                <a:ea typeface="ＭＳ Ｐゴシック" charset="-128"/>
              </a:rPr>
              <a:t>知的財産権制度が目指す社会を実現するためには、制度による保護のみならず、他人の権利を尊重するという個人個人のモラル、姿勢が必要であることを説明し、他人の権利を尊重するためには、他人の権利を適法に利用する方法について学ぶことが重要であることを説明する。</a:t>
            </a:r>
            <a:endParaRPr lang="en-US" altLang="ja-JP" smtClean="0">
              <a:latin typeface="ＭＳ Ｐゴシック" charset="-128"/>
              <a:ea typeface="ＭＳ Ｐゴシック"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Number Placeholder 6"/>
          <p:cNvSpPr>
            <a:spLocks noGrp="1"/>
          </p:cNvSpPr>
          <p:nvPr>
            <p:ph type="sldNum" sz="quarter" idx="5"/>
          </p:nvPr>
        </p:nvSpPr>
        <p:spPr bwMode="auto">
          <a:noFill/>
          <a:ln>
            <a:miter lim="800000"/>
            <a:headEnd/>
            <a:tailEnd/>
          </a:ln>
        </p:spPr>
        <p:txBody>
          <a:bodyPr/>
          <a:lstStyle/>
          <a:p>
            <a:fld id="{B500F741-D6FB-4E77-B39E-5F128541C40C}" type="slidenum">
              <a:rPr lang="en-US" altLang="ja-JP" smtClean="0">
                <a:ea typeface="ＭＳ Ｐゴシック" charset="-128"/>
              </a:rPr>
              <a:pPr/>
              <a:t>6</a:t>
            </a:fld>
            <a:endParaRPr lang="en-US" altLang="ja-JP" smtClean="0">
              <a:ea typeface="ＭＳ Ｐゴシック" charset="-128"/>
            </a:endParaRPr>
          </a:p>
        </p:txBody>
      </p:sp>
      <p:sp>
        <p:nvSpPr>
          <p:cNvPr id="34818" name="Rectangle 2"/>
          <p:cNvSpPr>
            <a:spLocks noGrp="1" noRot="1" noChangeAspect="1" noTextEdit="1"/>
          </p:cNvSpPr>
          <p:nvPr>
            <p:ph type="sldImg"/>
          </p:nvPr>
        </p:nvSpPr>
        <p:spPr bwMode="auto">
          <a:noFill/>
          <a:ln>
            <a:solidFill>
              <a:srgbClr val="000000"/>
            </a:solidFill>
            <a:miter lim="800000"/>
            <a:headEnd/>
            <a:tailEnd/>
          </a:ln>
        </p:spPr>
      </p:sp>
      <p:sp>
        <p:nvSpPr>
          <p:cNvPr id="34819" name="Rectangle 3"/>
          <p:cNvSpPr>
            <a:spLocks noGrp="1"/>
          </p:cNvSpPr>
          <p:nvPr>
            <p:ph type="body" idx="1"/>
          </p:nvPr>
        </p:nvSpPr>
        <p:spPr bwMode="auto">
          <a:xfrm>
            <a:off x="450850" y="4735513"/>
            <a:ext cx="5903913" cy="4471987"/>
          </a:xfrm>
          <a:noFill/>
        </p:spPr>
        <p:txBody>
          <a:bodyPr wrap="square" lIns="91440" tIns="45720" rIns="91440" bIns="45720" numCol="1" anchor="t" anchorCtr="0" compatLnSpc="1">
            <a:prstTxWarp prst="textNoShape">
              <a:avLst/>
            </a:prstTxWarp>
          </a:bodyPr>
          <a:lstStyle/>
          <a:p>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狙い</a:t>
            </a:r>
            <a:r>
              <a:rPr lang="en-US" altLang="ja-JP" smtClean="0">
                <a:latin typeface="ＭＳ Ｐゴシック" charset="-128"/>
                <a:ea typeface="ＭＳ Ｐゴシック" charset="-128"/>
              </a:rPr>
              <a:t>〕</a:t>
            </a:r>
          </a:p>
          <a:p>
            <a:r>
              <a:rPr lang="ja-JP" altLang="en-US" smtClean="0">
                <a:latin typeface="ＭＳ Ｐゴシック" charset="-128"/>
                <a:ea typeface="ＭＳ Ｐゴシック" charset="-128"/>
              </a:rPr>
              <a:t>２－５特許権の効力でもふれたように、発明を利用する場合に特許権者であっても自分の発明を利用できない場合があったり、特許権がおよばない場合があることを説明する。また、他人の権利を利用する場合には、実施権を得ればよいことを理解させる。</a:t>
            </a:r>
            <a:endParaRPr lang="en-US" altLang="ja-JP" smtClean="0">
              <a:latin typeface="ＭＳ Ｐゴシック" charset="-128"/>
              <a:ea typeface="ＭＳ Ｐゴシック" charset="-128"/>
            </a:endParaRPr>
          </a:p>
          <a:p>
            <a:endParaRPr lang="ja-JP" altLang="en-US" smtClean="0">
              <a:latin typeface="ＭＳ Ｐゴシック" charset="-128"/>
              <a:ea typeface="ＭＳ Ｐゴシック" charset="-128"/>
            </a:endParaRPr>
          </a:p>
          <a:p>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説明</a:t>
            </a:r>
            <a:r>
              <a:rPr lang="en-US" altLang="ja-JP" smtClean="0">
                <a:latin typeface="ＭＳ Ｐゴシック" charset="-128"/>
                <a:ea typeface="ＭＳ Ｐゴシック" charset="-128"/>
              </a:rPr>
              <a:t>〕</a:t>
            </a:r>
          </a:p>
          <a:p>
            <a:r>
              <a:rPr lang="ja-JP" altLang="en-US" smtClean="0">
                <a:latin typeface="ＭＳ Ｐゴシック" charset="-128"/>
                <a:ea typeface="ＭＳ Ｐゴシック" charset="-128"/>
              </a:rPr>
              <a:t>　スライド上部で、特許を取得しさえすれば、権利者は自由に実施できるという誤解を防ぐ。特に利用関係（</a:t>
            </a:r>
            <a:r>
              <a:rPr lang="en-US" altLang="ja-JP" smtClean="0">
                <a:latin typeface="ＭＳ Ｐゴシック" charset="-128"/>
                <a:ea typeface="ＭＳ Ｐゴシック" charset="-128"/>
              </a:rPr>
              <a:t>72</a:t>
            </a:r>
            <a:r>
              <a:rPr lang="ja-JP" altLang="en-US" smtClean="0">
                <a:latin typeface="ＭＳ Ｐゴシック" charset="-128"/>
                <a:ea typeface="ＭＳ Ｐゴシック" charset="-128"/>
              </a:rPr>
              <a:t>条）。</a:t>
            </a:r>
            <a:endParaRPr lang="en-US" altLang="ja-JP" smtClean="0">
              <a:latin typeface="ＭＳ Ｐゴシック" charset="-128"/>
              <a:ea typeface="ＭＳ Ｐゴシック" charset="-128"/>
            </a:endParaRPr>
          </a:p>
          <a:p>
            <a:r>
              <a:rPr lang="ja-JP" altLang="en-US" smtClean="0">
                <a:latin typeface="ＭＳ Ｐゴシック" charset="-128"/>
                <a:ea typeface="ＭＳ Ｐゴシック" charset="-128"/>
              </a:rPr>
              <a:t>　他方、スライド下部で、他人の特許の存する発明であっても、一定の場合には使用できることを説明する。</a:t>
            </a:r>
            <a:endParaRPr lang="en-US" altLang="ja-JP" smtClean="0">
              <a:latin typeface="ＭＳ Ｐゴシック" charset="-128"/>
              <a:ea typeface="ＭＳ Ｐゴシック" charset="-128"/>
            </a:endParaRPr>
          </a:p>
          <a:p>
            <a:r>
              <a:rPr lang="ja-JP" altLang="en-US" smtClean="0">
                <a:latin typeface="ＭＳ Ｐゴシック" charset="-128"/>
                <a:ea typeface="ＭＳ Ｐゴシック" charset="-128"/>
              </a:rPr>
              <a:t>　試験研究については後に触れるため、ここでは主に実施権（ライセンス）について説明する。</a:t>
            </a:r>
            <a:endParaRPr lang="en-US" altLang="ja-JP" smtClean="0">
              <a:latin typeface="ＭＳ Ｐゴシック" charset="-128"/>
              <a:ea typeface="ＭＳ Ｐゴシック" charset="-128"/>
            </a:endParaRPr>
          </a:p>
          <a:p>
            <a:r>
              <a:rPr lang="ja-JP" altLang="en-US" smtClean="0">
                <a:latin typeface="ＭＳ Ｐゴシック" charset="-128"/>
                <a:ea typeface="ＭＳ Ｐゴシック" charset="-128"/>
              </a:rPr>
              <a:t>　その具体的な活用については、特許の活用にて言及する。</a:t>
            </a:r>
            <a:endParaRPr lang="en-US" altLang="ja-JP" smtClean="0">
              <a:latin typeface="ＭＳ Ｐゴシック" charset="-128"/>
              <a:ea typeface="ＭＳ Ｐゴシック"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 name="ノート プレースホルダー 2"/>
          <p:cNvSpPr>
            <a:spLocks noGrp="1"/>
          </p:cNvSpPr>
          <p:nvPr>
            <p:ph type="body" idx="1"/>
          </p:nvPr>
        </p:nvSpPr>
        <p:spPr>
          <a:xfrm>
            <a:off x="377825" y="4721225"/>
            <a:ext cx="5976938" cy="4471988"/>
          </a:xfrm>
        </p:spPr>
        <p:txBody>
          <a:bodyPr/>
          <a:lstStyle/>
          <a:p>
            <a:pPr>
              <a:defRPr/>
            </a:pPr>
            <a:r>
              <a:rPr lang="en-US" altLang="ja-JP" dirty="0" smtClean="0">
                <a:latin typeface="+mn-ea"/>
              </a:rPr>
              <a:t>〔</a:t>
            </a:r>
            <a:r>
              <a:rPr lang="ja-JP" altLang="en-US" dirty="0" smtClean="0">
                <a:latin typeface="+mn-ea"/>
              </a:rPr>
              <a:t>狙い</a:t>
            </a:r>
            <a:r>
              <a:rPr lang="en-US" altLang="ja-JP" dirty="0" smtClean="0">
                <a:latin typeface="+mn-ea"/>
              </a:rPr>
              <a:t>〕</a:t>
            </a:r>
          </a:p>
          <a:p>
            <a:pPr>
              <a:defRPr/>
            </a:pPr>
            <a:r>
              <a:rPr lang="ja-JP" altLang="en-US" dirty="0" smtClean="0">
                <a:latin typeface="+mn-ea"/>
              </a:rPr>
              <a:t>利用発明について理解させる。</a:t>
            </a:r>
            <a:endParaRPr lang="en-US" altLang="ja-JP" dirty="0" smtClean="0">
              <a:latin typeface="+mn-ea"/>
            </a:endParaRPr>
          </a:p>
          <a:p>
            <a:pPr>
              <a:defRPr/>
            </a:pPr>
            <a:endParaRPr lang="en-US" altLang="ja-JP" dirty="0" smtClean="0">
              <a:latin typeface="+mn-ea"/>
            </a:endParaRPr>
          </a:p>
          <a:p>
            <a:pPr>
              <a:defRPr/>
            </a:pPr>
            <a:r>
              <a:rPr lang="en-US" altLang="ja-JP" dirty="0" smtClean="0">
                <a:latin typeface="+mn-ea"/>
              </a:rPr>
              <a:t>〔</a:t>
            </a:r>
            <a:r>
              <a:rPr lang="ja-JP" altLang="en-US" dirty="0" smtClean="0">
                <a:latin typeface="+mn-ea"/>
              </a:rPr>
              <a:t>説明</a:t>
            </a:r>
            <a:r>
              <a:rPr lang="en-US" altLang="ja-JP" dirty="0" smtClean="0">
                <a:latin typeface="+mn-ea"/>
              </a:rPr>
              <a:t>〕</a:t>
            </a:r>
          </a:p>
          <a:p>
            <a:pPr>
              <a:defRPr/>
            </a:pPr>
            <a:r>
              <a:rPr lang="ja-JP" altLang="en-US" dirty="0" smtClean="0">
                <a:latin typeface="+mn-ea"/>
              </a:rPr>
              <a:t>　他人の特許発明を利用した発明について、事例をもとに説明する。</a:t>
            </a:r>
            <a:endParaRPr lang="en-US" altLang="ja-JP" dirty="0" smtClean="0">
              <a:latin typeface="+mn-ea"/>
            </a:endParaRPr>
          </a:p>
          <a:p>
            <a:pPr>
              <a:defRPr/>
            </a:pPr>
            <a:r>
              <a:rPr lang="ja-JP" altLang="en-US" dirty="0" smtClean="0"/>
              <a:t>　特許権を得ても、それが利用発明についての特許権である場合、実施するためには、先願に係る特許権者から実施許諾を得る必要があることについて説明する。</a:t>
            </a:r>
            <a:endParaRPr lang="en-US" altLang="ja-JP" dirty="0" smtClean="0">
              <a:latin typeface="+mn-ea"/>
            </a:endParaRPr>
          </a:p>
          <a:p>
            <a:pPr>
              <a:defRPr/>
            </a:pPr>
            <a:endParaRPr lang="en-US" altLang="ja-JP" dirty="0" smtClean="0">
              <a:latin typeface="+mn-ea"/>
            </a:endParaRPr>
          </a:p>
        </p:txBody>
      </p:sp>
      <p:sp>
        <p:nvSpPr>
          <p:cNvPr id="36867" name="スライド番号プレースホルダー 3"/>
          <p:cNvSpPr>
            <a:spLocks noGrp="1"/>
          </p:cNvSpPr>
          <p:nvPr>
            <p:ph type="sldNum" sz="quarter" idx="5"/>
          </p:nvPr>
        </p:nvSpPr>
        <p:spPr bwMode="auto">
          <a:noFill/>
          <a:ln>
            <a:miter lim="800000"/>
            <a:headEnd/>
            <a:tailEnd/>
          </a:ln>
        </p:spPr>
        <p:txBody>
          <a:bodyPr/>
          <a:lstStyle/>
          <a:p>
            <a:fld id="{716F77F3-78BD-4663-A97E-587A04FEA17D}" type="slidenum">
              <a:rPr lang="en-US" altLang="ja-JP" smtClean="0">
                <a:ea typeface="ＭＳ Ｐゴシック" charset="-128"/>
              </a:rPr>
              <a:pPr/>
              <a:t>7</a:t>
            </a:fld>
            <a:endParaRPr lang="en-US" altLang="ja-JP" smtClean="0">
              <a:ea typeface="ＭＳ Ｐゴシック"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 name="ノート プレースホルダー 2"/>
          <p:cNvSpPr>
            <a:spLocks noGrp="1"/>
          </p:cNvSpPr>
          <p:nvPr>
            <p:ph type="body" idx="1"/>
          </p:nvPr>
        </p:nvSpPr>
        <p:spPr>
          <a:xfrm>
            <a:off x="450850" y="4721225"/>
            <a:ext cx="5903913" cy="4471988"/>
          </a:xfrm>
        </p:spPr>
        <p:txBody>
          <a:bodyPr>
            <a:noAutofit/>
          </a:bodyPr>
          <a:lstStyle/>
          <a:p>
            <a:pPr>
              <a:defRPr/>
            </a:pPr>
            <a:r>
              <a:rPr lang="en-US" altLang="ja-JP" dirty="0" smtClean="0">
                <a:latin typeface="+mn-ea"/>
              </a:rPr>
              <a:t>〔</a:t>
            </a:r>
            <a:r>
              <a:rPr lang="ja-JP" altLang="en-US" dirty="0" smtClean="0">
                <a:latin typeface="+mn-ea"/>
              </a:rPr>
              <a:t>狙い</a:t>
            </a:r>
            <a:r>
              <a:rPr lang="en-US" altLang="ja-JP" dirty="0" smtClean="0">
                <a:latin typeface="+mn-ea"/>
              </a:rPr>
              <a:t>〕</a:t>
            </a:r>
          </a:p>
          <a:p>
            <a:pPr>
              <a:defRPr/>
            </a:pPr>
            <a:r>
              <a:rPr lang="ja-JP" altLang="en-US" dirty="0" smtClean="0">
                <a:latin typeface="+mn-ea"/>
              </a:rPr>
              <a:t>試験研究のための実施について理解させる。</a:t>
            </a:r>
            <a:endParaRPr lang="en-US" altLang="ja-JP" dirty="0" smtClean="0">
              <a:latin typeface="+mn-ea"/>
            </a:endParaRPr>
          </a:p>
          <a:p>
            <a:pPr>
              <a:defRPr/>
            </a:pPr>
            <a:endParaRPr lang="en-US" altLang="ja-JP" dirty="0" smtClean="0">
              <a:latin typeface="+mn-ea"/>
            </a:endParaRPr>
          </a:p>
          <a:p>
            <a:pPr>
              <a:defRPr/>
            </a:pPr>
            <a:r>
              <a:rPr lang="en-US" altLang="ja-JP" dirty="0" smtClean="0">
                <a:latin typeface="+mn-ea"/>
              </a:rPr>
              <a:t>〔</a:t>
            </a:r>
            <a:r>
              <a:rPr lang="ja-JP" altLang="en-US" dirty="0" smtClean="0">
                <a:latin typeface="+mn-ea"/>
              </a:rPr>
              <a:t>説明</a:t>
            </a:r>
            <a:r>
              <a:rPr lang="en-US" altLang="ja-JP" dirty="0" smtClean="0">
                <a:latin typeface="+mn-ea"/>
              </a:rPr>
              <a:t>〕</a:t>
            </a:r>
          </a:p>
          <a:p>
            <a:pPr>
              <a:defRPr/>
            </a:pPr>
            <a:r>
              <a:rPr lang="ja-JP" altLang="en-US" dirty="0" smtClean="0">
                <a:latin typeface="+mn-ea"/>
              </a:rPr>
              <a:t>「試験研究」という表現から連想される自由な実施を、具体例とともに検証する。試験研究であれば自由に実施して良いというわけではないことを理解させる。更に、リサーチツールや実験装置に特許が存する場合の問題点についても、議論させることが考えられる。</a:t>
            </a:r>
            <a:endParaRPr lang="en-US" altLang="ja-JP" dirty="0" smtClean="0">
              <a:latin typeface="+mn-ea"/>
            </a:endParaRPr>
          </a:p>
          <a:p>
            <a:pPr>
              <a:defRPr/>
            </a:pPr>
            <a:endParaRPr lang="en-US" altLang="ja-JP" dirty="0" smtClean="0">
              <a:latin typeface="+mn-ea"/>
            </a:endParaRPr>
          </a:p>
          <a:p>
            <a:pPr>
              <a:defRPr/>
            </a:pPr>
            <a:r>
              <a:rPr lang="en-US" altLang="ja-JP" sz="1400" dirty="0" smtClean="0">
                <a:latin typeface="+mn-ea"/>
              </a:rPr>
              <a:t>※</a:t>
            </a:r>
            <a:r>
              <a:rPr lang="ja-JP" altLang="en-US" sz="1400" dirty="0" smtClean="0">
                <a:latin typeface="+mn-ea"/>
              </a:rPr>
              <a:t>参考事例</a:t>
            </a:r>
            <a:endParaRPr lang="en-US" altLang="ja-JP" sz="1400" dirty="0" smtClean="0">
              <a:latin typeface="+mn-ea"/>
            </a:endParaRPr>
          </a:p>
          <a:p>
            <a:pPr>
              <a:defRPr/>
            </a:pPr>
            <a:r>
              <a:rPr lang="ja-JP" altLang="en-US" sz="1400" dirty="0" smtClean="0">
                <a:latin typeface="+mn-ea"/>
              </a:rPr>
              <a:t>事例：</a:t>
            </a:r>
            <a:r>
              <a:rPr lang="ja-JP" altLang="ja-JP" dirty="0" smtClean="0"/>
              <a:t>ガン転移モデルマウス事件</a:t>
            </a:r>
            <a:r>
              <a:rPr lang="ja-JP" altLang="en-US" dirty="0" smtClean="0"/>
              <a:t>（東京地判</a:t>
            </a:r>
            <a:r>
              <a:rPr lang="ja-JP" altLang="ja-JP" dirty="0" smtClean="0"/>
              <a:t>平成</a:t>
            </a:r>
            <a:r>
              <a:rPr lang="en-US" altLang="ja-JP" dirty="0" smtClean="0"/>
              <a:t>13</a:t>
            </a:r>
            <a:r>
              <a:rPr lang="ja-JP" altLang="ja-JP" dirty="0" smtClean="0"/>
              <a:t>年</a:t>
            </a:r>
            <a:r>
              <a:rPr lang="en-US" altLang="ja-JP" dirty="0" smtClean="0"/>
              <a:t>12</a:t>
            </a:r>
            <a:r>
              <a:rPr lang="ja-JP" altLang="ja-JP" dirty="0" smtClean="0"/>
              <a:t>月</a:t>
            </a:r>
            <a:r>
              <a:rPr lang="en-US" altLang="ja-JP" dirty="0" smtClean="0"/>
              <a:t>20</a:t>
            </a:r>
            <a:r>
              <a:rPr lang="ja-JP" altLang="ja-JP" dirty="0" smtClean="0"/>
              <a:t>日判時</a:t>
            </a:r>
            <a:r>
              <a:rPr lang="en-US" altLang="ja-JP" dirty="0" smtClean="0"/>
              <a:t>1787</a:t>
            </a:r>
            <a:r>
              <a:rPr lang="ja-JP" altLang="ja-JP" dirty="0" smtClean="0"/>
              <a:t>号</a:t>
            </a:r>
            <a:r>
              <a:rPr lang="en-US" altLang="ja-JP" dirty="0" smtClean="0"/>
              <a:t>145</a:t>
            </a:r>
            <a:r>
              <a:rPr lang="ja-JP" altLang="ja-JP" dirty="0" smtClean="0"/>
              <a:t>頁</a:t>
            </a:r>
            <a:r>
              <a:rPr lang="ja-JP" altLang="en-US" dirty="0" smtClean="0"/>
              <a:t>）</a:t>
            </a:r>
            <a:endParaRPr lang="ja-JP" altLang="en-US" sz="1400" dirty="0" smtClean="0">
              <a:latin typeface="+mn-ea"/>
            </a:endParaRPr>
          </a:p>
        </p:txBody>
      </p:sp>
      <p:sp>
        <p:nvSpPr>
          <p:cNvPr id="38915" name="スライド番号プレースホルダー 3"/>
          <p:cNvSpPr>
            <a:spLocks noGrp="1"/>
          </p:cNvSpPr>
          <p:nvPr>
            <p:ph type="sldNum" sz="quarter" idx="5"/>
          </p:nvPr>
        </p:nvSpPr>
        <p:spPr bwMode="auto">
          <a:noFill/>
          <a:ln>
            <a:miter lim="800000"/>
            <a:headEnd/>
            <a:tailEnd/>
          </a:ln>
        </p:spPr>
        <p:txBody>
          <a:bodyPr/>
          <a:lstStyle/>
          <a:p>
            <a:fld id="{C8C29DBC-1CE6-4D16-AAC1-6ADC7A988718}" type="slidenum">
              <a:rPr lang="en-US" altLang="ja-JP" smtClean="0">
                <a:ea typeface="ＭＳ Ｐゴシック" charset="-128"/>
              </a:rPr>
              <a:pPr/>
              <a:t>8</a:t>
            </a:fld>
            <a:endParaRPr lang="en-US" altLang="ja-JP" smtClean="0">
              <a:ea typeface="ＭＳ Ｐゴシック"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0962" name="ノート プレースホルダー 2"/>
          <p:cNvSpPr>
            <a:spLocks noGrp="1"/>
          </p:cNvSpPr>
          <p:nvPr>
            <p:ph type="body" idx="1"/>
          </p:nvPr>
        </p:nvSpPr>
        <p:spPr bwMode="auto">
          <a:xfrm>
            <a:off x="450850" y="4752975"/>
            <a:ext cx="5818188" cy="4473575"/>
          </a:xfrm>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狙い</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試験・研究に際して、リサーチツールを用いる場合は、リサーチツール自体の改良を目的とするものではないから、特許権侵害になることの問題点を理解させるための前提として、リサーチツールがどのようなものかについて理解を深める。</a:t>
            </a:r>
            <a:endParaRPr kumimoji="1" lang="en-US" altLang="ja-JP" smtClean="0">
              <a:latin typeface="ＭＳ Ｐゴシック" charset="-128"/>
              <a:ea typeface="ＭＳ Ｐゴシック" charset="-128"/>
            </a:endParaRPr>
          </a:p>
          <a:p>
            <a:endParaRPr kumimoji="1" lang="en-US" altLang="ja-JP" smtClean="0">
              <a:latin typeface="ＭＳ Ｐゴシック" charset="-128"/>
              <a:ea typeface="ＭＳ Ｐゴシック" charset="-128"/>
            </a:endParaRPr>
          </a:p>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説明</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ゲノム創薬の研究においては、リサーチツールが、通常の実験装置などと異なり、代替性がないものであることから、リサーチツールを用いることなしに、ゲノム創薬などにおいて、最終製品を得ることが不可能であることを説明する。</a:t>
            </a:r>
          </a:p>
        </p:txBody>
      </p:sp>
      <p:sp>
        <p:nvSpPr>
          <p:cNvPr id="40963" name="スライド番号プレースホルダー 3"/>
          <p:cNvSpPr>
            <a:spLocks noGrp="1"/>
          </p:cNvSpPr>
          <p:nvPr>
            <p:ph type="sldNum" sz="quarter" idx="5"/>
          </p:nvPr>
        </p:nvSpPr>
        <p:spPr bwMode="auto">
          <a:noFill/>
          <a:ln>
            <a:miter lim="800000"/>
            <a:headEnd/>
            <a:tailEnd/>
          </a:ln>
        </p:spPr>
        <p:txBody>
          <a:bodyPr/>
          <a:lstStyle/>
          <a:p>
            <a:fld id="{71CA42C9-8B2F-4570-961F-CC849980A14E}" type="slidenum">
              <a:rPr lang="en-US" altLang="ja-JP" smtClean="0">
                <a:ea typeface="ＭＳ Ｐゴシック" charset="-128"/>
              </a:rPr>
              <a:pPr/>
              <a:t>9</a:t>
            </a:fld>
            <a:endParaRPr lang="en-US" altLang="ja-JP" smtClean="0">
              <a:ea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Rectangle 6"/>
          <p:cNvSpPr/>
          <p:nvPr/>
        </p:nvSpPr>
        <p:spPr bwMode="white">
          <a:xfrm>
            <a:off x="0" y="5970588"/>
            <a:ext cx="9906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5" name="Rectangle 9"/>
          <p:cNvSpPr/>
          <p:nvPr/>
        </p:nvSpPr>
        <p:spPr>
          <a:xfrm>
            <a:off x="-9525" y="6053138"/>
            <a:ext cx="2436813"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6" name="Rectangle 10"/>
          <p:cNvSpPr/>
          <p:nvPr/>
        </p:nvSpPr>
        <p:spPr>
          <a:xfrm>
            <a:off x="2555875" y="6043613"/>
            <a:ext cx="735012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8" name="Title 7"/>
          <p:cNvSpPr>
            <a:spLocks noGrp="1"/>
          </p:cNvSpPr>
          <p:nvPr>
            <p:ph type="ctrTitle"/>
          </p:nvPr>
        </p:nvSpPr>
        <p:spPr>
          <a:xfrm>
            <a:off x="2559050" y="4038600"/>
            <a:ext cx="7016750" cy="1828800"/>
          </a:xfrm>
        </p:spPr>
        <p:txBody>
          <a:bodyPr anchor="b"/>
          <a:lstStyle>
            <a:lvl1pPr>
              <a:defRPr sz="3600" cap="all" baseline="0">
                <a:solidFill>
                  <a:schemeClr val="tx1"/>
                </a:solidFill>
                <a:latin typeface="ＭＳ Ｐゴシック" pitchFamily="50" charset="-128"/>
                <a:ea typeface="ＭＳ Ｐゴシック" pitchFamily="50" charset="-128"/>
              </a:defRPr>
            </a:lvl1pPr>
          </a:lstStyle>
          <a:p>
            <a:r>
              <a:rPr lang="ja-JP" altLang="en-US" smtClean="0"/>
              <a:t>マスター タイトルの書式設定</a:t>
            </a:r>
            <a:endParaRPr lang="en-US" dirty="0"/>
          </a:p>
        </p:txBody>
      </p:sp>
      <p:sp>
        <p:nvSpPr>
          <p:cNvPr id="9" name="Subtitle 8"/>
          <p:cNvSpPr>
            <a:spLocks noGrp="1"/>
          </p:cNvSpPr>
          <p:nvPr>
            <p:ph type="subTitle" idx="1"/>
          </p:nvPr>
        </p:nvSpPr>
        <p:spPr>
          <a:xfrm>
            <a:off x="2559050" y="6050037"/>
            <a:ext cx="72644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smtClean="0"/>
              <a:t>マスター サブタイトルの書式設定</a:t>
            </a:r>
            <a:endParaRPr lang="en-US" dirty="0"/>
          </a:p>
        </p:txBody>
      </p:sp>
      <p:sp>
        <p:nvSpPr>
          <p:cNvPr id="7" name="Date Placeholder 27"/>
          <p:cNvSpPr>
            <a:spLocks noGrp="1"/>
          </p:cNvSpPr>
          <p:nvPr>
            <p:ph type="dt" sz="half" idx="10"/>
          </p:nvPr>
        </p:nvSpPr>
        <p:spPr>
          <a:xfrm>
            <a:off x="82550" y="6069013"/>
            <a:ext cx="2228850" cy="685800"/>
          </a:xfrm>
        </p:spPr>
        <p:txBody>
          <a:bodyPr>
            <a:noAutofit/>
          </a:bodyPr>
          <a:lstStyle>
            <a:lvl1pPr algn="ctr">
              <a:defRPr sz="2000">
                <a:solidFill>
                  <a:srgbClr val="FFFFFF"/>
                </a:solidFill>
              </a:defRPr>
            </a:lvl1pPr>
          </a:lstStyle>
          <a:p>
            <a:pPr>
              <a:defRPr/>
            </a:pPr>
            <a:endParaRPr lang="en-US" altLang="ja-JP"/>
          </a:p>
        </p:txBody>
      </p:sp>
      <p:sp>
        <p:nvSpPr>
          <p:cNvPr id="10" name="Footer Placeholder 16"/>
          <p:cNvSpPr>
            <a:spLocks noGrp="1"/>
          </p:cNvSpPr>
          <p:nvPr>
            <p:ph type="ftr" sz="quarter" idx="11"/>
          </p:nvPr>
        </p:nvSpPr>
        <p:spPr>
          <a:xfrm>
            <a:off x="2259013" y="236538"/>
            <a:ext cx="6356350" cy="365125"/>
          </a:xfrm>
        </p:spPr>
        <p:txBody>
          <a:bodyPr/>
          <a:lstStyle>
            <a:lvl1pPr>
              <a:defRPr/>
            </a:lvl1pPr>
          </a:lstStyle>
          <a:p>
            <a:pPr>
              <a:defRPr/>
            </a:pPr>
            <a:endParaRPr lang="en-US" altLang="ja-JP"/>
          </a:p>
        </p:txBody>
      </p:sp>
      <p:sp>
        <p:nvSpPr>
          <p:cNvPr id="11" name="Slide Number Placeholder 28"/>
          <p:cNvSpPr>
            <a:spLocks noGrp="1"/>
          </p:cNvSpPr>
          <p:nvPr>
            <p:ph type="sldNum" sz="quarter" idx="12"/>
          </p:nvPr>
        </p:nvSpPr>
        <p:spPr>
          <a:xfrm>
            <a:off x="8961438" y="6353175"/>
            <a:ext cx="908050" cy="381000"/>
          </a:xfrm>
        </p:spPr>
        <p:txBody>
          <a:bodyPr/>
          <a:lstStyle>
            <a:lvl1pPr>
              <a:defRPr sz="1400" smtClean="0">
                <a:solidFill>
                  <a:schemeClr val="tx1"/>
                </a:solidFill>
              </a:defRPr>
            </a:lvl1pPr>
          </a:lstStyle>
          <a:p>
            <a:pPr>
              <a:defRPr/>
            </a:pPr>
            <a:fld id="{EB782474-AD03-423C-ACC4-9EDBF4FED403}" type="slidenum">
              <a:rPr lang="en-US" altLang="ja-JP"/>
              <a:pPr>
                <a:defRPr/>
              </a:pPr>
              <a:t>&lt;#&gt;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13"/>
          <p:cNvSpPr>
            <a:spLocks noGrp="1"/>
          </p:cNvSpPr>
          <p:nvPr>
            <p:ph type="dt" sz="half" idx="10"/>
          </p:nvPr>
        </p:nvSpPr>
        <p:spPr/>
        <p:txBody>
          <a:bodyPr/>
          <a:lstStyle>
            <a:lvl1pPr>
              <a:defRPr/>
            </a:lvl1pPr>
          </a:lstStyle>
          <a:p>
            <a:pPr>
              <a:defRPr/>
            </a:pPr>
            <a:endParaRPr lang="en-US" altLang="ja-JP"/>
          </a:p>
        </p:txBody>
      </p:sp>
      <p:sp>
        <p:nvSpPr>
          <p:cNvPr id="5" name="Footer Placeholder 2"/>
          <p:cNvSpPr>
            <a:spLocks noGrp="1"/>
          </p:cNvSpPr>
          <p:nvPr>
            <p:ph type="ftr" sz="quarter" idx="11"/>
          </p:nvPr>
        </p:nvSpPr>
        <p:spPr/>
        <p:txBody>
          <a:bodyPr/>
          <a:lstStyle>
            <a:lvl1pPr>
              <a:defRPr/>
            </a:lvl1pPr>
          </a:lstStyle>
          <a:p>
            <a:pPr>
              <a:defRPr/>
            </a:pPr>
            <a:endParaRPr lang="en-US" altLang="ja-JP"/>
          </a:p>
        </p:txBody>
      </p:sp>
      <p:sp>
        <p:nvSpPr>
          <p:cNvPr id="6" name="Slide Number Placeholder 22"/>
          <p:cNvSpPr>
            <a:spLocks noGrp="1"/>
          </p:cNvSpPr>
          <p:nvPr>
            <p:ph type="sldNum" sz="quarter" idx="12"/>
          </p:nvPr>
        </p:nvSpPr>
        <p:spPr/>
        <p:txBody>
          <a:bodyPr/>
          <a:lstStyle>
            <a:lvl1pPr>
              <a:defRPr/>
            </a:lvl1pPr>
          </a:lstStyle>
          <a:p>
            <a:pPr>
              <a:defRPr/>
            </a:pPr>
            <a:fld id="{5B8923C4-D8CF-4FC3-AFAB-FA3ADC5F6126}" type="slidenum">
              <a:rPr lang="en-US" altLang="ja-JP"/>
              <a:pPr>
                <a:defRPr/>
              </a:pPr>
              <a:t>&lt;#&gt;</a:t>
            </a:fld>
            <a:endParaRPr lang="en-US" altLang="ja-JP" sz="1400">
              <a:solidFill>
                <a:srgbClr val="FFFFFF"/>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bwMode="white">
          <a:xfrm>
            <a:off x="6604000" y="0"/>
            <a:ext cx="347663"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5" name="Rectangle 7"/>
          <p:cNvSpPr/>
          <p:nvPr/>
        </p:nvSpPr>
        <p:spPr>
          <a:xfrm>
            <a:off x="6653213" y="609600"/>
            <a:ext cx="24765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6" name="Rectangle 8"/>
          <p:cNvSpPr/>
          <p:nvPr/>
        </p:nvSpPr>
        <p:spPr>
          <a:xfrm>
            <a:off x="6653213" y="0"/>
            <a:ext cx="24765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2" name="Vertical Title 1"/>
          <p:cNvSpPr>
            <a:spLocks noGrp="1"/>
          </p:cNvSpPr>
          <p:nvPr>
            <p:ph type="title" orient="vert"/>
          </p:nvPr>
        </p:nvSpPr>
        <p:spPr>
          <a:xfrm>
            <a:off x="7099300" y="609607"/>
            <a:ext cx="2228850" cy="551656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95300" y="609600"/>
            <a:ext cx="6026150" cy="551656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a:xfrm>
            <a:off x="7099300" y="6248400"/>
            <a:ext cx="2393950" cy="365125"/>
          </a:xfrm>
        </p:spPr>
        <p:txBody>
          <a:bodyPr/>
          <a:lstStyle>
            <a:lvl1pPr>
              <a:defRPr/>
            </a:lvl1pPr>
          </a:lstStyle>
          <a:p>
            <a:pPr>
              <a:defRPr/>
            </a:pPr>
            <a:endParaRPr lang="en-US" altLang="ja-JP"/>
          </a:p>
        </p:txBody>
      </p:sp>
      <p:sp>
        <p:nvSpPr>
          <p:cNvPr id="8" name="Footer Placeholder 4"/>
          <p:cNvSpPr>
            <a:spLocks noGrp="1"/>
          </p:cNvSpPr>
          <p:nvPr>
            <p:ph type="ftr" sz="quarter" idx="11"/>
          </p:nvPr>
        </p:nvSpPr>
        <p:spPr>
          <a:xfrm>
            <a:off x="495300" y="6248400"/>
            <a:ext cx="6037263" cy="365125"/>
          </a:xfrm>
        </p:spPr>
        <p:txBody>
          <a:bodyPr/>
          <a:lstStyle>
            <a:lvl1pPr>
              <a:defRPr/>
            </a:lvl1pPr>
          </a:lstStyle>
          <a:p>
            <a:pPr>
              <a:defRPr/>
            </a:pPr>
            <a:endParaRPr lang="en-US" altLang="ja-JP"/>
          </a:p>
        </p:txBody>
      </p:sp>
      <p:sp>
        <p:nvSpPr>
          <p:cNvPr id="9" name="Slide Number Placeholder 5"/>
          <p:cNvSpPr>
            <a:spLocks noGrp="1"/>
          </p:cNvSpPr>
          <p:nvPr>
            <p:ph type="sldNum" sz="quarter" idx="12"/>
          </p:nvPr>
        </p:nvSpPr>
        <p:spPr>
          <a:xfrm rot="5400000">
            <a:off x="6511132" y="134143"/>
            <a:ext cx="533400" cy="265113"/>
          </a:xfrm>
        </p:spPr>
        <p:txBody>
          <a:bodyPr/>
          <a:lstStyle>
            <a:lvl1pPr>
              <a:defRPr/>
            </a:lvl1pPr>
          </a:lstStyle>
          <a:p>
            <a:pPr>
              <a:defRPr/>
            </a:pPr>
            <a:fld id="{1BC66999-94E5-4F97-9CBC-31EC75F60750}" type="slidenum">
              <a:rPr lang="en-US" altLang="ja-JP"/>
              <a:pPr>
                <a:defRPr/>
              </a:pPr>
              <a:t>&lt;#&gt;</a:t>
            </a:fld>
            <a:endParaRPr lang="en-US" altLang="ja-JP" sz="1400">
              <a:solidFill>
                <a:srgbClr val="FFFFFF"/>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4" name="Rectangle 6"/>
          <p:cNvSpPr/>
          <p:nvPr/>
        </p:nvSpPr>
        <p:spPr bwMode="white">
          <a:xfrm>
            <a:off x="0" y="1268413"/>
            <a:ext cx="9906000" cy="319087"/>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5" name="Rectangle 7"/>
          <p:cNvSpPr/>
          <p:nvPr/>
        </p:nvSpPr>
        <p:spPr>
          <a:xfrm>
            <a:off x="0" y="968375"/>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6" name="Rectangle 8"/>
          <p:cNvSpPr/>
          <p:nvPr/>
        </p:nvSpPr>
        <p:spPr>
          <a:xfrm>
            <a:off x="639763" y="968375"/>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2" name="Title 1"/>
          <p:cNvSpPr>
            <a:spLocks noGrp="1"/>
          </p:cNvSpPr>
          <p:nvPr>
            <p:ph type="title"/>
          </p:nvPr>
        </p:nvSpPr>
        <p:spPr>
          <a:xfrm>
            <a:off x="657938" y="3175"/>
            <a:ext cx="8832850" cy="990600"/>
          </a:xfrm>
        </p:spPr>
        <p:txBody>
          <a:bodyPr/>
          <a:lstStyle/>
          <a:p>
            <a:r>
              <a:rPr lang="ja-JP" altLang="en-US" dirty="0" smtClean="0"/>
              <a:t>マスター タイトルの書式設定</a:t>
            </a:r>
            <a:endParaRPr lang="en-US" dirty="0"/>
          </a:p>
        </p:txBody>
      </p:sp>
      <p:sp>
        <p:nvSpPr>
          <p:cNvPr id="8" name="Content Placeholder 7"/>
          <p:cNvSpPr>
            <a:spLocks noGrp="1"/>
          </p:cNvSpPr>
          <p:nvPr>
            <p:ph sz="quarter" idx="1"/>
          </p:nvPr>
        </p:nvSpPr>
        <p:spPr>
          <a:xfrm>
            <a:off x="663702" y="1600200"/>
            <a:ext cx="8832850" cy="4495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ltLang="ja-JP"/>
          </a:p>
        </p:txBody>
      </p:sp>
      <p:sp>
        <p:nvSpPr>
          <p:cNvPr id="9" name="Footer Placeholder 4"/>
          <p:cNvSpPr>
            <a:spLocks noGrp="1"/>
          </p:cNvSpPr>
          <p:nvPr>
            <p:ph type="ftr" sz="quarter" idx="11"/>
          </p:nvPr>
        </p:nvSpPr>
        <p:spPr/>
        <p:txBody>
          <a:bodyPr/>
          <a:lstStyle>
            <a:lvl1pPr>
              <a:defRPr/>
            </a:lvl1pPr>
          </a:lstStyle>
          <a:p>
            <a:pPr>
              <a:defRPr/>
            </a:pPr>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4" name="Rectangle 6"/>
          <p:cNvSpPr/>
          <p:nvPr/>
        </p:nvSpPr>
        <p:spPr bwMode="white">
          <a:xfrm>
            <a:off x="0" y="1524000"/>
            <a:ext cx="9906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5" name="Rectangle 7"/>
          <p:cNvSpPr/>
          <p:nvPr/>
        </p:nvSpPr>
        <p:spPr>
          <a:xfrm>
            <a:off x="0" y="1600200"/>
            <a:ext cx="140335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6" name="Rectangle 8"/>
          <p:cNvSpPr/>
          <p:nvPr/>
        </p:nvSpPr>
        <p:spPr>
          <a:xfrm>
            <a:off x="1485900" y="1600200"/>
            <a:ext cx="84201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3" name="Text Placeholder 2"/>
          <p:cNvSpPr>
            <a:spLocks noGrp="1"/>
          </p:cNvSpPr>
          <p:nvPr>
            <p:ph type="body" idx="1"/>
          </p:nvPr>
        </p:nvSpPr>
        <p:spPr>
          <a:xfrm>
            <a:off x="1485900" y="2743200"/>
            <a:ext cx="7716706" cy="1673225"/>
          </a:xfrm>
        </p:spPr>
        <p:txBody>
          <a:bodyPr/>
          <a:lstStyle>
            <a:lvl1pPr>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2" name="Title 1"/>
          <p:cNvSpPr>
            <a:spLocks noGrp="1"/>
          </p:cNvSpPr>
          <p:nvPr>
            <p:ph type="title"/>
          </p:nvPr>
        </p:nvSpPr>
        <p:spPr>
          <a:xfrm>
            <a:off x="1485900" y="1600200"/>
            <a:ext cx="8255000" cy="990600"/>
          </a:xfrm>
        </p:spPr>
        <p:txBody>
          <a:bodyPr/>
          <a:lstStyle>
            <a:lvl1pPr algn="l">
              <a:buNone/>
              <a:defRPr sz="4400" b="0" cap="none">
                <a:solidFill>
                  <a:srgbClr val="FFFFFF"/>
                </a:solidFill>
              </a:defRPr>
            </a:lvl1pPr>
          </a:lstStyle>
          <a:p>
            <a:r>
              <a:rPr lang="ja-JP" altLang="en-US" smtClean="0"/>
              <a:t>マスター タイトルの書式設定</a:t>
            </a:r>
            <a:endParaRPr lang="en-US" dirty="0"/>
          </a:p>
        </p:txBody>
      </p:sp>
      <p:sp>
        <p:nvSpPr>
          <p:cNvPr id="7" name="Date Placeholder 11"/>
          <p:cNvSpPr>
            <a:spLocks noGrp="1"/>
          </p:cNvSpPr>
          <p:nvPr>
            <p:ph type="dt" sz="half" idx="10"/>
          </p:nvPr>
        </p:nvSpPr>
        <p:spPr/>
        <p:txBody>
          <a:bodyPr/>
          <a:lstStyle>
            <a:lvl1pPr>
              <a:defRPr/>
            </a:lvl1pPr>
          </a:lstStyle>
          <a:p>
            <a:pPr>
              <a:defRPr/>
            </a:pPr>
            <a:endParaRPr lang="en-US" altLang="ja-JP"/>
          </a:p>
        </p:txBody>
      </p:sp>
      <p:sp>
        <p:nvSpPr>
          <p:cNvPr id="8" name="Slide Number Placeholder 12"/>
          <p:cNvSpPr>
            <a:spLocks noGrp="1"/>
          </p:cNvSpPr>
          <p:nvPr>
            <p:ph type="sldNum" sz="quarter" idx="11"/>
          </p:nvPr>
        </p:nvSpPr>
        <p:spPr>
          <a:xfrm>
            <a:off x="0" y="1752600"/>
            <a:ext cx="1403350" cy="701675"/>
          </a:xfrm>
        </p:spPr>
        <p:txBody>
          <a:bodyPr>
            <a:noAutofit/>
          </a:bodyPr>
          <a:lstStyle>
            <a:lvl1pPr>
              <a:defRPr sz="2400">
                <a:solidFill>
                  <a:srgbClr val="FFFFFF"/>
                </a:solidFill>
              </a:defRPr>
            </a:lvl1pPr>
          </a:lstStyle>
          <a:p>
            <a:pPr>
              <a:defRPr/>
            </a:pPr>
            <a:fld id="{E1D35B95-06C9-4FDF-9486-25D953532C04}" type="slidenum">
              <a:rPr lang="en-US" altLang="ja-JP"/>
              <a:pPr>
                <a:defRPr/>
              </a:pPr>
              <a:t>&lt;#&gt;</a:t>
            </a:fld>
            <a:endParaRPr lang="en-US" altLang="ja-JP"/>
          </a:p>
        </p:txBody>
      </p:sp>
      <p:sp>
        <p:nvSpPr>
          <p:cNvPr id="9" name="Footer Placeholder 13"/>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77850" y="273050"/>
            <a:ext cx="8832850" cy="869950"/>
          </a:xfrm>
        </p:spPr>
        <p:txBody>
          <a:bodyPr/>
          <a:lstStyle>
            <a:lvl1pPr>
              <a:defRPr/>
            </a:lvl1pPr>
          </a:lstStyle>
          <a:p>
            <a:r>
              <a:rPr lang="ja-JP" altLang="en-US" smtClean="0"/>
              <a:t>マスター タイトルの書式設定</a:t>
            </a:r>
            <a:endParaRPr lang="en-US" dirty="0"/>
          </a:p>
        </p:txBody>
      </p:sp>
      <p:sp>
        <p:nvSpPr>
          <p:cNvPr id="11" name="Content Placeholder 10"/>
          <p:cNvSpPr>
            <a:spLocks noGrp="1"/>
          </p:cNvSpPr>
          <p:nvPr>
            <p:ph sz="quarter" idx="2"/>
          </p:nvPr>
        </p:nvSpPr>
        <p:spPr>
          <a:xfrm>
            <a:off x="660400" y="2438400"/>
            <a:ext cx="421005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12"/>
          <p:cNvSpPr>
            <a:spLocks noGrp="1"/>
          </p:cNvSpPr>
          <p:nvPr>
            <p:ph sz="quarter" idx="4"/>
          </p:nvPr>
        </p:nvSpPr>
        <p:spPr>
          <a:xfrm>
            <a:off x="5200650" y="2438400"/>
            <a:ext cx="421005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6" name="Text Placeholder 15"/>
          <p:cNvSpPr>
            <a:spLocks noGrp="1"/>
          </p:cNvSpPr>
          <p:nvPr>
            <p:ph type="body" sz="quarter" idx="1"/>
          </p:nvPr>
        </p:nvSpPr>
        <p:spPr>
          <a:xfrm>
            <a:off x="660400" y="1752600"/>
            <a:ext cx="4210050" cy="640080"/>
          </a:xfrm>
          <a:solidFill>
            <a:schemeClr val="accent2"/>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15" name="Text Placeholder 14"/>
          <p:cNvSpPr>
            <a:spLocks noGrp="1"/>
          </p:cNvSpPr>
          <p:nvPr>
            <p:ph type="body" sz="quarter" idx="3"/>
          </p:nvPr>
        </p:nvSpPr>
        <p:spPr>
          <a:xfrm>
            <a:off x="5200650" y="1752600"/>
            <a:ext cx="4210050" cy="640080"/>
          </a:xfrm>
          <a:solidFill>
            <a:schemeClr val="accent4"/>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7" name="Date Placeholder 9"/>
          <p:cNvSpPr>
            <a:spLocks noGrp="1"/>
          </p:cNvSpPr>
          <p:nvPr>
            <p:ph type="dt" sz="half" idx="10"/>
          </p:nvPr>
        </p:nvSpPr>
        <p:spPr/>
        <p:txBody>
          <a:bodyPr/>
          <a:lstStyle>
            <a:lvl1pPr>
              <a:defRPr/>
            </a:lvl1pPr>
          </a:lstStyle>
          <a:p>
            <a:pPr>
              <a:defRPr/>
            </a:pPr>
            <a:endParaRPr lang="en-US" altLang="ja-JP"/>
          </a:p>
        </p:txBody>
      </p:sp>
      <p:sp>
        <p:nvSpPr>
          <p:cNvPr id="8" name="Slide Number Placeholder 11"/>
          <p:cNvSpPr>
            <a:spLocks noGrp="1"/>
          </p:cNvSpPr>
          <p:nvPr>
            <p:ph type="sldNum" sz="quarter" idx="11"/>
          </p:nvPr>
        </p:nvSpPr>
        <p:spPr/>
        <p:txBody>
          <a:bodyPr/>
          <a:lstStyle>
            <a:lvl1pPr>
              <a:defRPr sz="1400">
                <a:solidFill>
                  <a:srgbClr val="FFFFFF"/>
                </a:solidFill>
              </a:defRPr>
            </a:lvl1pPr>
          </a:lstStyle>
          <a:p>
            <a:pPr>
              <a:defRPr/>
            </a:pPr>
            <a:fld id="{08B4239D-F164-4F3C-90E3-1840CE28508B}" type="slidenum">
              <a:rPr lang="en-US" altLang="ja-JP"/>
              <a:pPr>
                <a:defRPr/>
              </a:pPr>
              <a:t>&lt;#&gt;</a:t>
            </a:fld>
            <a:endParaRPr lang="en-US" altLang="ja-JP"/>
          </a:p>
        </p:txBody>
      </p:sp>
      <p:sp>
        <p:nvSpPr>
          <p:cNvPr id="9" name="Footer Placeholder 13"/>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3" name="Rectangle 7"/>
          <p:cNvSpPr/>
          <p:nvPr/>
        </p:nvSpPr>
        <p:spPr>
          <a:xfrm>
            <a:off x="0" y="908050"/>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4" name="Rectangle 8"/>
          <p:cNvSpPr/>
          <p:nvPr/>
        </p:nvSpPr>
        <p:spPr>
          <a:xfrm>
            <a:off x="639763" y="908050"/>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5" name="Date Placeholder 2"/>
          <p:cNvSpPr>
            <a:spLocks noGrp="1"/>
          </p:cNvSpPr>
          <p:nvPr>
            <p:ph type="dt" sz="half" idx="10"/>
          </p:nvPr>
        </p:nvSpPr>
        <p:spPr/>
        <p:txBody>
          <a:bodyPr/>
          <a:lstStyle>
            <a:lvl1pPr>
              <a:defRPr dirty="0"/>
            </a:lvl1pPr>
          </a:lstStyle>
          <a:p>
            <a:pPr>
              <a:defRPr/>
            </a:pPr>
            <a:endParaRPr lang="en-US" altLang="ja-JP"/>
          </a:p>
        </p:txBody>
      </p:sp>
      <p:sp>
        <p:nvSpPr>
          <p:cNvPr id="6" name="Footer Placeholder 3"/>
          <p:cNvSpPr>
            <a:spLocks noGrp="1"/>
          </p:cNvSpPr>
          <p:nvPr>
            <p:ph type="ftr" sz="quarter" idx="11"/>
          </p:nvPr>
        </p:nvSpPr>
        <p:spPr/>
        <p:txBody>
          <a:bodyPr/>
          <a:lstStyle>
            <a:lvl1pPr>
              <a:defRPr/>
            </a:lvl1pPr>
          </a:lstStyle>
          <a:p>
            <a:pPr>
              <a:defRPr/>
            </a:pPr>
            <a:endParaRPr lang="en-US" altLang="ja-JP"/>
          </a:p>
        </p:txBody>
      </p:sp>
      <p:sp>
        <p:nvSpPr>
          <p:cNvPr id="7" name="Slide Number Placeholder 4"/>
          <p:cNvSpPr>
            <a:spLocks noGrp="1"/>
          </p:cNvSpPr>
          <p:nvPr>
            <p:ph type="sldNum" sz="quarter" idx="12"/>
          </p:nvPr>
        </p:nvSpPr>
        <p:spPr>
          <a:xfrm>
            <a:off x="9328150" y="6524625"/>
            <a:ext cx="577850" cy="244475"/>
          </a:xfrm>
        </p:spPr>
        <p:txBody>
          <a:bodyPr/>
          <a:lstStyle>
            <a:lvl1pPr>
              <a:defRPr sz="1400" smtClean="0">
                <a:solidFill>
                  <a:schemeClr val="tx1"/>
                </a:solidFill>
              </a:defRPr>
            </a:lvl1pPr>
          </a:lstStyle>
          <a:p>
            <a:pPr>
              <a:defRPr/>
            </a:pPr>
            <a:fld id="{60122948-EFC0-4A09-8493-2611FB00F214}" type="slidenum">
              <a:rPr lang="en-US" altLang="ja-JP"/>
              <a:pPr>
                <a:defRPr/>
              </a:pPr>
              <a:t>&lt;#&gt;</a:t>
            </a:fld>
            <a:endParaRPr lang="en-US" altLang="ja-JP"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ltLang="ja-JP"/>
          </a:p>
        </p:txBody>
      </p:sp>
      <p:sp>
        <p:nvSpPr>
          <p:cNvPr id="3" name="Footer Placeholder 2"/>
          <p:cNvSpPr>
            <a:spLocks noGrp="1"/>
          </p:cNvSpPr>
          <p:nvPr>
            <p:ph type="ftr" sz="quarter" idx="11"/>
          </p:nvPr>
        </p:nvSpPr>
        <p:spPr/>
        <p:txBody>
          <a:bodyPr/>
          <a:lstStyle>
            <a:lvl1pPr>
              <a:defRPr/>
            </a:lvl1pPr>
          </a:lstStyle>
          <a:p>
            <a:pPr>
              <a:defRPr/>
            </a:pPr>
            <a:endParaRPr lang="en-US" altLang="ja-JP"/>
          </a:p>
        </p:txBody>
      </p:sp>
      <p:sp>
        <p:nvSpPr>
          <p:cNvPr id="4" name="Slide Number Placeholder 3"/>
          <p:cNvSpPr>
            <a:spLocks noGrp="1"/>
          </p:cNvSpPr>
          <p:nvPr>
            <p:ph type="sldNum" sz="quarter" idx="12"/>
          </p:nvPr>
        </p:nvSpPr>
        <p:spPr>
          <a:xfrm>
            <a:off x="0" y="6248400"/>
            <a:ext cx="577850" cy="381000"/>
          </a:xfrm>
        </p:spPr>
        <p:txBody>
          <a:bodyPr/>
          <a:lstStyle>
            <a:lvl1pPr>
              <a:defRPr sz="1400"/>
            </a:lvl1pPr>
          </a:lstStyle>
          <a:p>
            <a:pPr>
              <a:defRPr/>
            </a:pPr>
            <a:fld id="{4FD9D188-68B9-488A-8A85-812B9562445A}" type="slidenum">
              <a:rPr lang="en-US" altLang="ja-JP"/>
              <a:pPr>
                <a:defRPr/>
              </a:pPr>
              <a:t>&lt;#&gt;</a:t>
            </a:fld>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Rectangle 7"/>
          <p:cNvSpPr/>
          <p:nvPr/>
        </p:nvSpPr>
        <p:spPr bwMode="white">
          <a:xfrm>
            <a:off x="-11113" y="4572000"/>
            <a:ext cx="9906001"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6" name="Rectangle 8"/>
          <p:cNvSpPr/>
          <p:nvPr/>
        </p:nvSpPr>
        <p:spPr>
          <a:xfrm>
            <a:off x="-9525" y="4664075"/>
            <a:ext cx="158432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7" name="Rectangle 9"/>
          <p:cNvSpPr/>
          <p:nvPr/>
        </p:nvSpPr>
        <p:spPr>
          <a:xfrm>
            <a:off x="1674813" y="4654550"/>
            <a:ext cx="8231187"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8" name="Rectangle 10"/>
          <p:cNvSpPr/>
          <p:nvPr/>
        </p:nvSpPr>
        <p:spPr bwMode="white">
          <a:xfrm>
            <a:off x="1568450" y="0"/>
            <a:ext cx="109538"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4" name="Text Placeholder 3"/>
          <p:cNvSpPr>
            <a:spLocks noGrp="1"/>
          </p:cNvSpPr>
          <p:nvPr>
            <p:ph type="body" sz="half" idx="2"/>
          </p:nvPr>
        </p:nvSpPr>
        <p:spPr>
          <a:xfrm>
            <a:off x="1733550" y="5486400"/>
            <a:ext cx="79248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ja-JP" altLang="en-US" smtClean="0"/>
              <a:t>マスター テキストの書式設定</a:t>
            </a:r>
          </a:p>
        </p:txBody>
      </p:sp>
      <p:sp>
        <p:nvSpPr>
          <p:cNvPr id="2" name="Title 1"/>
          <p:cNvSpPr>
            <a:spLocks noGrp="1"/>
          </p:cNvSpPr>
          <p:nvPr>
            <p:ph type="title"/>
          </p:nvPr>
        </p:nvSpPr>
        <p:spPr>
          <a:xfrm>
            <a:off x="1733550" y="4648200"/>
            <a:ext cx="7924800" cy="685800"/>
          </a:xfrm>
        </p:spPr>
        <p:txBody>
          <a:bodyPr/>
          <a:lstStyle>
            <a:lvl1pPr algn="l">
              <a:buNone/>
              <a:defRPr sz="28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1690624" y="0"/>
            <a:ext cx="8215376" cy="4568952"/>
          </a:xfrm>
          <a:solidFill>
            <a:schemeClr val="accent1">
              <a:tint val="40000"/>
            </a:schemeClr>
          </a:solidFill>
          <a:ln>
            <a:noFill/>
          </a:ln>
        </p:spPr>
        <p:txBody>
          <a:bodyPr>
            <a:normAutofit/>
          </a:bodyPr>
          <a:lstStyle>
            <a:lvl1pPr marL="0" indent="0">
              <a:buNone/>
              <a:defRPr sz="3200"/>
            </a:lvl1pPr>
          </a:lstStyle>
          <a:p>
            <a:pPr lvl="0"/>
            <a:r>
              <a:rPr lang="ja-JP" altLang="en-US" noProof="0" smtClean="0"/>
              <a:t>アイコンをクリックして図を追加</a:t>
            </a:r>
            <a:endParaRPr lang="en-US" noProof="0" dirty="0"/>
          </a:p>
        </p:txBody>
      </p:sp>
      <p:sp>
        <p:nvSpPr>
          <p:cNvPr id="9" name="Date Placeholder 11"/>
          <p:cNvSpPr>
            <a:spLocks noGrp="1"/>
          </p:cNvSpPr>
          <p:nvPr>
            <p:ph type="dt" sz="half" idx="10"/>
          </p:nvPr>
        </p:nvSpPr>
        <p:spPr>
          <a:xfrm>
            <a:off x="6769100" y="6248400"/>
            <a:ext cx="2889250" cy="365125"/>
          </a:xfrm>
        </p:spPr>
        <p:txBody>
          <a:bodyPr/>
          <a:lstStyle>
            <a:lvl1pPr>
              <a:defRPr/>
            </a:lvl1pPr>
          </a:lstStyle>
          <a:p>
            <a:pPr>
              <a:defRPr/>
            </a:pPr>
            <a:endParaRPr lang="en-US" altLang="ja-JP"/>
          </a:p>
        </p:txBody>
      </p:sp>
      <p:sp>
        <p:nvSpPr>
          <p:cNvPr id="10" name="Slide Number Placeholder 12"/>
          <p:cNvSpPr>
            <a:spLocks noGrp="1"/>
          </p:cNvSpPr>
          <p:nvPr>
            <p:ph type="sldNum" sz="quarter" idx="11"/>
          </p:nvPr>
        </p:nvSpPr>
        <p:spPr>
          <a:xfrm>
            <a:off x="0" y="4667250"/>
            <a:ext cx="1568450" cy="663575"/>
          </a:xfrm>
        </p:spPr>
        <p:txBody>
          <a:bodyPr/>
          <a:lstStyle>
            <a:lvl1pPr>
              <a:defRPr sz="2800">
                <a:solidFill>
                  <a:srgbClr val="FFFFFF"/>
                </a:solidFill>
              </a:defRPr>
            </a:lvl1pPr>
          </a:lstStyle>
          <a:p>
            <a:pPr>
              <a:defRPr/>
            </a:pPr>
            <a:fld id="{9E0E02B3-17C4-45DA-A0E5-15DC5F5DFA96}" type="slidenum">
              <a:rPr lang="en-US" altLang="ja-JP"/>
              <a:pPr>
                <a:defRPr/>
              </a:pPr>
              <a:t>&lt;#&gt;</a:t>
            </a:fld>
            <a:endParaRPr lang="en-US" altLang="ja-JP"/>
          </a:p>
        </p:txBody>
      </p:sp>
      <p:sp>
        <p:nvSpPr>
          <p:cNvPr id="11" name="Footer Placeholder 13"/>
          <p:cNvSpPr>
            <a:spLocks noGrp="1"/>
          </p:cNvSpPr>
          <p:nvPr>
            <p:ph type="ftr" sz="quarter" idx="12"/>
          </p:nvPr>
        </p:nvSpPr>
        <p:spPr>
          <a:xfrm>
            <a:off x="1733550" y="6248400"/>
            <a:ext cx="4953000" cy="365125"/>
          </a:xfrm>
        </p:spPr>
        <p:txBody>
          <a:bodyPr/>
          <a:lstStyle>
            <a:lvl1pPr>
              <a:defRPr/>
            </a:lvl1pPr>
          </a:lstStyle>
          <a:p>
            <a:pPr>
              <a:defRPr/>
            </a:pPr>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13"/>
          <p:cNvSpPr>
            <a:spLocks noGrp="1"/>
          </p:cNvSpPr>
          <p:nvPr>
            <p:ph type="dt" sz="half" idx="10"/>
          </p:nvPr>
        </p:nvSpPr>
        <p:spPr/>
        <p:txBody>
          <a:bodyPr/>
          <a:lstStyle>
            <a:lvl1pPr>
              <a:defRPr/>
            </a:lvl1pPr>
          </a:lstStyle>
          <a:p>
            <a:pPr>
              <a:defRPr/>
            </a:pPr>
            <a:endParaRPr lang="en-US" altLang="ja-JP"/>
          </a:p>
        </p:txBody>
      </p:sp>
      <p:sp>
        <p:nvSpPr>
          <p:cNvPr id="5" name="Footer Placeholder 2"/>
          <p:cNvSpPr>
            <a:spLocks noGrp="1"/>
          </p:cNvSpPr>
          <p:nvPr>
            <p:ph type="ftr" sz="quarter" idx="11"/>
          </p:nvPr>
        </p:nvSpPr>
        <p:spPr/>
        <p:txBody>
          <a:bodyPr/>
          <a:lstStyle>
            <a:lvl1pPr>
              <a:defRPr/>
            </a:lvl1pPr>
          </a:lstStyle>
          <a:p>
            <a:pPr>
              <a:defRPr/>
            </a:pPr>
            <a:endParaRPr lang="en-US" altLang="ja-JP"/>
          </a:p>
        </p:txBody>
      </p:sp>
      <p:sp>
        <p:nvSpPr>
          <p:cNvPr id="6" name="Slide Number Placeholder 22"/>
          <p:cNvSpPr>
            <a:spLocks noGrp="1"/>
          </p:cNvSpPr>
          <p:nvPr>
            <p:ph type="sldNum" sz="quarter" idx="12"/>
          </p:nvPr>
        </p:nvSpPr>
        <p:spPr/>
        <p:txBody>
          <a:bodyPr/>
          <a:lstStyle>
            <a:lvl1pPr>
              <a:defRPr/>
            </a:lvl1pPr>
          </a:lstStyle>
          <a:p>
            <a:pPr>
              <a:defRPr/>
            </a:pPr>
            <a:fld id="{DF004C14-9DB4-43F8-8ECB-37BC2C3ABAE1}" type="slidenum">
              <a:rPr lang="en-US" altLang="ja-JP"/>
              <a:pPr>
                <a:defRPr/>
              </a:pPr>
              <a:t>&lt;#&gt;</a:t>
            </a:fld>
            <a:endParaRPr lang="en-US" altLang="ja-JP" sz="1400">
              <a:solidFill>
                <a:srgbClr val="FFFFFF"/>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bwMode="white">
          <a:xfrm>
            <a:off x="6604000" y="0"/>
            <a:ext cx="347663"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5" name="Rectangle 7"/>
          <p:cNvSpPr/>
          <p:nvPr/>
        </p:nvSpPr>
        <p:spPr>
          <a:xfrm>
            <a:off x="6653213" y="609600"/>
            <a:ext cx="24765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6" name="Rectangle 8"/>
          <p:cNvSpPr/>
          <p:nvPr/>
        </p:nvSpPr>
        <p:spPr>
          <a:xfrm>
            <a:off x="6653213" y="0"/>
            <a:ext cx="24765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2" name="Vertical Title 1"/>
          <p:cNvSpPr>
            <a:spLocks noGrp="1"/>
          </p:cNvSpPr>
          <p:nvPr>
            <p:ph type="title" orient="vert"/>
          </p:nvPr>
        </p:nvSpPr>
        <p:spPr>
          <a:xfrm>
            <a:off x="7099300" y="609611"/>
            <a:ext cx="2228850" cy="551656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95300" y="609600"/>
            <a:ext cx="6026150" cy="551656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a:xfrm>
            <a:off x="7099300" y="6248400"/>
            <a:ext cx="2393950" cy="365125"/>
          </a:xfrm>
        </p:spPr>
        <p:txBody>
          <a:bodyPr/>
          <a:lstStyle>
            <a:lvl1pPr>
              <a:defRPr/>
            </a:lvl1pPr>
          </a:lstStyle>
          <a:p>
            <a:pPr>
              <a:defRPr/>
            </a:pPr>
            <a:endParaRPr lang="en-US" altLang="ja-JP"/>
          </a:p>
        </p:txBody>
      </p:sp>
      <p:sp>
        <p:nvSpPr>
          <p:cNvPr id="8" name="Footer Placeholder 4"/>
          <p:cNvSpPr>
            <a:spLocks noGrp="1"/>
          </p:cNvSpPr>
          <p:nvPr>
            <p:ph type="ftr" sz="quarter" idx="11"/>
          </p:nvPr>
        </p:nvSpPr>
        <p:spPr>
          <a:xfrm>
            <a:off x="495300" y="6248400"/>
            <a:ext cx="6037263" cy="365125"/>
          </a:xfrm>
        </p:spPr>
        <p:txBody>
          <a:bodyPr/>
          <a:lstStyle>
            <a:lvl1pPr>
              <a:defRPr/>
            </a:lvl1pPr>
          </a:lstStyle>
          <a:p>
            <a:pPr>
              <a:defRPr/>
            </a:pPr>
            <a:endParaRPr lang="en-US" altLang="ja-JP"/>
          </a:p>
        </p:txBody>
      </p:sp>
      <p:sp>
        <p:nvSpPr>
          <p:cNvPr id="9" name="Slide Number Placeholder 5"/>
          <p:cNvSpPr>
            <a:spLocks noGrp="1"/>
          </p:cNvSpPr>
          <p:nvPr>
            <p:ph type="sldNum" sz="quarter" idx="12"/>
          </p:nvPr>
        </p:nvSpPr>
        <p:spPr>
          <a:xfrm rot="5400000">
            <a:off x="6511132" y="134143"/>
            <a:ext cx="533400" cy="265113"/>
          </a:xfrm>
        </p:spPr>
        <p:txBody>
          <a:bodyPr/>
          <a:lstStyle>
            <a:lvl1pPr>
              <a:defRPr/>
            </a:lvl1pPr>
          </a:lstStyle>
          <a:p>
            <a:pPr>
              <a:defRPr/>
            </a:pPr>
            <a:fld id="{36A26C42-6595-4583-A52C-CD7500CD96BA}" type="slidenum">
              <a:rPr lang="en-US" altLang="ja-JP"/>
              <a:pPr>
                <a:defRPr/>
              </a:pPr>
              <a:t>&lt;#&gt;</a:t>
            </a:fld>
            <a:endParaRPr lang="en-US" altLang="ja-JP" sz="1400">
              <a:solidFill>
                <a:srgbClr val="FFFFFF"/>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4" name="Rectangle 7"/>
          <p:cNvSpPr/>
          <p:nvPr/>
        </p:nvSpPr>
        <p:spPr>
          <a:xfrm>
            <a:off x="0" y="1112838"/>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5" name="Rectangle 8"/>
          <p:cNvSpPr/>
          <p:nvPr/>
        </p:nvSpPr>
        <p:spPr>
          <a:xfrm>
            <a:off x="639763" y="1112838"/>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2" name="Title 1"/>
          <p:cNvSpPr>
            <a:spLocks noGrp="1"/>
          </p:cNvSpPr>
          <p:nvPr>
            <p:ph type="title"/>
          </p:nvPr>
        </p:nvSpPr>
        <p:spPr>
          <a:xfrm>
            <a:off x="663702" y="228600"/>
            <a:ext cx="8832850" cy="990600"/>
          </a:xfrm>
        </p:spPr>
        <p:txBody>
          <a:bodyPr/>
          <a:lstStyle/>
          <a:p>
            <a:r>
              <a:rPr lang="ja-JP" altLang="en-US" smtClean="0"/>
              <a:t>マスター タイトルの書式設定</a:t>
            </a:r>
            <a:endParaRPr lang="en-US" dirty="0"/>
          </a:p>
        </p:txBody>
      </p:sp>
      <p:sp>
        <p:nvSpPr>
          <p:cNvPr id="8" name="Content Placeholder 7"/>
          <p:cNvSpPr>
            <a:spLocks noGrp="1"/>
          </p:cNvSpPr>
          <p:nvPr>
            <p:ph sz="quarter" idx="1"/>
          </p:nvPr>
        </p:nvSpPr>
        <p:spPr>
          <a:xfrm>
            <a:off x="663702" y="1600200"/>
            <a:ext cx="8832850" cy="4495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6" name="Date Placeholder 3"/>
          <p:cNvSpPr>
            <a:spLocks noGrp="1"/>
          </p:cNvSpPr>
          <p:nvPr>
            <p:ph type="dt" sz="half" idx="10"/>
          </p:nvPr>
        </p:nvSpPr>
        <p:spPr/>
        <p:txBody>
          <a:bodyPr/>
          <a:lstStyle>
            <a:lvl1pPr>
              <a:defRPr/>
            </a:lvl1pPr>
          </a:lstStyle>
          <a:p>
            <a:pPr>
              <a:defRPr/>
            </a:pPr>
            <a:endParaRPr lang="en-US" altLang="ja-JP"/>
          </a:p>
        </p:txBody>
      </p:sp>
      <p:sp>
        <p:nvSpPr>
          <p:cNvPr id="7" name="Footer Placeholder 4"/>
          <p:cNvSpPr>
            <a:spLocks noGrp="1"/>
          </p:cNvSpPr>
          <p:nvPr>
            <p:ph type="ftr" sz="quarter" idx="11"/>
          </p:nvPr>
        </p:nvSpPr>
        <p:spPr/>
        <p:txBody>
          <a:bodyPr/>
          <a:lstStyle>
            <a:lvl1pPr>
              <a:defRPr/>
            </a:lvl1pPr>
          </a:lstStyle>
          <a:p>
            <a:pPr>
              <a:defRPr/>
            </a:pPr>
            <a:endParaRPr lang="en-US" altLang="ja-JP"/>
          </a:p>
        </p:txBody>
      </p:sp>
      <p:sp>
        <p:nvSpPr>
          <p:cNvPr id="9" name="Slide Number Placeholder 5"/>
          <p:cNvSpPr>
            <a:spLocks noGrp="1"/>
          </p:cNvSpPr>
          <p:nvPr>
            <p:ph type="sldNum" sz="quarter" idx="12"/>
          </p:nvPr>
        </p:nvSpPr>
        <p:spPr>
          <a:xfrm>
            <a:off x="9401175" y="6178550"/>
            <a:ext cx="503238" cy="679450"/>
          </a:xfrm>
        </p:spPr>
        <p:txBody>
          <a:bodyPr/>
          <a:lstStyle>
            <a:lvl1pPr>
              <a:defRPr sz="1400" smtClean="0">
                <a:solidFill>
                  <a:schemeClr val="tx1"/>
                </a:solidFill>
              </a:defRPr>
            </a:lvl1pPr>
          </a:lstStyle>
          <a:p>
            <a:pPr>
              <a:defRPr/>
            </a:pPr>
            <a:fld id="{A0045268-F8A2-4037-AB1C-C18AD8780AD6}" type="slidenum">
              <a:rPr lang="en-US" altLang="ja-JP"/>
              <a:pPr>
                <a:defRPr/>
              </a:pPr>
              <a:t>&lt;#&gt;</a:t>
            </a:fld>
            <a:endParaRPr lang="en-US" altLang="ja-JP"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9" name="Content Placeholder 8"/>
          <p:cNvSpPr>
            <a:spLocks noGrp="1"/>
          </p:cNvSpPr>
          <p:nvPr>
            <p:ph sz="quarter" idx="1"/>
          </p:nvPr>
        </p:nvSpPr>
        <p:spPr>
          <a:xfrm>
            <a:off x="660400" y="1589567"/>
            <a:ext cx="4210050" cy="4572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1" name="Content Placeholder 10"/>
          <p:cNvSpPr>
            <a:spLocks noGrp="1"/>
          </p:cNvSpPr>
          <p:nvPr>
            <p:ph sz="quarter" idx="2"/>
          </p:nvPr>
        </p:nvSpPr>
        <p:spPr>
          <a:xfrm>
            <a:off x="5248643" y="1589567"/>
            <a:ext cx="4210050" cy="4572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7"/>
          <p:cNvSpPr>
            <a:spLocks noGrp="1"/>
          </p:cNvSpPr>
          <p:nvPr>
            <p:ph type="dt" sz="half" idx="10"/>
          </p:nvPr>
        </p:nvSpPr>
        <p:spPr/>
        <p:txBody>
          <a:bodyPr/>
          <a:lstStyle>
            <a:lvl1pPr>
              <a:defRPr/>
            </a:lvl1pPr>
          </a:lstStyle>
          <a:p>
            <a:pPr>
              <a:defRPr/>
            </a:pPr>
            <a:endParaRPr lang="en-US" altLang="ja-JP"/>
          </a:p>
        </p:txBody>
      </p:sp>
      <p:sp>
        <p:nvSpPr>
          <p:cNvPr id="6" name="Footer Placeholder 11"/>
          <p:cNvSpPr>
            <a:spLocks noGrp="1"/>
          </p:cNvSpPr>
          <p:nvPr>
            <p:ph type="ftr" sz="quarter" idx="11"/>
          </p:nvPr>
        </p:nvSpPr>
        <p:spPr/>
        <p:txBody>
          <a:bodyPr/>
          <a:lstStyle>
            <a:lvl1pPr>
              <a:defRPr/>
            </a:lvl1pPr>
          </a:lstStyle>
          <a:p>
            <a:pPr>
              <a:defRPr/>
            </a:pPr>
            <a:endParaRPr lang="en-US" altLang="ja-JP"/>
          </a:p>
        </p:txBody>
      </p:sp>
      <p:sp>
        <p:nvSpPr>
          <p:cNvPr id="7" name="Slide Number Placeholder 9"/>
          <p:cNvSpPr>
            <a:spLocks noGrp="1"/>
          </p:cNvSpPr>
          <p:nvPr>
            <p:ph type="sldNum" sz="quarter" idx="12"/>
          </p:nvPr>
        </p:nvSpPr>
        <p:spPr>
          <a:xfrm>
            <a:off x="9328150" y="6453188"/>
            <a:ext cx="577850" cy="244475"/>
          </a:xfrm>
        </p:spPr>
        <p:txBody>
          <a:bodyPr/>
          <a:lstStyle>
            <a:lvl1pPr>
              <a:defRPr sz="1400" smtClean="0">
                <a:solidFill>
                  <a:schemeClr val="tx1"/>
                </a:solidFill>
              </a:defRPr>
            </a:lvl1pPr>
          </a:lstStyle>
          <a:p>
            <a:pPr>
              <a:defRPr/>
            </a:pPr>
            <a:fld id="{E2BD2EB9-BD58-481E-AEC6-E9DF42A4909B}" type="slidenum">
              <a:rPr lang="en-US" altLang="ja-JP"/>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4" name="Rectangle 6"/>
          <p:cNvSpPr/>
          <p:nvPr/>
        </p:nvSpPr>
        <p:spPr bwMode="white">
          <a:xfrm>
            <a:off x="0" y="1524000"/>
            <a:ext cx="9906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5" name="Rectangle 7"/>
          <p:cNvSpPr/>
          <p:nvPr/>
        </p:nvSpPr>
        <p:spPr>
          <a:xfrm>
            <a:off x="0" y="1600200"/>
            <a:ext cx="140335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6" name="Rectangle 8"/>
          <p:cNvSpPr/>
          <p:nvPr/>
        </p:nvSpPr>
        <p:spPr>
          <a:xfrm>
            <a:off x="1485900" y="1600200"/>
            <a:ext cx="84201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3" name="Text Placeholder 2"/>
          <p:cNvSpPr>
            <a:spLocks noGrp="1"/>
          </p:cNvSpPr>
          <p:nvPr>
            <p:ph type="body" idx="1"/>
          </p:nvPr>
        </p:nvSpPr>
        <p:spPr>
          <a:xfrm>
            <a:off x="1485900" y="2743200"/>
            <a:ext cx="7716706" cy="1673225"/>
          </a:xfrm>
        </p:spPr>
        <p:txBody>
          <a:bodyPr/>
          <a:lstStyle>
            <a:lvl1pPr>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2" name="Title 1"/>
          <p:cNvSpPr>
            <a:spLocks noGrp="1"/>
          </p:cNvSpPr>
          <p:nvPr>
            <p:ph type="title"/>
          </p:nvPr>
        </p:nvSpPr>
        <p:spPr>
          <a:xfrm>
            <a:off x="1485900" y="1600200"/>
            <a:ext cx="8255000" cy="990600"/>
          </a:xfrm>
        </p:spPr>
        <p:txBody>
          <a:bodyPr/>
          <a:lstStyle>
            <a:lvl1pPr algn="l">
              <a:buNone/>
              <a:defRPr sz="4400" b="0" cap="none">
                <a:solidFill>
                  <a:srgbClr val="FFFFFF"/>
                </a:solidFill>
              </a:defRPr>
            </a:lvl1pPr>
          </a:lstStyle>
          <a:p>
            <a:r>
              <a:rPr lang="ja-JP" altLang="en-US" smtClean="0"/>
              <a:t>マスター タイトルの書式設定</a:t>
            </a:r>
            <a:endParaRPr lang="en-US" dirty="0"/>
          </a:p>
        </p:txBody>
      </p:sp>
      <p:sp>
        <p:nvSpPr>
          <p:cNvPr id="7" name="Date Placeholder 11"/>
          <p:cNvSpPr>
            <a:spLocks noGrp="1"/>
          </p:cNvSpPr>
          <p:nvPr>
            <p:ph type="dt" sz="half" idx="10"/>
          </p:nvPr>
        </p:nvSpPr>
        <p:spPr/>
        <p:txBody>
          <a:bodyPr/>
          <a:lstStyle>
            <a:lvl1pPr>
              <a:defRPr/>
            </a:lvl1pPr>
          </a:lstStyle>
          <a:p>
            <a:pPr>
              <a:defRPr/>
            </a:pPr>
            <a:endParaRPr lang="en-US" altLang="ja-JP"/>
          </a:p>
        </p:txBody>
      </p:sp>
      <p:sp>
        <p:nvSpPr>
          <p:cNvPr id="8" name="Slide Number Placeholder 12"/>
          <p:cNvSpPr>
            <a:spLocks noGrp="1"/>
          </p:cNvSpPr>
          <p:nvPr>
            <p:ph type="sldNum" sz="quarter" idx="11"/>
          </p:nvPr>
        </p:nvSpPr>
        <p:spPr>
          <a:xfrm>
            <a:off x="0" y="1752600"/>
            <a:ext cx="1403350" cy="701675"/>
          </a:xfrm>
        </p:spPr>
        <p:txBody>
          <a:bodyPr>
            <a:noAutofit/>
          </a:bodyPr>
          <a:lstStyle>
            <a:lvl1pPr>
              <a:defRPr sz="2400">
                <a:solidFill>
                  <a:srgbClr val="FFFFFF"/>
                </a:solidFill>
              </a:defRPr>
            </a:lvl1pPr>
          </a:lstStyle>
          <a:p>
            <a:pPr>
              <a:defRPr/>
            </a:pPr>
            <a:fld id="{7BDCDBF7-E0AC-4D76-B271-7F7D5AC7D85A}" type="slidenum">
              <a:rPr lang="en-US" altLang="ja-JP"/>
              <a:pPr>
                <a:defRPr/>
              </a:pPr>
              <a:t>&lt;#&gt;</a:t>
            </a:fld>
            <a:endParaRPr lang="en-US" altLang="ja-JP"/>
          </a:p>
        </p:txBody>
      </p:sp>
      <p:sp>
        <p:nvSpPr>
          <p:cNvPr id="9" name="Footer Placeholder 13"/>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9" name="Content Placeholder 8"/>
          <p:cNvSpPr>
            <a:spLocks noGrp="1"/>
          </p:cNvSpPr>
          <p:nvPr>
            <p:ph sz="quarter" idx="1"/>
          </p:nvPr>
        </p:nvSpPr>
        <p:spPr>
          <a:xfrm>
            <a:off x="660400" y="1589567"/>
            <a:ext cx="4210050" cy="4572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1" name="Content Placeholder 10"/>
          <p:cNvSpPr>
            <a:spLocks noGrp="1"/>
          </p:cNvSpPr>
          <p:nvPr>
            <p:ph sz="quarter" idx="2"/>
          </p:nvPr>
        </p:nvSpPr>
        <p:spPr>
          <a:xfrm>
            <a:off x="5248643" y="1589567"/>
            <a:ext cx="4210050" cy="4572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7"/>
          <p:cNvSpPr>
            <a:spLocks noGrp="1"/>
          </p:cNvSpPr>
          <p:nvPr>
            <p:ph type="dt" sz="half" idx="10"/>
          </p:nvPr>
        </p:nvSpPr>
        <p:spPr/>
        <p:txBody>
          <a:bodyPr/>
          <a:lstStyle>
            <a:lvl1pPr>
              <a:defRPr/>
            </a:lvl1pPr>
          </a:lstStyle>
          <a:p>
            <a:pPr>
              <a:defRPr/>
            </a:pPr>
            <a:endParaRPr lang="en-US" altLang="ja-JP"/>
          </a:p>
        </p:txBody>
      </p:sp>
      <p:sp>
        <p:nvSpPr>
          <p:cNvPr id="6" name="Footer Placeholder 11"/>
          <p:cNvSpPr>
            <a:spLocks noGrp="1"/>
          </p:cNvSpPr>
          <p:nvPr>
            <p:ph type="ftr" sz="quarter" idx="11"/>
          </p:nvPr>
        </p:nvSpPr>
        <p:spPr/>
        <p:txBody>
          <a:bodyPr/>
          <a:lstStyle>
            <a:lvl1pPr>
              <a:defRPr/>
            </a:lvl1pPr>
          </a:lstStyle>
          <a:p>
            <a:pPr>
              <a:defRPr/>
            </a:pPr>
            <a:endParaRPr lang="en-US" altLang="ja-JP"/>
          </a:p>
        </p:txBody>
      </p:sp>
      <p:sp>
        <p:nvSpPr>
          <p:cNvPr id="7" name="Slide Number Placeholder 9"/>
          <p:cNvSpPr>
            <a:spLocks noGrp="1"/>
          </p:cNvSpPr>
          <p:nvPr>
            <p:ph type="sldNum" sz="quarter" idx="12"/>
          </p:nvPr>
        </p:nvSpPr>
        <p:spPr>
          <a:xfrm>
            <a:off x="9328150" y="6453188"/>
            <a:ext cx="577850" cy="244475"/>
          </a:xfrm>
        </p:spPr>
        <p:txBody>
          <a:bodyPr/>
          <a:lstStyle>
            <a:lvl1pPr>
              <a:defRPr sz="1400" smtClean="0">
                <a:solidFill>
                  <a:schemeClr val="tx1"/>
                </a:solidFill>
              </a:defRPr>
            </a:lvl1pPr>
          </a:lstStyle>
          <a:p>
            <a:pPr>
              <a:defRPr/>
            </a:pPr>
            <a:fld id="{9ACFC4AE-1D66-4FE8-A5BD-18E36A6A0375}" type="slidenum">
              <a:rPr lang="en-US" altLang="ja-JP"/>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77850" y="273050"/>
            <a:ext cx="8832850" cy="869950"/>
          </a:xfrm>
        </p:spPr>
        <p:txBody>
          <a:bodyPr/>
          <a:lstStyle>
            <a:lvl1pPr>
              <a:defRPr/>
            </a:lvl1pPr>
          </a:lstStyle>
          <a:p>
            <a:r>
              <a:rPr lang="ja-JP" altLang="en-US" smtClean="0"/>
              <a:t>マスター タイトルの書式設定</a:t>
            </a:r>
            <a:endParaRPr lang="en-US" dirty="0"/>
          </a:p>
        </p:txBody>
      </p:sp>
      <p:sp>
        <p:nvSpPr>
          <p:cNvPr id="11" name="Content Placeholder 10"/>
          <p:cNvSpPr>
            <a:spLocks noGrp="1"/>
          </p:cNvSpPr>
          <p:nvPr>
            <p:ph sz="quarter" idx="2"/>
          </p:nvPr>
        </p:nvSpPr>
        <p:spPr>
          <a:xfrm>
            <a:off x="660400" y="2438400"/>
            <a:ext cx="421005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12"/>
          <p:cNvSpPr>
            <a:spLocks noGrp="1"/>
          </p:cNvSpPr>
          <p:nvPr>
            <p:ph sz="quarter" idx="4"/>
          </p:nvPr>
        </p:nvSpPr>
        <p:spPr>
          <a:xfrm>
            <a:off x="5200650" y="2438400"/>
            <a:ext cx="421005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6" name="Text Placeholder 15"/>
          <p:cNvSpPr>
            <a:spLocks noGrp="1"/>
          </p:cNvSpPr>
          <p:nvPr>
            <p:ph type="body" sz="quarter" idx="1"/>
          </p:nvPr>
        </p:nvSpPr>
        <p:spPr>
          <a:xfrm>
            <a:off x="660400" y="1752600"/>
            <a:ext cx="4210050" cy="640080"/>
          </a:xfrm>
          <a:solidFill>
            <a:schemeClr val="accent2"/>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15" name="Text Placeholder 14"/>
          <p:cNvSpPr>
            <a:spLocks noGrp="1"/>
          </p:cNvSpPr>
          <p:nvPr>
            <p:ph type="body" sz="quarter" idx="3"/>
          </p:nvPr>
        </p:nvSpPr>
        <p:spPr>
          <a:xfrm>
            <a:off x="5200650" y="1752600"/>
            <a:ext cx="4210050" cy="640080"/>
          </a:xfrm>
          <a:solidFill>
            <a:schemeClr val="accent4"/>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7" name="Date Placeholder 9"/>
          <p:cNvSpPr>
            <a:spLocks noGrp="1"/>
          </p:cNvSpPr>
          <p:nvPr>
            <p:ph type="dt" sz="half" idx="10"/>
          </p:nvPr>
        </p:nvSpPr>
        <p:spPr/>
        <p:txBody>
          <a:bodyPr/>
          <a:lstStyle>
            <a:lvl1pPr>
              <a:defRPr/>
            </a:lvl1pPr>
          </a:lstStyle>
          <a:p>
            <a:pPr>
              <a:defRPr/>
            </a:pPr>
            <a:endParaRPr lang="en-US" altLang="ja-JP"/>
          </a:p>
        </p:txBody>
      </p:sp>
      <p:sp>
        <p:nvSpPr>
          <p:cNvPr id="8" name="Footer Placeholder 13"/>
          <p:cNvSpPr>
            <a:spLocks noGrp="1"/>
          </p:cNvSpPr>
          <p:nvPr>
            <p:ph type="ftr" sz="quarter" idx="11"/>
          </p:nvPr>
        </p:nvSpPr>
        <p:spPr/>
        <p:txBody>
          <a:bodyPr/>
          <a:lstStyle>
            <a:lvl1pPr>
              <a:defRPr/>
            </a:lvl1pPr>
          </a:lstStyle>
          <a:p>
            <a:pPr>
              <a:defRPr/>
            </a:pPr>
            <a:endParaRPr lang="en-US" altLang="ja-JP"/>
          </a:p>
        </p:txBody>
      </p:sp>
      <p:sp>
        <p:nvSpPr>
          <p:cNvPr id="9" name="Slide Number Placeholder 11"/>
          <p:cNvSpPr>
            <a:spLocks noGrp="1"/>
          </p:cNvSpPr>
          <p:nvPr>
            <p:ph type="sldNum" sz="quarter" idx="12"/>
          </p:nvPr>
        </p:nvSpPr>
        <p:spPr>
          <a:xfrm>
            <a:off x="9328150" y="6381750"/>
            <a:ext cx="577850" cy="244475"/>
          </a:xfrm>
        </p:spPr>
        <p:txBody>
          <a:bodyPr/>
          <a:lstStyle>
            <a:lvl1pPr>
              <a:defRPr sz="1400" smtClean="0">
                <a:solidFill>
                  <a:schemeClr val="tx1"/>
                </a:solidFill>
              </a:defRPr>
            </a:lvl1pPr>
          </a:lstStyle>
          <a:p>
            <a:pPr>
              <a:defRPr/>
            </a:pPr>
            <a:fld id="{2254B52B-C8B9-4813-BEDD-D1919413E5FD}" type="slidenum">
              <a:rPr lang="en-US" altLang="ja-JP"/>
              <a:pPr>
                <a:defRPr/>
              </a:pPr>
              <a:t>&lt;#&gt;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3" name="Rectangle 7"/>
          <p:cNvSpPr/>
          <p:nvPr/>
        </p:nvSpPr>
        <p:spPr>
          <a:xfrm>
            <a:off x="0" y="908050"/>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4" name="Rectangle 8"/>
          <p:cNvSpPr/>
          <p:nvPr/>
        </p:nvSpPr>
        <p:spPr>
          <a:xfrm>
            <a:off x="639763" y="908050"/>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2" name="Title 1"/>
          <p:cNvSpPr>
            <a:spLocks noGrp="1"/>
          </p:cNvSpPr>
          <p:nvPr>
            <p:ph type="title"/>
          </p:nvPr>
        </p:nvSpPr>
        <p:spPr>
          <a:xfrm>
            <a:off x="662931" y="0"/>
            <a:ext cx="8832850" cy="990600"/>
          </a:xfrm>
        </p:spPr>
        <p:txBody>
          <a:bodyPr/>
          <a:lstStyle/>
          <a:p>
            <a:r>
              <a:rPr lang="ja-JP" altLang="en-US" smtClean="0"/>
              <a:t>マスター タイトルの書式設定</a:t>
            </a:r>
            <a:endParaRPr lang="en-US"/>
          </a:p>
        </p:txBody>
      </p:sp>
      <p:sp>
        <p:nvSpPr>
          <p:cNvPr id="5" name="Date Placeholder 2"/>
          <p:cNvSpPr>
            <a:spLocks noGrp="1"/>
          </p:cNvSpPr>
          <p:nvPr>
            <p:ph type="dt" sz="half" idx="10"/>
          </p:nvPr>
        </p:nvSpPr>
        <p:spPr/>
        <p:txBody>
          <a:bodyPr/>
          <a:lstStyle>
            <a:lvl1pPr>
              <a:defRPr/>
            </a:lvl1pPr>
          </a:lstStyle>
          <a:p>
            <a:pPr>
              <a:defRPr/>
            </a:pPr>
            <a:endParaRPr lang="en-US" altLang="ja-JP"/>
          </a:p>
        </p:txBody>
      </p:sp>
      <p:sp>
        <p:nvSpPr>
          <p:cNvPr id="6" name="Footer Placeholder 3"/>
          <p:cNvSpPr>
            <a:spLocks noGrp="1"/>
          </p:cNvSpPr>
          <p:nvPr>
            <p:ph type="ftr" sz="quarter" idx="11"/>
          </p:nvPr>
        </p:nvSpPr>
        <p:spPr/>
        <p:txBody>
          <a:bodyPr/>
          <a:lstStyle>
            <a:lvl1pPr>
              <a:defRPr/>
            </a:lvl1pPr>
          </a:lstStyle>
          <a:p>
            <a:pPr>
              <a:defRPr/>
            </a:pPr>
            <a:endParaRPr lang="en-US" altLang="ja-JP"/>
          </a:p>
        </p:txBody>
      </p:sp>
      <p:sp>
        <p:nvSpPr>
          <p:cNvPr id="7" name="Slide Number Placeholder 4"/>
          <p:cNvSpPr>
            <a:spLocks noGrp="1"/>
          </p:cNvSpPr>
          <p:nvPr>
            <p:ph type="sldNum" sz="quarter" idx="12"/>
          </p:nvPr>
        </p:nvSpPr>
        <p:spPr>
          <a:xfrm>
            <a:off x="9321800" y="6381750"/>
            <a:ext cx="577850" cy="244475"/>
          </a:xfrm>
        </p:spPr>
        <p:txBody>
          <a:bodyPr/>
          <a:lstStyle>
            <a:lvl1pPr>
              <a:defRPr sz="1400" smtClean="0">
                <a:solidFill>
                  <a:schemeClr val="tx1"/>
                </a:solidFill>
              </a:defRPr>
            </a:lvl1pPr>
          </a:lstStyle>
          <a:p>
            <a:pPr>
              <a:defRPr/>
            </a:pPr>
            <a:fld id="{1D773A0A-4749-43D5-B56C-3E1FB3B2B72D}"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ltLang="ja-JP"/>
          </a:p>
        </p:txBody>
      </p:sp>
      <p:sp>
        <p:nvSpPr>
          <p:cNvPr id="3" name="Footer Placeholder 2"/>
          <p:cNvSpPr>
            <a:spLocks noGrp="1"/>
          </p:cNvSpPr>
          <p:nvPr>
            <p:ph type="ftr" sz="quarter" idx="11"/>
          </p:nvPr>
        </p:nvSpPr>
        <p:spPr/>
        <p:txBody>
          <a:bodyPr/>
          <a:lstStyle>
            <a:lvl1pPr>
              <a:defRPr/>
            </a:lvl1pPr>
          </a:lstStyle>
          <a:p>
            <a:pPr>
              <a:defRPr/>
            </a:pPr>
            <a:endParaRPr lang="en-US" altLang="ja-JP"/>
          </a:p>
        </p:txBody>
      </p:sp>
      <p:sp>
        <p:nvSpPr>
          <p:cNvPr id="4" name="Slide Number Placeholder 3"/>
          <p:cNvSpPr>
            <a:spLocks noGrp="1"/>
          </p:cNvSpPr>
          <p:nvPr>
            <p:ph type="sldNum" sz="quarter" idx="12"/>
          </p:nvPr>
        </p:nvSpPr>
        <p:spPr>
          <a:xfrm>
            <a:off x="0" y="6248400"/>
            <a:ext cx="577850" cy="381000"/>
          </a:xfrm>
        </p:spPr>
        <p:txBody>
          <a:bodyPr/>
          <a:lstStyle>
            <a:lvl1pPr>
              <a:defRPr sz="1400"/>
            </a:lvl1pPr>
          </a:lstStyle>
          <a:p>
            <a:pPr>
              <a:defRPr/>
            </a:pPr>
            <a:fld id="{BC1E6519-B567-4D64-A231-DEC50F903084}"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内容与标题">
    <p:spTree>
      <p:nvGrpSpPr>
        <p:cNvPr id="1" name=""/>
        <p:cNvGrpSpPr/>
        <p:nvPr/>
      </p:nvGrpSpPr>
      <p:grpSpPr>
        <a:xfrm>
          <a:off x="0" y="0"/>
          <a:ext cx="0" cy="0"/>
          <a:chOff x="0" y="0"/>
          <a:chExt cx="0" cy="0"/>
        </a:xfrm>
      </p:grpSpPr>
      <p:sp>
        <p:nvSpPr>
          <p:cNvPr id="4" name="Rectangle 7"/>
          <p:cNvSpPr/>
          <p:nvPr/>
        </p:nvSpPr>
        <p:spPr>
          <a:xfrm>
            <a:off x="0" y="908050"/>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5" name="Rectangle 8"/>
          <p:cNvSpPr/>
          <p:nvPr/>
        </p:nvSpPr>
        <p:spPr>
          <a:xfrm>
            <a:off x="639763" y="908050"/>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pic>
        <p:nvPicPr>
          <p:cNvPr id="6" name="Picture 7" descr="sm_pencil.png"/>
          <p:cNvPicPr>
            <a:picLocks noChangeAspect="1"/>
          </p:cNvPicPr>
          <p:nvPr userDrawn="1"/>
        </p:nvPicPr>
        <p:blipFill>
          <a:blip r:embed="rId2"/>
          <a:srcRect/>
          <a:stretch>
            <a:fillRect/>
          </a:stretch>
        </p:blipFill>
        <p:spPr bwMode="auto">
          <a:xfrm>
            <a:off x="663575" y="1755775"/>
            <a:ext cx="1749425" cy="2144713"/>
          </a:xfrm>
          <a:prstGeom prst="rect">
            <a:avLst/>
          </a:prstGeom>
          <a:noFill/>
          <a:ln w="50800" cap="sq" cmpd="dbl">
            <a:solidFill>
              <a:schemeClr val="accent2"/>
            </a:solidFill>
            <a:miter lim="800000"/>
            <a:headEnd/>
            <a:tailEnd/>
          </a:ln>
        </p:spPr>
      </p:pic>
      <p:sp>
        <p:nvSpPr>
          <p:cNvPr id="2" name="Title 1"/>
          <p:cNvSpPr>
            <a:spLocks noGrp="1"/>
          </p:cNvSpPr>
          <p:nvPr>
            <p:ph type="title"/>
          </p:nvPr>
        </p:nvSpPr>
        <p:spPr>
          <a:xfrm>
            <a:off x="660400" y="273050"/>
            <a:ext cx="8750300" cy="869950"/>
          </a:xfrm>
        </p:spPr>
        <p:txBody>
          <a:bodyPr/>
          <a:lstStyle>
            <a:lvl1pPr algn="l">
              <a:buNone/>
              <a:defRPr sz="4400" b="0"/>
            </a:lvl1pPr>
          </a:lstStyle>
          <a:p>
            <a:r>
              <a:rPr lang="ja-JP" altLang="en-US" smtClean="0"/>
              <a:t>マスター タイトルの書式設定</a:t>
            </a:r>
            <a:endParaRPr lang="en-US" dirty="0"/>
          </a:p>
        </p:txBody>
      </p:sp>
      <p:sp>
        <p:nvSpPr>
          <p:cNvPr id="9" name="Content Placeholder 8"/>
          <p:cNvSpPr>
            <a:spLocks noGrp="1"/>
          </p:cNvSpPr>
          <p:nvPr>
            <p:ph sz="quarter" idx="1"/>
          </p:nvPr>
        </p:nvSpPr>
        <p:spPr>
          <a:xfrm>
            <a:off x="2559050" y="1752600"/>
            <a:ext cx="6934200" cy="4419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4"/>
          <p:cNvSpPr>
            <a:spLocks noGrp="1"/>
          </p:cNvSpPr>
          <p:nvPr>
            <p:ph type="dt" sz="half" idx="10"/>
          </p:nvPr>
        </p:nvSpPr>
        <p:spPr/>
        <p:txBody>
          <a:bodyPr/>
          <a:lstStyle>
            <a:lvl1pPr>
              <a:defRPr/>
            </a:lvl1pPr>
          </a:lstStyle>
          <a:p>
            <a:pPr>
              <a:defRPr/>
            </a:pPr>
            <a:endParaRPr lang="en-US" altLang="ja-JP"/>
          </a:p>
        </p:txBody>
      </p:sp>
      <p:sp>
        <p:nvSpPr>
          <p:cNvPr id="8" name="Footer Placeholder 5"/>
          <p:cNvSpPr>
            <a:spLocks noGrp="1"/>
          </p:cNvSpPr>
          <p:nvPr>
            <p:ph type="ftr" sz="quarter" idx="11"/>
          </p:nvPr>
        </p:nvSpPr>
        <p:spPr/>
        <p:txBody>
          <a:bodyPr/>
          <a:lstStyle>
            <a:lvl1pPr>
              <a:defRPr/>
            </a:lvl1pPr>
          </a:lstStyle>
          <a:p>
            <a:pPr>
              <a:defRPr/>
            </a:pPr>
            <a:endParaRPr lang="en-US" altLang="ja-JP"/>
          </a:p>
        </p:txBody>
      </p:sp>
      <p:sp>
        <p:nvSpPr>
          <p:cNvPr id="10" name="Slide Number Placeholder 6"/>
          <p:cNvSpPr>
            <a:spLocks noGrp="1"/>
          </p:cNvSpPr>
          <p:nvPr>
            <p:ph type="sldNum" sz="quarter" idx="12"/>
          </p:nvPr>
        </p:nvSpPr>
        <p:spPr>
          <a:xfrm>
            <a:off x="-160338" y="2060575"/>
            <a:ext cx="577851" cy="244475"/>
          </a:xfrm>
        </p:spPr>
        <p:txBody>
          <a:bodyPr/>
          <a:lstStyle>
            <a:lvl1pPr>
              <a:defRPr sz="1400">
                <a:solidFill>
                  <a:srgbClr val="FFFFFF"/>
                </a:solidFill>
              </a:defRPr>
            </a:lvl1pPr>
          </a:lstStyle>
          <a:p>
            <a:pPr>
              <a:defRPr/>
            </a:pPr>
            <a:fld id="{B20EB0F0-376D-4BDE-BB41-4C5E6C6F0602}"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Rectangle 7"/>
          <p:cNvSpPr/>
          <p:nvPr/>
        </p:nvSpPr>
        <p:spPr bwMode="white">
          <a:xfrm>
            <a:off x="-9525" y="4572000"/>
            <a:ext cx="9906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6" name="Rectangle 8"/>
          <p:cNvSpPr/>
          <p:nvPr/>
        </p:nvSpPr>
        <p:spPr>
          <a:xfrm>
            <a:off x="-9525" y="4664075"/>
            <a:ext cx="158432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7" name="Rectangle 9"/>
          <p:cNvSpPr/>
          <p:nvPr/>
        </p:nvSpPr>
        <p:spPr>
          <a:xfrm>
            <a:off x="1674813" y="4654550"/>
            <a:ext cx="8231187"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8" name="Rectangle 10"/>
          <p:cNvSpPr/>
          <p:nvPr/>
        </p:nvSpPr>
        <p:spPr bwMode="white">
          <a:xfrm>
            <a:off x="1568450" y="0"/>
            <a:ext cx="109538"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4" name="Text Placeholder 3"/>
          <p:cNvSpPr>
            <a:spLocks noGrp="1"/>
          </p:cNvSpPr>
          <p:nvPr>
            <p:ph type="body" sz="half" idx="2"/>
          </p:nvPr>
        </p:nvSpPr>
        <p:spPr>
          <a:xfrm>
            <a:off x="1733550" y="5486400"/>
            <a:ext cx="79248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ja-JP" altLang="en-US" smtClean="0"/>
              <a:t>マスター テキストの書式設定</a:t>
            </a:r>
          </a:p>
        </p:txBody>
      </p:sp>
      <p:sp>
        <p:nvSpPr>
          <p:cNvPr id="2" name="Title 1"/>
          <p:cNvSpPr>
            <a:spLocks noGrp="1"/>
          </p:cNvSpPr>
          <p:nvPr>
            <p:ph type="title"/>
          </p:nvPr>
        </p:nvSpPr>
        <p:spPr>
          <a:xfrm>
            <a:off x="1733550" y="4648200"/>
            <a:ext cx="7924800" cy="685800"/>
          </a:xfrm>
        </p:spPr>
        <p:txBody>
          <a:bodyPr/>
          <a:lstStyle>
            <a:lvl1pPr algn="l">
              <a:buNone/>
              <a:defRPr sz="28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1690624" y="0"/>
            <a:ext cx="8215376" cy="4568952"/>
          </a:xfrm>
          <a:solidFill>
            <a:schemeClr val="accent1">
              <a:tint val="40000"/>
            </a:schemeClr>
          </a:solidFill>
          <a:ln>
            <a:noFill/>
          </a:ln>
        </p:spPr>
        <p:txBody>
          <a:bodyPr>
            <a:normAutofit/>
          </a:bodyPr>
          <a:lstStyle>
            <a:lvl1pPr marL="0" indent="0">
              <a:buNone/>
              <a:defRPr sz="3200"/>
            </a:lvl1pPr>
          </a:lstStyle>
          <a:p>
            <a:pPr lvl="0"/>
            <a:r>
              <a:rPr lang="ja-JP" altLang="en-US" noProof="0" smtClean="0"/>
              <a:t>アイコンをクリックして図を追加</a:t>
            </a:r>
            <a:endParaRPr lang="en-US" noProof="0" dirty="0"/>
          </a:p>
        </p:txBody>
      </p:sp>
      <p:sp>
        <p:nvSpPr>
          <p:cNvPr id="9" name="Date Placeholder 11"/>
          <p:cNvSpPr>
            <a:spLocks noGrp="1"/>
          </p:cNvSpPr>
          <p:nvPr>
            <p:ph type="dt" sz="half" idx="10"/>
          </p:nvPr>
        </p:nvSpPr>
        <p:spPr>
          <a:xfrm>
            <a:off x="6769100" y="6248400"/>
            <a:ext cx="2889250" cy="365125"/>
          </a:xfrm>
        </p:spPr>
        <p:txBody>
          <a:bodyPr/>
          <a:lstStyle>
            <a:lvl1pPr>
              <a:defRPr/>
            </a:lvl1pPr>
          </a:lstStyle>
          <a:p>
            <a:pPr>
              <a:defRPr/>
            </a:pPr>
            <a:endParaRPr lang="en-US" altLang="ja-JP"/>
          </a:p>
        </p:txBody>
      </p:sp>
      <p:sp>
        <p:nvSpPr>
          <p:cNvPr id="10" name="Slide Number Placeholder 12"/>
          <p:cNvSpPr>
            <a:spLocks noGrp="1"/>
          </p:cNvSpPr>
          <p:nvPr>
            <p:ph type="sldNum" sz="quarter" idx="11"/>
          </p:nvPr>
        </p:nvSpPr>
        <p:spPr>
          <a:xfrm>
            <a:off x="0" y="4667250"/>
            <a:ext cx="1568450" cy="663575"/>
          </a:xfrm>
        </p:spPr>
        <p:txBody>
          <a:bodyPr/>
          <a:lstStyle>
            <a:lvl1pPr>
              <a:defRPr sz="2800">
                <a:solidFill>
                  <a:srgbClr val="FFFFFF"/>
                </a:solidFill>
              </a:defRPr>
            </a:lvl1pPr>
          </a:lstStyle>
          <a:p>
            <a:pPr>
              <a:defRPr/>
            </a:pPr>
            <a:fld id="{6869D7A7-EE3F-4F67-B81F-2F01F3CA1E8C}" type="slidenum">
              <a:rPr lang="en-US" altLang="ja-JP"/>
              <a:pPr>
                <a:defRPr/>
              </a:pPr>
              <a:t>&lt;#&gt;</a:t>
            </a:fld>
            <a:endParaRPr lang="en-US" altLang="ja-JP"/>
          </a:p>
        </p:txBody>
      </p:sp>
      <p:sp>
        <p:nvSpPr>
          <p:cNvPr id="11" name="Footer Placeholder 13"/>
          <p:cNvSpPr>
            <a:spLocks noGrp="1"/>
          </p:cNvSpPr>
          <p:nvPr>
            <p:ph type="ftr" sz="quarter" idx="12"/>
          </p:nvPr>
        </p:nvSpPr>
        <p:spPr>
          <a:xfrm>
            <a:off x="1733550" y="6248400"/>
            <a:ext cx="4953000" cy="365125"/>
          </a:xfrm>
        </p:spPr>
        <p:txBody>
          <a:bodyPr/>
          <a:lstStyle>
            <a:lvl1pPr>
              <a:defRPr/>
            </a:lvl1pPr>
          </a:lstStyle>
          <a:p>
            <a:pPr>
              <a:defRPr/>
            </a:pPr>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60400" y="228600"/>
            <a:ext cx="883285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zh-CN" altLang="en-US" smtClean="0"/>
          </a:p>
        </p:txBody>
      </p:sp>
      <p:sp>
        <p:nvSpPr>
          <p:cNvPr id="1027" name="Text Placeholder 12"/>
          <p:cNvSpPr>
            <a:spLocks noGrp="1"/>
          </p:cNvSpPr>
          <p:nvPr>
            <p:ph type="body" idx="1"/>
          </p:nvPr>
        </p:nvSpPr>
        <p:spPr bwMode="auto">
          <a:xfrm>
            <a:off x="663575" y="1600200"/>
            <a:ext cx="883285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zh-CN" altLang="en-US" smtClean="0"/>
          </a:p>
        </p:txBody>
      </p:sp>
      <p:sp>
        <p:nvSpPr>
          <p:cNvPr id="14" name="Date Placeholder 13"/>
          <p:cNvSpPr>
            <a:spLocks noGrp="1"/>
          </p:cNvSpPr>
          <p:nvPr>
            <p:ph type="dt" sz="half" idx="2"/>
          </p:nvPr>
        </p:nvSpPr>
        <p:spPr>
          <a:xfrm>
            <a:off x="6604000" y="6248400"/>
            <a:ext cx="2889250" cy="365125"/>
          </a:xfrm>
          <a:prstGeom prst="rect">
            <a:avLst/>
          </a:prstGeom>
        </p:spPr>
        <p:txBody>
          <a:bodyPr vert="horz" wrap="square" lIns="91440" tIns="45720" rIns="91440" bIns="45720" numCol="1" anchor="ctr" anchorCtr="0" compatLnSpc="1">
            <a:prstTxWarp prst="textNoShape">
              <a:avLst/>
            </a:prstTxWarp>
          </a:bodyPr>
          <a:lstStyle>
            <a:lvl1pPr>
              <a:defRPr kumimoji="0" sz="1400">
                <a:solidFill>
                  <a:schemeClr val="tx2"/>
                </a:solidFill>
                <a:latin typeface="Tw Cen MT"/>
                <a:ea typeface="MS PGothic" pitchFamily="34" charset="-128"/>
              </a:defRPr>
            </a:lvl1pPr>
          </a:lstStyle>
          <a:p>
            <a:pPr>
              <a:defRPr/>
            </a:pPr>
            <a:endParaRPr lang="en-US" altLang="ja-JP"/>
          </a:p>
        </p:txBody>
      </p:sp>
      <p:sp>
        <p:nvSpPr>
          <p:cNvPr id="3" name="Footer Placeholder 2"/>
          <p:cNvSpPr>
            <a:spLocks noGrp="1"/>
          </p:cNvSpPr>
          <p:nvPr>
            <p:ph type="ftr" sz="quarter" idx="3"/>
          </p:nvPr>
        </p:nvSpPr>
        <p:spPr>
          <a:xfrm>
            <a:off x="660400" y="6248400"/>
            <a:ext cx="5872163" cy="365125"/>
          </a:xfrm>
          <a:prstGeom prst="rect">
            <a:avLst/>
          </a:prstGeom>
        </p:spPr>
        <p:txBody>
          <a:bodyPr vert="horz" wrap="square" lIns="91440" tIns="45720" rIns="91440" bIns="45720" numCol="1" anchor="ctr" anchorCtr="0" compatLnSpc="1">
            <a:prstTxWarp prst="textNoShape">
              <a:avLst/>
            </a:prstTxWarp>
          </a:bodyPr>
          <a:lstStyle>
            <a:lvl1pPr algn="r">
              <a:defRPr kumimoji="0" sz="1400">
                <a:solidFill>
                  <a:schemeClr val="tx2"/>
                </a:solidFill>
                <a:latin typeface="Tw Cen MT"/>
                <a:ea typeface="MS PGothic" pitchFamily="34" charset="-128"/>
              </a:defRPr>
            </a:lvl1pPr>
          </a:lstStyle>
          <a:p>
            <a:pPr>
              <a:defRPr/>
            </a:pPr>
            <a:endParaRPr lang="en-US" altLang="ja-JP"/>
          </a:p>
        </p:txBody>
      </p:sp>
      <p:sp>
        <p:nvSpPr>
          <p:cNvPr id="7" name="Rectangle 6"/>
          <p:cNvSpPr/>
          <p:nvPr/>
        </p:nvSpPr>
        <p:spPr bwMode="white">
          <a:xfrm>
            <a:off x="0" y="1235075"/>
            <a:ext cx="9906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8" name="Rectangle 7"/>
          <p:cNvSpPr/>
          <p:nvPr/>
        </p:nvSpPr>
        <p:spPr>
          <a:xfrm>
            <a:off x="0" y="1279525"/>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9" name="Rectangle 8"/>
          <p:cNvSpPr/>
          <p:nvPr/>
        </p:nvSpPr>
        <p:spPr>
          <a:xfrm>
            <a:off x="639763" y="1279525"/>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23" name="Slide Number Placeholder 22"/>
          <p:cNvSpPr>
            <a:spLocks noGrp="1"/>
          </p:cNvSpPr>
          <p:nvPr>
            <p:ph type="sldNum" sz="quarter" idx="4"/>
          </p:nvPr>
        </p:nvSpPr>
        <p:spPr>
          <a:xfrm>
            <a:off x="0" y="1271588"/>
            <a:ext cx="577850" cy="244475"/>
          </a:xfrm>
          <a:prstGeom prst="rect">
            <a:avLst/>
          </a:prstGeom>
        </p:spPr>
        <p:txBody>
          <a:bodyPr vert="horz" wrap="square" lIns="91440" tIns="45720" rIns="91440" bIns="45720" numCol="1" anchor="ctr" anchorCtr="0" compatLnSpc="1">
            <a:prstTxWarp prst="textNoShape">
              <a:avLst/>
            </a:prstTxWarp>
            <a:normAutofit/>
          </a:bodyPr>
          <a:lstStyle>
            <a:lvl1pPr algn="ctr">
              <a:defRPr kumimoji="0" sz="1200" b="1">
                <a:solidFill>
                  <a:schemeClr val="tx2"/>
                </a:solidFill>
                <a:latin typeface="Tw Cen MT"/>
                <a:ea typeface="MS PGothic" pitchFamily="34" charset="-128"/>
              </a:defRPr>
            </a:lvl1pPr>
          </a:lstStyle>
          <a:p>
            <a:pPr>
              <a:defRPr/>
            </a:pPr>
            <a:fld id="{49EDE2DC-E50D-4274-8782-14FD8A53FD8F}" type="slidenum">
              <a:rPr lang="en-US" altLang="ja-JP"/>
              <a:pPr>
                <a:defRPr/>
              </a:pPr>
              <a:t>&lt;#&gt;</a:t>
            </a:fld>
            <a:endParaRPr lang="en-US" altLang="ja-JP" sz="1400">
              <a:solidFill>
                <a:srgbClr val="FFFFFF"/>
              </a:solidFill>
            </a:endParaRPr>
          </a:p>
        </p:txBody>
      </p:sp>
    </p:spTree>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45" r:id="rId10"/>
    <p:sldLayoutId id="2147483756"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600" kern="1200">
          <a:solidFill>
            <a:schemeClr val="tx1"/>
          </a:solidFill>
          <a:latin typeface="ＭＳ Ｐゴシック" pitchFamily="50" charset="-128"/>
          <a:ea typeface="ＭＳ Ｐゴシック" pitchFamily="50" charset="-128"/>
          <a:cs typeface="+mj-cs"/>
        </a:defRPr>
      </a:lvl1pPr>
      <a:lvl2pPr algn="l" rtl="0" eaLnBrk="0" fontAlgn="base" hangingPunct="0">
        <a:spcBef>
          <a:spcPct val="0"/>
        </a:spcBef>
        <a:spcAft>
          <a:spcPct val="0"/>
        </a:spcAft>
        <a:defRPr kumimoji="1" sz="3600">
          <a:solidFill>
            <a:schemeClr val="tx1"/>
          </a:solidFill>
          <a:latin typeface="ＭＳ Ｐゴシック" charset="-128"/>
          <a:ea typeface="ＭＳ Ｐゴシック" charset="-128"/>
        </a:defRPr>
      </a:lvl2pPr>
      <a:lvl3pPr algn="l" rtl="0" eaLnBrk="0" fontAlgn="base" hangingPunct="0">
        <a:spcBef>
          <a:spcPct val="0"/>
        </a:spcBef>
        <a:spcAft>
          <a:spcPct val="0"/>
        </a:spcAft>
        <a:defRPr kumimoji="1" sz="3600">
          <a:solidFill>
            <a:schemeClr val="tx1"/>
          </a:solidFill>
          <a:latin typeface="ＭＳ Ｐゴシック" charset="-128"/>
          <a:ea typeface="ＭＳ Ｐゴシック" charset="-128"/>
        </a:defRPr>
      </a:lvl3pPr>
      <a:lvl4pPr algn="l" rtl="0" eaLnBrk="0" fontAlgn="base" hangingPunct="0">
        <a:spcBef>
          <a:spcPct val="0"/>
        </a:spcBef>
        <a:spcAft>
          <a:spcPct val="0"/>
        </a:spcAft>
        <a:defRPr kumimoji="1" sz="3600">
          <a:solidFill>
            <a:schemeClr val="tx1"/>
          </a:solidFill>
          <a:latin typeface="ＭＳ Ｐゴシック" charset="-128"/>
          <a:ea typeface="ＭＳ Ｐゴシック" charset="-128"/>
        </a:defRPr>
      </a:lvl4pPr>
      <a:lvl5pPr algn="l" rtl="0" eaLnBrk="0" fontAlgn="base" hangingPunct="0">
        <a:spcBef>
          <a:spcPct val="0"/>
        </a:spcBef>
        <a:spcAft>
          <a:spcPct val="0"/>
        </a:spcAft>
        <a:defRPr kumimoji="1" sz="3600">
          <a:solidFill>
            <a:schemeClr val="tx1"/>
          </a:solidFill>
          <a:latin typeface="ＭＳ Ｐゴシック" charset="-128"/>
          <a:ea typeface="ＭＳ Ｐゴシック" charset="-128"/>
        </a:defRPr>
      </a:lvl5pPr>
      <a:lvl6pPr marL="457200" algn="l" rtl="0" fontAlgn="base">
        <a:spcBef>
          <a:spcPct val="0"/>
        </a:spcBef>
        <a:spcAft>
          <a:spcPct val="0"/>
        </a:spcAft>
        <a:defRPr kumimoji="1" sz="4400">
          <a:solidFill>
            <a:schemeClr val="tx2"/>
          </a:solidFill>
          <a:latin typeface="Tw Cen MT" pitchFamily="34" charset="0"/>
        </a:defRPr>
      </a:lvl6pPr>
      <a:lvl7pPr marL="914400" algn="l" rtl="0" fontAlgn="base">
        <a:spcBef>
          <a:spcPct val="0"/>
        </a:spcBef>
        <a:spcAft>
          <a:spcPct val="0"/>
        </a:spcAft>
        <a:defRPr kumimoji="1" sz="4400">
          <a:solidFill>
            <a:schemeClr val="tx2"/>
          </a:solidFill>
          <a:latin typeface="Tw Cen MT" pitchFamily="34" charset="0"/>
        </a:defRPr>
      </a:lvl7pPr>
      <a:lvl8pPr marL="1371600" algn="l" rtl="0" fontAlgn="base">
        <a:spcBef>
          <a:spcPct val="0"/>
        </a:spcBef>
        <a:spcAft>
          <a:spcPct val="0"/>
        </a:spcAft>
        <a:defRPr kumimoji="1" sz="4400">
          <a:solidFill>
            <a:schemeClr val="tx2"/>
          </a:solidFill>
          <a:latin typeface="Tw Cen MT" pitchFamily="34" charset="0"/>
        </a:defRPr>
      </a:lvl8pPr>
      <a:lvl9pPr marL="1828800" algn="l" rtl="0" fontAlgn="base">
        <a:spcBef>
          <a:spcPct val="0"/>
        </a:spcBef>
        <a:spcAft>
          <a:spcPct val="0"/>
        </a:spcAft>
        <a:defRPr kumimoji="1"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kumimoji="1" sz="2900" kern="1200">
          <a:solidFill>
            <a:schemeClr val="tx1"/>
          </a:solidFill>
          <a:latin typeface="ＭＳ Ｐゴシック" pitchFamily="50" charset="-128"/>
          <a:ea typeface="ＭＳ Ｐゴシック" pitchFamily="50" charset="-128"/>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kumimoji="1" sz="2600" kern="1200">
          <a:solidFill>
            <a:schemeClr val="tx1"/>
          </a:solidFill>
          <a:latin typeface="ＭＳ Ｐゴシック" pitchFamily="50" charset="-128"/>
          <a:ea typeface="ＭＳ Ｐゴシック" pitchFamily="50" charset="-128"/>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kumimoji="1" sz="2300" kern="1200">
          <a:solidFill>
            <a:schemeClr val="tx1"/>
          </a:solidFill>
          <a:latin typeface="ＭＳ Ｐゴシック" pitchFamily="50" charset="-128"/>
          <a:ea typeface="ＭＳ Ｐゴシック" pitchFamily="50" charset="-128"/>
          <a:cs typeface="+mn-cs"/>
        </a:defRPr>
      </a:lvl3pPr>
      <a:lvl4pPr marL="1371600" indent="-228600" algn="l" rtl="0" eaLnBrk="0" fontAlgn="base" hangingPunct="0">
        <a:spcBef>
          <a:spcPts val="400"/>
        </a:spcBef>
        <a:spcAft>
          <a:spcPct val="0"/>
        </a:spcAft>
        <a:buClr>
          <a:srgbClr val="C32D2E"/>
        </a:buClr>
        <a:buSzPct val="75000"/>
        <a:buFont typeface="Wingdings" pitchFamily="2" charset="2"/>
        <a:buChar char=""/>
        <a:defRPr kumimoji="1" sz="2000" kern="1200">
          <a:solidFill>
            <a:schemeClr val="tx1"/>
          </a:solidFill>
          <a:latin typeface="ＭＳ Ｐゴシック" pitchFamily="50" charset="-128"/>
          <a:ea typeface="ＭＳ Ｐゴシック" pitchFamily="50" charset="-128"/>
          <a:cs typeface="+mn-cs"/>
        </a:defRPr>
      </a:lvl4pPr>
      <a:lvl5pPr marL="1828800" indent="-228600" algn="l" rtl="0" eaLnBrk="0" fontAlgn="base" hangingPunct="0">
        <a:spcBef>
          <a:spcPts val="400"/>
        </a:spcBef>
        <a:spcAft>
          <a:spcPct val="0"/>
        </a:spcAft>
        <a:buClr>
          <a:srgbClr val="84AA33"/>
        </a:buClr>
        <a:buSzPct val="65000"/>
        <a:buFont typeface="Wingdings" pitchFamily="2" charset="2"/>
        <a:buChar char=""/>
        <a:defRPr kumimoji="1" sz="2000" kern="1200">
          <a:solidFill>
            <a:schemeClr val="tx1"/>
          </a:solidFill>
          <a:latin typeface="ＭＳ Ｐゴシック" pitchFamily="50" charset="-128"/>
          <a:ea typeface="ＭＳ Ｐゴシック" pitchFamily="50" charset="-128"/>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hangingPunct="1">
        <a:defRPr kumimoji="1" kern="1200">
          <a:solidFill>
            <a:schemeClr val="tx1"/>
          </a:solidFill>
          <a:latin typeface="+mn-lt"/>
          <a:ea typeface="+mn-ea"/>
          <a:cs typeface="+mn-cs"/>
        </a:defRPr>
      </a:lvl1pPr>
      <a:lvl2pPr marL="457200" algn="l" rtl="0" eaLnBrk="1" hangingPunct="1">
        <a:defRPr kumimoji="1" kern="1200">
          <a:solidFill>
            <a:schemeClr val="tx1"/>
          </a:solidFill>
          <a:latin typeface="+mn-lt"/>
          <a:ea typeface="+mn-ea"/>
          <a:cs typeface="+mn-cs"/>
        </a:defRPr>
      </a:lvl2pPr>
      <a:lvl3pPr marL="914400" algn="l" rtl="0" eaLnBrk="1" hangingPunct="1">
        <a:defRPr kumimoji="1" kern="1200">
          <a:solidFill>
            <a:schemeClr val="tx1"/>
          </a:solidFill>
          <a:latin typeface="+mn-lt"/>
          <a:ea typeface="+mn-ea"/>
          <a:cs typeface="+mn-cs"/>
        </a:defRPr>
      </a:lvl3pPr>
      <a:lvl4pPr marL="1371600" algn="l" rtl="0" eaLnBrk="1" hangingPunct="1">
        <a:defRPr kumimoji="1" kern="1200">
          <a:solidFill>
            <a:schemeClr val="tx1"/>
          </a:solidFill>
          <a:latin typeface="+mn-lt"/>
          <a:ea typeface="+mn-ea"/>
          <a:cs typeface="+mn-cs"/>
        </a:defRPr>
      </a:lvl4pPr>
      <a:lvl5pPr marL="1828800" algn="l" rtl="0" eaLnBrk="1" hangingPunct="1">
        <a:defRPr kumimoji="1" kern="1200">
          <a:solidFill>
            <a:schemeClr val="tx1"/>
          </a:solidFill>
          <a:latin typeface="+mn-lt"/>
          <a:ea typeface="+mn-ea"/>
          <a:cs typeface="+mn-cs"/>
        </a:defRPr>
      </a:lvl5pPr>
      <a:lvl6pPr marL="2286000" algn="l" rtl="0" eaLnBrk="1" hangingPunct="1">
        <a:defRPr kumimoji="1" kern="1200">
          <a:solidFill>
            <a:schemeClr val="tx1"/>
          </a:solidFill>
          <a:latin typeface="+mn-lt"/>
          <a:ea typeface="+mn-ea"/>
          <a:cs typeface="+mn-cs"/>
        </a:defRPr>
      </a:lvl6pPr>
      <a:lvl7pPr marL="2743200" algn="l" rtl="0" eaLnBrk="1" hangingPunct="1">
        <a:defRPr kumimoji="1" kern="1200">
          <a:solidFill>
            <a:schemeClr val="tx1"/>
          </a:solidFill>
          <a:latin typeface="+mn-lt"/>
          <a:ea typeface="+mn-ea"/>
          <a:cs typeface="+mn-cs"/>
        </a:defRPr>
      </a:lvl7pPr>
      <a:lvl8pPr marL="3200400" algn="l" rtl="0" eaLnBrk="1" hangingPunct="1">
        <a:defRPr kumimoji="1" kern="1200">
          <a:solidFill>
            <a:schemeClr val="tx1"/>
          </a:solidFill>
          <a:latin typeface="+mn-lt"/>
          <a:ea typeface="+mn-ea"/>
          <a:cs typeface="+mn-cs"/>
        </a:defRPr>
      </a:lvl8pPr>
      <a:lvl9pPr marL="3657600" algn="l" rtl="0" eaLnBrk="1" hangingPunct="1">
        <a:defRPr kumimoji="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3314" name="Title Placeholder 21"/>
          <p:cNvSpPr>
            <a:spLocks noGrp="1"/>
          </p:cNvSpPr>
          <p:nvPr>
            <p:ph type="title"/>
          </p:nvPr>
        </p:nvSpPr>
        <p:spPr bwMode="auto">
          <a:xfrm>
            <a:off x="660400" y="228600"/>
            <a:ext cx="883285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3315" name="Text Placeholder 12"/>
          <p:cNvSpPr>
            <a:spLocks noGrp="1"/>
          </p:cNvSpPr>
          <p:nvPr>
            <p:ph type="body" idx="1"/>
          </p:nvPr>
        </p:nvSpPr>
        <p:spPr bwMode="auto">
          <a:xfrm>
            <a:off x="663575" y="1600200"/>
            <a:ext cx="883285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4" name="Date Placeholder 13"/>
          <p:cNvSpPr>
            <a:spLocks noGrp="1"/>
          </p:cNvSpPr>
          <p:nvPr>
            <p:ph type="dt" sz="half" idx="2"/>
          </p:nvPr>
        </p:nvSpPr>
        <p:spPr>
          <a:xfrm>
            <a:off x="6604000" y="6248400"/>
            <a:ext cx="2889250" cy="365125"/>
          </a:xfrm>
          <a:prstGeom prst="rect">
            <a:avLst/>
          </a:prstGeom>
        </p:spPr>
        <p:txBody>
          <a:bodyPr vert="horz" wrap="square" lIns="91440" tIns="45720" rIns="91440" bIns="45720" numCol="1" anchor="ctr" anchorCtr="0" compatLnSpc="1">
            <a:prstTxWarp prst="textNoShape">
              <a:avLst/>
            </a:prstTxWarp>
          </a:bodyPr>
          <a:lstStyle>
            <a:lvl1pPr>
              <a:defRPr kumimoji="0" sz="1400">
                <a:solidFill>
                  <a:srgbClr val="4F271C"/>
                </a:solidFill>
                <a:latin typeface="Tw Cen MT"/>
                <a:ea typeface="MS PGothic" pitchFamily="34" charset="-128"/>
              </a:defRPr>
            </a:lvl1pPr>
          </a:lstStyle>
          <a:p>
            <a:pPr>
              <a:defRPr/>
            </a:pPr>
            <a:endParaRPr lang="en-US" altLang="ja-JP"/>
          </a:p>
        </p:txBody>
      </p:sp>
      <p:sp>
        <p:nvSpPr>
          <p:cNvPr id="3" name="Footer Placeholder 2"/>
          <p:cNvSpPr>
            <a:spLocks noGrp="1"/>
          </p:cNvSpPr>
          <p:nvPr>
            <p:ph type="ftr" sz="quarter" idx="3"/>
          </p:nvPr>
        </p:nvSpPr>
        <p:spPr>
          <a:xfrm>
            <a:off x="660400" y="6248400"/>
            <a:ext cx="5872163" cy="365125"/>
          </a:xfrm>
          <a:prstGeom prst="rect">
            <a:avLst/>
          </a:prstGeom>
        </p:spPr>
        <p:txBody>
          <a:bodyPr vert="horz" wrap="square" lIns="91440" tIns="45720" rIns="91440" bIns="45720" numCol="1" anchor="ctr" anchorCtr="0" compatLnSpc="1">
            <a:prstTxWarp prst="textNoShape">
              <a:avLst/>
            </a:prstTxWarp>
          </a:bodyPr>
          <a:lstStyle>
            <a:lvl1pPr algn="r">
              <a:defRPr kumimoji="0" sz="1400">
                <a:solidFill>
                  <a:srgbClr val="4F271C"/>
                </a:solidFill>
                <a:latin typeface="Tw Cen MT"/>
                <a:ea typeface="MS PGothic" pitchFamily="34" charset="-128"/>
              </a:defRPr>
            </a:lvl1pPr>
          </a:lstStyle>
          <a:p>
            <a:pPr>
              <a:defRPr/>
            </a:pPr>
            <a:endParaRPr lang="en-US" altLang="ja-JP"/>
          </a:p>
        </p:txBody>
      </p:sp>
      <p:sp>
        <p:nvSpPr>
          <p:cNvPr id="7" name="Rectangle 6"/>
          <p:cNvSpPr/>
          <p:nvPr/>
        </p:nvSpPr>
        <p:spPr bwMode="white">
          <a:xfrm>
            <a:off x="0" y="1235075"/>
            <a:ext cx="9906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8" name="Rectangle 7"/>
          <p:cNvSpPr/>
          <p:nvPr/>
        </p:nvSpPr>
        <p:spPr>
          <a:xfrm>
            <a:off x="0" y="1279525"/>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9" name="Rectangle 8"/>
          <p:cNvSpPr/>
          <p:nvPr/>
        </p:nvSpPr>
        <p:spPr>
          <a:xfrm>
            <a:off x="639763" y="1279525"/>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MS PGothic" pitchFamily="34" charset="-128"/>
            </a:endParaRPr>
          </a:p>
        </p:txBody>
      </p:sp>
      <p:sp>
        <p:nvSpPr>
          <p:cNvPr id="23" name="Slide Number Placeholder 22"/>
          <p:cNvSpPr>
            <a:spLocks noGrp="1"/>
          </p:cNvSpPr>
          <p:nvPr>
            <p:ph type="sldNum" sz="quarter" idx="4"/>
          </p:nvPr>
        </p:nvSpPr>
        <p:spPr>
          <a:xfrm>
            <a:off x="0" y="1271588"/>
            <a:ext cx="577850" cy="244475"/>
          </a:xfrm>
          <a:prstGeom prst="rect">
            <a:avLst/>
          </a:prstGeom>
        </p:spPr>
        <p:txBody>
          <a:bodyPr vert="horz" wrap="square" lIns="91440" tIns="45720" rIns="91440" bIns="45720" numCol="1" anchor="ctr" anchorCtr="0" compatLnSpc="1">
            <a:prstTxWarp prst="textNoShape">
              <a:avLst/>
            </a:prstTxWarp>
            <a:normAutofit/>
          </a:bodyPr>
          <a:lstStyle>
            <a:lvl1pPr algn="ctr">
              <a:defRPr kumimoji="0" sz="1200" b="1">
                <a:solidFill>
                  <a:srgbClr val="4F271C"/>
                </a:solidFill>
                <a:latin typeface="Tw Cen MT"/>
                <a:ea typeface="MS PGothic" pitchFamily="34" charset="-128"/>
              </a:defRPr>
            </a:lvl1pPr>
          </a:lstStyle>
          <a:p>
            <a:pPr>
              <a:defRPr/>
            </a:pPr>
            <a:fld id="{7FF26BFE-2EEA-4E6B-B805-4AEB59021A6C}" type="slidenum">
              <a:rPr lang="en-US" altLang="ja-JP"/>
              <a:pPr>
                <a:defRPr/>
              </a:pPr>
              <a:t>&lt;#&gt;</a:t>
            </a:fld>
            <a:endParaRPr lang="en-US" altLang="ja-JP" sz="1400">
              <a:solidFill>
                <a:srgbClr val="FFFFFF"/>
              </a:solidFill>
            </a:endParaRP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46" r:id="rId7"/>
    <p:sldLayoutId id="2147483763" r:id="rId8"/>
    <p:sldLayoutId id="2147483764" r:id="rId9"/>
  </p:sldLayoutIdLst>
  <p:hf hdr="0" ftr="0" dt="0"/>
  <p:txStyles>
    <p:titleStyle>
      <a:lvl1pPr algn="l" rtl="0" eaLnBrk="0" fontAlgn="base" hangingPunct="0">
        <a:spcBef>
          <a:spcPct val="0"/>
        </a:spcBef>
        <a:spcAft>
          <a:spcPct val="0"/>
        </a:spcAft>
        <a:defRPr kumimoji="1" sz="4400" kern="1200">
          <a:solidFill>
            <a:schemeClr val="tx2"/>
          </a:solidFill>
          <a:latin typeface="+mj-lt"/>
          <a:ea typeface="HGPｺﾞｼｯｸE" pitchFamily="50" charset="-128"/>
          <a:cs typeface="+mj-cs"/>
        </a:defRPr>
      </a:lvl1pPr>
      <a:lvl2pPr algn="l" rtl="0" eaLnBrk="0" fontAlgn="base" hangingPunct="0">
        <a:spcBef>
          <a:spcPct val="0"/>
        </a:spcBef>
        <a:spcAft>
          <a:spcPct val="0"/>
        </a:spcAft>
        <a:defRPr kumimoji="1" sz="4400">
          <a:solidFill>
            <a:schemeClr val="tx2"/>
          </a:solidFill>
          <a:latin typeface="Tw Cen MT" pitchFamily="34" charset="0"/>
          <a:ea typeface="HGPｺﾞｼｯｸE" pitchFamily="50" charset="-128"/>
        </a:defRPr>
      </a:lvl2pPr>
      <a:lvl3pPr algn="l" rtl="0" eaLnBrk="0" fontAlgn="base" hangingPunct="0">
        <a:spcBef>
          <a:spcPct val="0"/>
        </a:spcBef>
        <a:spcAft>
          <a:spcPct val="0"/>
        </a:spcAft>
        <a:defRPr kumimoji="1" sz="4400">
          <a:solidFill>
            <a:schemeClr val="tx2"/>
          </a:solidFill>
          <a:latin typeface="Tw Cen MT" pitchFamily="34" charset="0"/>
          <a:ea typeface="HGPｺﾞｼｯｸE" pitchFamily="50" charset="-128"/>
        </a:defRPr>
      </a:lvl3pPr>
      <a:lvl4pPr algn="l" rtl="0" eaLnBrk="0" fontAlgn="base" hangingPunct="0">
        <a:spcBef>
          <a:spcPct val="0"/>
        </a:spcBef>
        <a:spcAft>
          <a:spcPct val="0"/>
        </a:spcAft>
        <a:defRPr kumimoji="1" sz="4400">
          <a:solidFill>
            <a:schemeClr val="tx2"/>
          </a:solidFill>
          <a:latin typeface="Tw Cen MT" pitchFamily="34" charset="0"/>
          <a:ea typeface="HGPｺﾞｼｯｸE" pitchFamily="50" charset="-128"/>
        </a:defRPr>
      </a:lvl4pPr>
      <a:lvl5pPr algn="l" rtl="0" eaLnBrk="0" fontAlgn="base" hangingPunct="0">
        <a:spcBef>
          <a:spcPct val="0"/>
        </a:spcBef>
        <a:spcAft>
          <a:spcPct val="0"/>
        </a:spcAft>
        <a:defRPr kumimoji="1" sz="4400">
          <a:solidFill>
            <a:schemeClr val="tx2"/>
          </a:solidFill>
          <a:latin typeface="Tw Cen MT" pitchFamily="34" charset="0"/>
          <a:ea typeface="HGPｺﾞｼｯｸE" pitchFamily="50" charset="-128"/>
        </a:defRPr>
      </a:lvl5pPr>
      <a:lvl6pPr marL="457200" algn="l" rtl="0" fontAlgn="base">
        <a:spcBef>
          <a:spcPct val="0"/>
        </a:spcBef>
        <a:spcAft>
          <a:spcPct val="0"/>
        </a:spcAft>
        <a:defRPr kumimoji="1" sz="4400">
          <a:solidFill>
            <a:schemeClr val="tx2"/>
          </a:solidFill>
          <a:latin typeface="Tw Cen MT" pitchFamily="34" charset="0"/>
        </a:defRPr>
      </a:lvl6pPr>
      <a:lvl7pPr marL="914400" algn="l" rtl="0" fontAlgn="base">
        <a:spcBef>
          <a:spcPct val="0"/>
        </a:spcBef>
        <a:spcAft>
          <a:spcPct val="0"/>
        </a:spcAft>
        <a:defRPr kumimoji="1" sz="4400">
          <a:solidFill>
            <a:schemeClr val="tx2"/>
          </a:solidFill>
          <a:latin typeface="Tw Cen MT" pitchFamily="34" charset="0"/>
        </a:defRPr>
      </a:lvl7pPr>
      <a:lvl8pPr marL="1371600" algn="l" rtl="0" fontAlgn="base">
        <a:spcBef>
          <a:spcPct val="0"/>
        </a:spcBef>
        <a:spcAft>
          <a:spcPct val="0"/>
        </a:spcAft>
        <a:defRPr kumimoji="1" sz="4400">
          <a:solidFill>
            <a:schemeClr val="tx2"/>
          </a:solidFill>
          <a:latin typeface="Tw Cen MT" pitchFamily="34" charset="0"/>
        </a:defRPr>
      </a:lvl8pPr>
      <a:lvl9pPr marL="1828800" algn="l" rtl="0" fontAlgn="base">
        <a:spcBef>
          <a:spcPct val="0"/>
        </a:spcBef>
        <a:spcAft>
          <a:spcPct val="0"/>
        </a:spcAft>
        <a:defRPr kumimoji="1"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kumimoji="1" sz="2900" kern="1200">
          <a:solidFill>
            <a:schemeClr val="tx1"/>
          </a:solidFill>
          <a:latin typeface="+mn-lt"/>
          <a:ea typeface="HGPｺﾞｼｯｸE" pitchFamily="50" charset="-128"/>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kumimoji="1" sz="2600" kern="1200">
          <a:solidFill>
            <a:schemeClr val="tx1"/>
          </a:solidFill>
          <a:latin typeface="+mn-lt"/>
          <a:ea typeface="HGPｺﾞｼｯｸE" pitchFamily="50" charset="-128"/>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kumimoji="1" sz="2300" kern="1200">
          <a:solidFill>
            <a:schemeClr val="tx1"/>
          </a:solidFill>
          <a:latin typeface="+mn-lt"/>
          <a:ea typeface="HGPｺﾞｼｯｸE" pitchFamily="50" charset="-128"/>
          <a:cs typeface="+mn-cs"/>
        </a:defRPr>
      </a:lvl3pPr>
      <a:lvl4pPr marL="1371600" indent="-228600" algn="l" rtl="0" eaLnBrk="0" fontAlgn="base" hangingPunct="0">
        <a:spcBef>
          <a:spcPts val="400"/>
        </a:spcBef>
        <a:spcAft>
          <a:spcPct val="0"/>
        </a:spcAft>
        <a:buClr>
          <a:srgbClr val="C32D2E"/>
        </a:buClr>
        <a:buSzPct val="75000"/>
        <a:buFont typeface="Wingdings" pitchFamily="2" charset="2"/>
        <a:buChar char=""/>
        <a:defRPr kumimoji="1" sz="2000" kern="1200">
          <a:solidFill>
            <a:schemeClr val="tx1"/>
          </a:solidFill>
          <a:latin typeface="+mn-lt"/>
          <a:ea typeface="HGPｺﾞｼｯｸE" pitchFamily="50" charset="-128"/>
          <a:cs typeface="+mn-cs"/>
        </a:defRPr>
      </a:lvl4pPr>
      <a:lvl5pPr marL="1828800" indent="-228600" algn="l" rtl="0" eaLnBrk="0" fontAlgn="base" hangingPunct="0">
        <a:spcBef>
          <a:spcPts val="400"/>
        </a:spcBef>
        <a:spcAft>
          <a:spcPct val="0"/>
        </a:spcAft>
        <a:buClr>
          <a:srgbClr val="84AA33"/>
        </a:buClr>
        <a:buSzPct val="65000"/>
        <a:buFont typeface="Wingdings" pitchFamily="2" charset="2"/>
        <a:buChar char=""/>
        <a:defRPr kumimoji="1" sz="2000" kern="1200">
          <a:solidFill>
            <a:schemeClr val="tx1"/>
          </a:solidFill>
          <a:latin typeface="+mn-lt"/>
          <a:ea typeface="HGPｺﾞｼｯｸE" pitchFamily="50" charset="-128"/>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hangingPunct="1">
        <a:defRPr kumimoji="1" kern="1200">
          <a:solidFill>
            <a:schemeClr val="tx1"/>
          </a:solidFill>
          <a:latin typeface="+mn-lt"/>
          <a:ea typeface="+mn-ea"/>
          <a:cs typeface="+mn-cs"/>
        </a:defRPr>
      </a:lvl1pPr>
      <a:lvl2pPr marL="457200" algn="l" rtl="0" eaLnBrk="1" hangingPunct="1">
        <a:defRPr kumimoji="1" kern="1200">
          <a:solidFill>
            <a:schemeClr val="tx1"/>
          </a:solidFill>
          <a:latin typeface="+mn-lt"/>
          <a:ea typeface="+mn-ea"/>
          <a:cs typeface="+mn-cs"/>
        </a:defRPr>
      </a:lvl2pPr>
      <a:lvl3pPr marL="914400" algn="l" rtl="0" eaLnBrk="1" hangingPunct="1">
        <a:defRPr kumimoji="1" kern="1200">
          <a:solidFill>
            <a:schemeClr val="tx1"/>
          </a:solidFill>
          <a:latin typeface="+mn-lt"/>
          <a:ea typeface="+mn-ea"/>
          <a:cs typeface="+mn-cs"/>
        </a:defRPr>
      </a:lvl3pPr>
      <a:lvl4pPr marL="1371600" algn="l" rtl="0" eaLnBrk="1" hangingPunct="1">
        <a:defRPr kumimoji="1" kern="1200">
          <a:solidFill>
            <a:schemeClr val="tx1"/>
          </a:solidFill>
          <a:latin typeface="+mn-lt"/>
          <a:ea typeface="+mn-ea"/>
          <a:cs typeface="+mn-cs"/>
        </a:defRPr>
      </a:lvl4pPr>
      <a:lvl5pPr marL="1828800" algn="l" rtl="0" eaLnBrk="1" hangingPunct="1">
        <a:defRPr kumimoji="1" kern="1200">
          <a:solidFill>
            <a:schemeClr val="tx1"/>
          </a:solidFill>
          <a:latin typeface="+mn-lt"/>
          <a:ea typeface="+mn-ea"/>
          <a:cs typeface="+mn-cs"/>
        </a:defRPr>
      </a:lvl5pPr>
      <a:lvl6pPr marL="2286000" algn="l" rtl="0" eaLnBrk="1" hangingPunct="1">
        <a:defRPr kumimoji="1" kern="1200">
          <a:solidFill>
            <a:schemeClr val="tx1"/>
          </a:solidFill>
          <a:latin typeface="+mn-lt"/>
          <a:ea typeface="+mn-ea"/>
          <a:cs typeface="+mn-cs"/>
        </a:defRPr>
      </a:lvl6pPr>
      <a:lvl7pPr marL="2743200" algn="l" rtl="0" eaLnBrk="1" hangingPunct="1">
        <a:defRPr kumimoji="1" kern="1200">
          <a:solidFill>
            <a:schemeClr val="tx1"/>
          </a:solidFill>
          <a:latin typeface="+mn-lt"/>
          <a:ea typeface="+mn-ea"/>
          <a:cs typeface="+mn-cs"/>
        </a:defRPr>
      </a:lvl7pPr>
      <a:lvl8pPr marL="3200400" algn="l" rtl="0" eaLnBrk="1" hangingPunct="1">
        <a:defRPr kumimoji="1" kern="1200">
          <a:solidFill>
            <a:schemeClr val="tx1"/>
          </a:solidFill>
          <a:latin typeface="+mn-lt"/>
          <a:ea typeface="+mn-ea"/>
          <a:cs typeface="+mn-cs"/>
        </a:defRPr>
      </a:lvl8pPr>
      <a:lvl9pPr marL="3657600" algn="l" rtl="0" eaLnBrk="1"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4.emf"/><Relationship Id="rId4" Type="http://schemas.openxmlformats.org/officeDocument/2006/relationships/image" Target="../media/image13.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emf"/><Relationship Id="rId7" Type="http://schemas.openxmlformats.org/officeDocument/2006/relationships/diagramColors" Target="../diagrams/colors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3.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9.xml"/><Relationship Id="rId1" Type="http://schemas.openxmlformats.org/officeDocument/2006/relationships/slideLayout" Target="../slideLayouts/slideLayout15.xml"/><Relationship Id="rId4" Type="http://schemas.openxmlformats.org/officeDocument/2006/relationships/image" Target="../media/image18.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image" Target="../media/image20.emf"/><Relationship Id="rId3" Type="http://schemas.openxmlformats.org/officeDocument/2006/relationships/diagramData" Target="../diagrams/data2.xml"/><Relationship Id="rId7" Type="http://schemas.openxmlformats.org/officeDocument/2006/relationships/image" Target="../media/image19.emf"/><Relationship Id="rId2" Type="http://schemas.openxmlformats.org/officeDocument/2006/relationships/notesSlide" Target="../notesSlides/notesSlide20.xml"/><Relationship Id="rId1" Type="http://schemas.openxmlformats.org/officeDocument/2006/relationships/slideLayout" Target="../slideLayouts/slideLayout1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notesSlide" Target="../notesSlides/notesSlide21.xml"/><Relationship Id="rId1" Type="http://schemas.openxmlformats.org/officeDocument/2006/relationships/slideLayout" Target="../slideLayouts/slideLayout1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8" Type="http://schemas.openxmlformats.org/officeDocument/2006/relationships/image" Target="../media/image22.emf"/><Relationship Id="rId3" Type="http://schemas.openxmlformats.org/officeDocument/2006/relationships/diagramData" Target="../diagrams/data4.xml"/><Relationship Id="rId7" Type="http://schemas.openxmlformats.org/officeDocument/2006/relationships/image" Target="../media/image21.emf"/><Relationship Id="rId2" Type="http://schemas.openxmlformats.org/officeDocument/2006/relationships/notesSlide" Target="../notesSlides/notesSlide26.xml"/><Relationship Id="rId1" Type="http://schemas.openxmlformats.org/officeDocument/2006/relationships/slideLayout" Target="../slideLayouts/slideLayout1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5234" name="Picture 2" descr="図1"/>
          <p:cNvPicPr>
            <a:picLocks noChangeAspect="1" noChangeArrowheads="1"/>
          </p:cNvPicPr>
          <p:nvPr/>
        </p:nvPicPr>
        <p:blipFill>
          <a:blip r:embed="rId3"/>
          <a:srcRect/>
          <a:stretch>
            <a:fillRect/>
          </a:stretch>
        </p:blipFill>
        <p:spPr bwMode="auto">
          <a:xfrm>
            <a:off x="806450" y="188913"/>
            <a:ext cx="8293100" cy="5916612"/>
          </a:xfrm>
          <a:prstGeom prst="rect">
            <a:avLst/>
          </a:prstGeom>
          <a:noFill/>
        </p:spPr>
      </p:pic>
      <p:sp>
        <p:nvSpPr>
          <p:cNvPr id="95235" name="Rectangle 2"/>
          <p:cNvSpPr>
            <a:spLocks noGrp="1"/>
          </p:cNvSpPr>
          <p:nvPr>
            <p:ph type="subTitle" idx="4294967295"/>
          </p:nvPr>
        </p:nvSpPr>
        <p:spPr>
          <a:xfrm>
            <a:off x="2559050" y="6049963"/>
            <a:ext cx="7264400" cy="685800"/>
          </a:xfrm>
        </p:spPr>
        <p:txBody>
          <a:bodyPr anchor="ctr"/>
          <a:lstStyle/>
          <a:p>
            <a:pPr marL="0" indent="0" eaLnBrk="1" hangingPunct="1">
              <a:lnSpc>
                <a:spcPct val="80000"/>
              </a:lnSpc>
              <a:buFont typeface="Wingdings" pitchFamily="2" charset="2"/>
              <a:buNone/>
            </a:pPr>
            <a:r>
              <a:rPr lang="ja-JP" altLang="en-US" sz="2200" smtClean="0">
                <a:solidFill>
                  <a:srgbClr val="FFFFFF"/>
                </a:solidFill>
                <a:latin typeface="ＭＳ Ｐゴシック" charset="-128"/>
                <a:ea typeface="ＭＳ Ｐゴシック" charset="-128"/>
              </a:rPr>
              <a:t/>
            </a:r>
            <a:br>
              <a:rPr lang="ja-JP" altLang="en-US" sz="2200" smtClean="0">
                <a:solidFill>
                  <a:srgbClr val="FFFFFF"/>
                </a:solidFill>
                <a:latin typeface="ＭＳ Ｐゴシック" charset="-128"/>
                <a:ea typeface="ＭＳ Ｐゴシック" charset="-128"/>
              </a:rPr>
            </a:br>
            <a:endParaRPr lang="ja-JP" altLang="en-US" sz="2200" smtClean="0">
              <a:solidFill>
                <a:srgbClr val="FFFFFF"/>
              </a:solidFill>
              <a:latin typeface="ＭＳ Ｐゴシック" charset="-128"/>
              <a:ea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リサーチツール特許についての問題点</a:t>
            </a:r>
          </a:p>
        </p:txBody>
      </p:sp>
      <p:sp>
        <p:nvSpPr>
          <p:cNvPr id="5" name="対角する 2 つの角を丸めた四角形 4"/>
          <p:cNvSpPr/>
          <p:nvPr/>
        </p:nvSpPr>
        <p:spPr>
          <a:xfrm>
            <a:off x="1857375" y="1484313"/>
            <a:ext cx="6408738" cy="936625"/>
          </a:xfrm>
          <a:prstGeom prst="round2DiagRect">
            <a:avLst/>
          </a:prstGeom>
          <a:solidFill>
            <a:schemeClr val="accent3">
              <a:lumMod val="20000"/>
              <a:lumOff val="8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hangingPunct="0">
              <a:spcBef>
                <a:spcPts val="700"/>
              </a:spcBef>
              <a:buClr>
                <a:srgbClr val="FEB80A"/>
              </a:buClr>
              <a:buSzPct val="60000"/>
              <a:defRPr/>
            </a:pPr>
            <a:r>
              <a:rPr lang="ja-JP" altLang="en-US" sz="1600" dirty="0">
                <a:solidFill>
                  <a:prstClr val="black"/>
                </a:solidFill>
                <a:latin typeface="ＭＳ Ｐゴシック" pitchFamily="50" charset="-128"/>
                <a:ea typeface="ＭＳ Ｐゴシック" pitchFamily="50" charset="-128"/>
              </a:rPr>
              <a:t>研究に使用するリサーチツールに代替性がなく、それが特許対象である場合には、当該リサーチツールを用いた研究を行うには、当該特許の許諾が必須となる。</a:t>
            </a:r>
            <a:endParaRPr lang="en-US" altLang="ja-JP" sz="1600" dirty="0">
              <a:solidFill>
                <a:prstClr val="black"/>
              </a:solidFill>
              <a:latin typeface="ＭＳ Ｐゴシック" pitchFamily="50" charset="-128"/>
              <a:ea typeface="ＭＳ Ｐゴシック" pitchFamily="50" charset="-128"/>
            </a:endParaRPr>
          </a:p>
        </p:txBody>
      </p:sp>
      <p:pic>
        <p:nvPicPr>
          <p:cNvPr id="41987" name="Picture 2"/>
          <p:cNvPicPr>
            <a:picLocks noChangeAspect="1" noChangeArrowheads="1"/>
          </p:cNvPicPr>
          <p:nvPr/>
        </p:nvPicPr>
        <p:blipFill>
          <a:blip r:embed="rId3"/>
          <a:srcRect/>
          <a:stretch>
            <a:fillRect/>
          </a:stretch>
        </p:blipFill>
        <p:spPr bwMode="auto">
          <a:xfrm>
            <a:off x="8266113" y="2276475"/>
            <a:ext cx="1223962" cy="1838325"/>
          </a:xfrm>
          <a:prstGeom prst="rect">
            <a:avLst/>
          </a:prstGeom>
          <a:noFill/>
          <a:ln w="9525">
            <a:noFill/>
            <a:miter lim="800000"/>
            <a:headEnd/>
            <a:tailEnd/>
          </a:ln>
        </p:spPr>
      </p:pic>
      <p:pic>
        <p:nvPicPr>
          <p:cNvPr id="41988" name="Picture 3"/>
          <p:cNvPicPr>
            <a:picLocks noChangeAspect="1" noChangeArrowheads="1"/>
          </p:cNvPicPr>
          <p:nvPr/>
        </p:nvPicPr>
        <p:blipFill>
          <a:blip r:embed="rId4"/>
          <a:srcRect/>
          <a:stretch>
            <a:fillRect/>
          </a:stretch>
        </p:blipFill>
        <p:spPr bwMode="auto">
          <a:xfrm>
            <a:off x="0" y="1543050"/>
            <a:ext cx="1784350" cy="1216025"/>
          </a:xfrm>
          <a:prstGeom prst="rect">
            <a:avLst/>
          </a:prstGeom>
          <a:noFill/>
          <a:ln w="9525">
            <a:noFill/>
            <a:miter lim="800000"/>
            <a:headEnd/>
            <a:tailEnd/>
          </a:ln>
        </p:spPr>
      </p:pic>
      <p:sp>
        <p:nvSpPr>
          <p:cNvPr id="6" name="下矢印 5"/>
          <p:cNvSpPr/>
          <p:nvPr/>
        </p:nvSpPr>
        <p:spPr>
          <a:xfrm rot="1391388">
            <a:off x="4564063" y="2528888"/>
            <a:ext cx="592137" cy="215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a:solidFill>
                <a:srgbClr val="FFFFFF"/>
              </a:solidFill>
            </a:endParaRPr>
          </a:p>
        </p:txBody>
      </p:sp>
      <p:sp>
        <p:nvSpPr>
          <p:cNvPr id="7" name="対角する 2 つの角を丸めた四角形 6"/>
          <p:cNvSpPr/>
          <p:nvPr/>
        </p:nvSpPr>
        <p:spPr>
          <a:xfrm>
            <a:off x="1857375" y="2852738"/>
            <a:ext cx="6408738" cy="1152525"/>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hangingPunct="0">
              <a:spcBef>
                <a:spcPts val="700"/>
              </a:spcBef>
              <a:buClr>
                <a:srgbClr val="FEB80A"/>
              </a:buClr>
              <a:buSzPct val="60000"/>
              <a:defRPr/>
            </a:pPr>
            <a:r>
              <a:rPr lang="ja-JP" altLang="en-US" sz="1600" dirty="0">
                <a:solidFill>
                  <a:prstClr val="black"/>
                </a:solidFill>
                <a:latin typeface="ＭＳ Ｐゴシック" pitchFamily="50" charset="-128"/>
                <a:ea typeface="ＭＳ Ｐゴシック" pitchFamily="50" charset="-128"/>
              </a:rPr>
              <a:t>⇒問題点　</a:t>
            </a:r>
            <a:endParaRPr lang="en-US" altLang="ja-JP" sz="1600" dirty="0">
              <a:solidFill>
                <a:prstClr val="black"/>
              </a:solidFill>
              <a:latin typeface="ＭＳ Ｐゴシック" pitchFamily="50" charset="-128"/>
              <a:ea typeface="ＭＳ Ｐゴシック" pitchFamily="50" charset="-128"/>
            </a:endParaRPr>
          </a:p>
          <a:p>
            <a:pPr eaLnBrk="0" hangingPunct="0">
              <a:spcBef>
                <a:spcPts val="700"/>
              </a:spcBef>
              <a:buClr>
                <a:srgbClr val="FEB80A"/>
              </a:buClr>
              <a:buSzPct val="60000"/>
              <a:defRPr/>
            </a:pPr>
            <a:r>
              <a:rPr lang="ja-JP" altLang="en-US" sz="1600" dirty="0">
                <a:solidFill>
                  <a:prstClr val="black"/>
                </a:solidFill>
                <a:latin typeface="ＭＳ Ｐゴシック" pitchFamily="50" charset="-128"/>
                <a:ea typeface="ＭＳ Ｐゴシック" pitchFamily="50" charset="-128"/>
              </a:rPr>
              <a:t>特許権者</a:t>
            </a:r>
            <a:r>
              <a:rPr lang="ja-JP" altLang="en-US" sz="1600" dirty="0">
                <a:solidFill>
                  <a:prstClr val="black"/>
                </a:solidFill>
                <a:latin typeface="ＭＳ Ｐゴシック" pitchFamily="50" charset="-128"/>
                <a:ea typeface="ＭＳ Ｐゴシック" pitchFamily="50" charset="-128"/>
              </a:rPr>
              <a:t>の許諾が得られないとすると、そのようなリサーチツールを利用できず研究が</a:t>
            </a:r>
            <a:r>
              <a:rPr lang="ja-JP" altLang="en-US" sz="1600" dirty="0">
                <a:solidFill>
                  <a:prstClr val="black"/>
                </a:solidFill>
                <a:latin typeface="ＭＳ Ｐゴシック" pitchFamily="50" charset="-128"/>
                <a:ea typeface="ＭＳ Ｐゴシック" pitchFamily="50" charset="-128"/>
              </a:rPr>
              <a:t>進展できなくなる。</a:t>
            </a:r>
            <a:endParaRPr lang="en-US" altLang="ja-JP" sz="1600" dirty="0">
              <a:solidFill>
                <a:prstClr val="black"/>
              </a:solidFill>
              <a:latin typeface="ＭＳ Ｐゴシック" pitchFamily="50" charset="-128"/>
              <a:ea typeface="ＭＳ Ｐゴシック" pitchFamily="50" charset="-128"/>
            </a:endParaRPr>
          </a:p>
        </p:txBody>
      </p:sp>
      <p:sp>
        <p:nvSpPr>
          <p:cNvPr id="11" name="下矢印 10"/>
          <p:cNvSpPr/>
          <p:nvPr/>
        </p:nvSpPr>
        <p:spPr>
          <a:xfrm rot="19529629">
            <a:off x="4514850" y="4152900"/>
            <a:ext cx="590550" cy="215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a:solidFill>
                <a:srgbClr val="FFFFFF"/>
              </a:solidFill>
            </a:endParaRPr>
          </a:p>
        </p:txBody>
      </p:sp>
      <p:sp>
        <p:nvSpPr>
          <p:cNvPr id="8" name="対角する 2 つの角を丸めた四角形 7"/>
          <p:cNvSpPr/>
          <p:nvPr/>
        </p:nvSpPr>
        <p:spPr>
          <a:xfrm>
            <a:off x="1820863" y="4652963"/>
            <a:ext cx="6480175" cy="1152525"/>
          </a:xfrm>
          <a:prstGeom prst="round2Diag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hangingPunct="0">
              <a:spcBef>
                <a:spcPts val="700"/>
              </a:spcBef>
              <a:buClr>
                <a:srgbClr val="FEB80A"/>
              </a:buClr>
              <a:buSzPct val="60000"/>
              <a:defRPr/>
            </a:pPr>
            <a:r>
              <a:rPr lang="ja-JP" altLang="en-US" sz="1600" dirty="0">
                <a:solidFill>
                  <a:prstClr val="black"/>
                </a:solidFill>
                <a:latin typeface="ＭＳ Ｐゴシック" pitchFamily="50" charset="-128"/>
                <a:ea typeface="ＭＳ Ｐゴシック" pitchFamily="50" charset="-128"/>
              </a:rPr>
              <a:t>　そこで、リサーチツールの特許権者の利益を考慮した上で、研究の自由度を確保するための解決策を講ずるべきとの議論がある。</a:t>
            </a:r>
          </a:p>
        </p:txBody>
      </p:sp>
      <p:pic>
        <p:nvPicPr>
          <p:cNvPr id="41993" name="Picture 5"/>
          <p:cNvPicPr>
            <a:picLocks noChangeAspect="1" noChangeArrowheads="1"/>
          </p:cNvPicPr>
          <p:nvPr/>
        </p:nvPicPr>
        <p:blipFill>
          <a:blip r:embed="rId5"/>
          <a:srcRect/>
          <a:stretch>
            <a:fillRect/>
          </a:stretch>
        </p:blipFill>
        <p:spPr bwMode="auto">
          <a:xfrm>
            <a:off x="655638" y="4652963"/>
            <a:ext cx="1128712" cy="1641475"/>
          </a:xfrm>
          <a:prstGeom prst="rect">
            <a:avLst/>
          </a:prstGeom>
          <a:noFill/>
          <a:ln w="9525">
            <a:noFill/>
            <a:miter lim="800000"/>
            <a:headEnd/>
            <a:tailEnd/>
          </a:ln>
        </p:spPr>
      </p:pic>
      <p:sp>
        <p:nvSpPr>
          <p:cNvPr id="15" name="Rectangle 16"/>
          <p:cNvSpPr>
            <a:spLocks noChangeArrowheads="1"/>
          </p:cNvSpPr>
          <p:nvPr/>
        </p:nvSpPr>
        <p:spPr bwMode="auto">
          <a:xfrm>
            <a:off x="-15875" y="0"/>
            <a:ext cx="1035050"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latin typeface="MS PGothic" pitchFamily="34" charset="-128"/>
                <a:ea typeface="MS PGothic" pitchFamily="34" charset="-128"/>
              </a:rPr>
              <a:t>８</a:t>
            </a:r>
            <a:r>
              <a:rPr lang="ja-JP" altLang="en-US" sz="2800" dirty="0">
                <a:latin typeface="MS PGothic" pitchFamily="34" charset="-128"/>
                <a:ea typeface="MS PGothic" pitchFamily="34" charset="-128"/>
              </a:rPr>
              <a:t>－１</a:t>
            </a:r>
            <a:endParaRPr lang="ja-JP" altLang="en-US" sz="2800" dirty="0">
              <a:latin typeface="MS PGothic" pitchFamily="34" charset="-128"/>
              <a:ea typeface="MS PGothic" pitchFamily="34" charset="-128"/>
            </a:endParaRPr>
          </a:p>
        </p:txBody>
      </p:sp>
      <p:sp>
        <p:nvSpPr>
          <p:cNvPr id="41995" name="スライド番号プレースホルダー 11"/>
          <p:cNvSpPr>
            <a:spLocks noGrp="1"/>
          </p:cNvSpPr>
          <p:nvPr>
            <p:ph type="sldNum" sz="quarter" idx="12"/>
          </p:nvPr>
        </p:nvSpPr>
        <p:spPr bwMode="auto">
          <a:noFill/>
          <a:ln>
            <a:miter lim="800000"/>
            <a:headEnd/>
            <a:tailEnd/>
          </a:ln>
        </p:spPr>
        <p:txBody>
          <a:bodyPr/>
          <a:lstStyle/>
          <a:p>
            <a:fld id="{FBD5A72E-CD7D-4ED0-9C51-1A3BE27C02B2}" type="slidenum">
              <a:rPr lang="en-US" altLang="ja-JP">
                <a:latin typeface="Tw Cen MT" pitchFamily="34" charset="0"/>
                <a:ea typeface="ＭＳ Ｐゴシック" charset="-128"/>
              </a:rPr>
              <a:pPr/>
              <a:t>10</a:t>
            </a:fld>
            <a:endParaRPr lang="en-US" altLang="ja-JP">
              <a:latin typeface="Tw Cen MT" pitchFamily="34" charset="0"/>
              <a:ea typeface="ＭＳ Ｐゴシック"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03834" y="1628800"/>
            <a:ext cx="9257309" cy="830997"/>
          </a:xfrm>
          <a:prstGeom prst="rect">
            <a:avLst/>
          </a:prstGeom>
          <a:solidFill>
            <a:srgbClr val="CCFFFF"/>
          </a:solidFill>
          <a:effectLst/>
        </p:spPr>
        <p:style>
          <a:lnRef idx="0">
            <a:schemeClr val="accent6"/>
          </a:lnRef>
          <a:fillRef idx="3">
            <a:schemeClr val="accent6"/>
          </a:fillRef>
          <a:effectRef idx="3">
            <a:schemeClr val="accent6"/>
          </a:effectRef>
          <a:fontRef idx="minor">
            <a:schemeClr val="lt1"/>
          </a:fontRef>
        </p:style>
        <p:txBody>
          <a:bodyPr>
            <a:spAutoFit/>
          </a:bodyPr>
          <a:lstStyle/>
          <a:p>
            <a:pPr defTabSz="457200" fontAlgn="auto">
              <a:spcBef>
                <a:spcPts val="0"/>
              </a:spcBef>
              <a:spcAft>
                <a:spcPts val="0"/>
              </a:spcAft>
              <a:defRPr/>
            </a:pPr>
            <a:r>
              <a:rPr lang="ja-JP" altLang="en-US" sz="2400" dirty="0">
                <a:solidFill>
                  <a:srgbClr val="000099"/>
                </a:solidFill>
                <a:latin typeface="ＭＳ Ｐゴシック" pitchFamily="50" charset="-128"/>
                <a:ea typeface="ＭＳ Ｐゴシック" pitchFamily="50" charset="-128"/>
              </a:rPr>
              <a:t>論文作成・学会報告において、先行研究への言及・引用する場合</a:t>
            </a:r>
            <a:endParaRPr lang="en-US" altLang="ja-JP" sz="2400" dirty="0">
              <a:solidFill>
                <a:srgbClr val="000099"/>
              </a:solidFill>
              <a:latin typeface="ＭＳ Ｐゴシック" pitchFamily="50" charset="-128"/>
              <a:ea typeface="ＭＳ Ｐゴシック" pitchFamily="50" charset="-128"/>
            </a:endParaRPr>
          </a:p>
          <a:p>
            <a:pPr defTabSz="457200" fontAlgn="auto">
              <a:spcBef>
                <a:spcPts val="0"/>
              </a:spcBef>
              <a:spcAft>
                <a:spcPts val="0"/>
              </a:spcAft>
              <a:defRPr/>
            </a:pPr>
            <a:r>
              <a:rPr lang="ja-JP" altLang="en-US" sz="2400" dirty="0">
                <a:solidFill>
                  <a:srgbClr val="000099"/>
                </a:solidFill>
                <a:latin typeface="ＭＳ Ｐゴシック" pitchFamily="50" charset="-128"/>
                <a:ea typeface="ＭＳ Ｐゴシック" pitchFamily="50" charset="-128"/>
              </a:rPr>
              <a:t>法律上どのような問題が生じるか？</a:t>
            </a:r>
          </a:p>
        </p:txBody>
      </p:sp>
      <p:sp>
        <p:nvSpPr>
          <p:cNvPr id="32772" name="テキスト ボックス 4"/>
          <p:cNvSpPr txBox="1">
            <a:spLocks noChangeArrowheads="1"/>
          </p:cNvSpPr>
          <p:nvPr/>
        </p:nvSpPr>
        <p:spPr bwMode="auto">
          <a:xfrm>
            <a:off x="781050" y="2998788"/>
            <a:ext cx="7542213" cy="461962"/>
          </a:xfrm>
          <a:prstGeom prst="rect">
            <a:avLst/>
          </a:prstGeom>
          <a:solidFill>
            <a:schemeClr val="accent1">
              <a:lumMod val="20000"/>
              <a:lumOff val="80000"/>
            </a:schemeClr>
          </a:solidFill>
          <a:ln w="9525">
            <a:noFill/>
            <a:miter lim="800000"/>
            <a:headEnd/>
            <a:tailEnd/>
          </a:ln>
        </p:spPr>
        <p:txBody>
          <a:bodyPr wrap="none">
            <a:spAutoFit/>
          </a:bodyPr>
          <a:lstStyle/>
          <a:p>
            <a:pPr defTabSz="457200">
              <a:defRPr/>
            </a:pPr>
            <a:r>
              <a:rPr lang="ja-JP" altLang="en-US" sz="2400" dirty="0">
                <a:latin typeface="ＭＳ Ｐゴシック" pitchFamily="50" charset="-128"/>
                <a:ea typeface="ＭＳ Ｐゴシック" pitchFamily="50" charset="-128"/>
              </a:rPr>
              <a:t>論文作成・学会報告において、</a:t>
            </a:r>
            <a:r>
              <a:rPr lang="ja-JP" altLang="en-US" sz="2400" dirty="0">
                <a:solidFill>
                  <a:srgbClr val="FF0000"/>
                </a:solidFill>
                <a:latin typeface="ＭＳ Ｐゴシック" pitchFamily="50" charset="-128"/>
                <a:ea typeface="ＭＳ Ｐゴシック" pitchFamily="50" charset="-128"/>
              </a:rPr>
              <a:t>先行研究への言及</a:t>
            </a:r>
            <a:r>
              <a:rPr lang="ja-JP" altLang="en-US" sz="2400" dirty="0">
                <a:latin typeface="ＭＳ Ｐゴシック" pitchFamily="50" charset="-128"/>
                <a:ea typeface="ＭＳ Ｐゴシック" pitchFamily="50" charset="-128"/>
              </a:rPr>
              <a:t>は必須</a:t>
            </a:r>
          </a:p>
        </p:txBody>
      </p:sp>
      <p:sp>
        <p:nvSpPr>
          <p:cNvPr id="6" name="テキスト ボックス 5"/>
          <p:cNvSpPr txBox="1"/>
          <p:nvPr/>
        </p:nvSpPr>
        <p:spPr>
          <a:xfrm>
            <a:off x="4021138" y="3690938"/>
            <a:ext cx="963612" cy="461962"/>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defTabSz="457200" fontAlgn="auto">
              <a:spcBef>
                <a:spcPts val="0"/>
              </a:spcBef>
              <a:spcAft>
                <a:spcPts val="0"/>
              </a:spcAft>
              <a:defRPr/>
            </a:pPr>
            <a:r>
              <a:rPr lang="ja-JP" altLang="en-US" sz="2400" dirty="0">
                <a:latin typeface="ＭＳ Ｐゴシック" pitchFamily="50" charset="-128"/>
                <a:ea typeface="ＭＳ Ｐゴシック" pitchFamily="50" charset="-128"/>
              </a:rPr>
              <a:t>しかし</a:t>
            </a:r>
          </a:p>
        </p:txBody>
      </p:sp>
      <p:sp>
        <p:nvSpPr>
          <p:cNvPr id="32774" name="テキスト ボックス 6"/>
          <p:cNvSpPr txBox="1">
            <a:spLocks noChangeArrowheads="1"/>
          </p:cNvSpPr>
          <p:nvPr/>
        </p:nvSpPr>
        <p:spPr bwMode="auto">
          <a:xfrm>
            <a:off x="781050" y="4471988"/>
            <a:ext cx="7521575" cy="830262"/>
          </a:xfrm>
          <a:prstGeom prst="rect">
            <a:avLst/>
          </a:prstGeom>
          <a:solidFill>
            <a:schemeClr val="accent2">
              <a:lumMod val="20000"/>
              <a:lumOff val="80000"/>
            </a:schemeClr>
          </a:solidFill>
          <a:ln w="9525">
            <a:noFill/>
            <a:miter lim="800000"/>
            <a:headEnd/>
            <a:tailEnd/>
          </a:ln>
        </p:spPr>
        <p:txBody>
          <a:bodyPr wrap="none">
            <a:spAutoFit/>
          </a:bodyPr>
          <a:lstStyle/>
          <a:p>
            <a:pPr defTabSz="457200">
              <a:defRPr/>
            </a:pPr>
            <a:r>
              <a:rPr lang="ja-JP" altLang="en-US" sz="2400" dirty="0">
                <a:latin typeface="Calibri" pitchFamily="34" charset="0"/>
                <a:ea typeface="MS PGothic" pitchFamily="34" charset="-128"/>
              </a:rPr>
              <a:t>先行研究の記された論文・報告が著作物である場合には</a:t>
            </a:r>
            <a:endParaRPr lang="en-US" altLang="ja-JP" sz="2400" dirty="0">
              <a:latin typeface="Calibri" pitchFamily="34" charset="0"/>
              <a:ea typeface="MS PGothic" pitchFamily="34" charset="-128"/>
            </a:endParaRPr>
          </a:p>
          <a:p>
            <a:pPr defTabSz="457200">
              <a:defRPr/>
            </a:pPr>
            <a:r>
              <a:rPr lang="ja-JP" altLang="en-US" sz="2400" dirty="0">
                <a:solidFill>
                  <a:srgbClr val="FF0000"/>
                </a:solidFill>
                <a:latin typeface="Calibri" pitchFamily="34" charset="0"/>
                <a:ea typeface="MS PGothic" pitchFamily="34" charset="-128"/>
              </a:rPr>
              <a:t>著作権</a:t>
            </a:r>
            <a:r>
              <a:rPr lang="ja-JP" altLang="en-US" sz="2400" dirty="0">
                <a:latin typeface="Calibri" pitchFamily="34" charset="0"/>
                <a:ea typeface="MS PGothic" pitchFamily="34" charset="-128"/>
              </a:rPr>
              <a:t>が発生することに</a:t>
            </a:r>
            <a:r>
              <a:rPr lang="ja-JP" altLang="en-US" sz="2400" dirty="0">
                <a:latin typeface="Calibri" pitchFamily="34" charset="0"/>
                <a:ea typeface="MS PGothic" pitchFamily="34" charset="-128"/>
              </a:rPr>
              <a:t>注意</a:t>
            </a:r>
          </a:p>
        </p:txBody>
      </p:sp>
      <p:sp>
        <p:nvSpPr>
          <p:cNvPr id="32775" name="テキスト ボックス 8"/>
          <p:cNvSpPr txBox="1">
            <a:spLocks noChangeArrowheads="1"/>
          </p:cNvSpPr>
          <p:nvPr/>
        </p:nvSpPr>
        <p:spPr bwMode="auto">
          <a:xfrm>
            <a:off x="615950" y="6021388"/>
            <a:ext cx="8736013" cy="584200"/>
          </a:xfrm>
          <a:prstGeom prst="rect">
            <a:avLst/>
          </a:prstGeom>
          <a:solidFill>
            <a:schemeClr val="accent3">
              <a:lumMod val="20000"/>
              <a:lumOff val="80000"/>
            </a:schemeClr>
          </a:solidFill>
          <a:ln w="9525">
            <a:noFill/>
            <a:miter lim="800000"/>
            <a:headEnd/>
            <a:tailEnd/>
          </a:ln>
        </p:spPr>
        <p:txBody>
          <a:bodyPr wrap="none">
            <a:spAutoFit/>
          </a:bodyPr>
          <a:lstStyle/>
          <a:p>
            <a:pPr defTabSz="457200">
              <a:defRPr/>
            </a:pPr>
            <a:r>
              <a:rPr lang="ja-JP" altLang="en-US" sz="3200" dirty="0">
                <a:latin typeface="Calibri" pitchFamily="34" charset="0"/>
                <a:ea typeface="MS PGothic" pitchFamily="34" charset="-128"/>
              </a:rPr>
              <a:t>著作権に抵触</a:t>
            </a:r>
            <a:r>
              <a:rPr lang="ja-JP" altLang="en-US" sz="3200" dirty="0">
                <a:latin typeface="Calibri" pitchFamily="34" charset="0"/>
                <a:ea typeface="MS PGothic" pitchFamily="34" charset="-128"/>
              </a:rPr>
              <a:t>しない</a:t>
            </a:r>
            <a:r>
              <a:rPr lang="ja-JP" altLang="en-US" sz="3200" dirty="0">
                <a:latin typeface="Calibri" pitchFamily="34" charset="0"/>
                <a:ea typeface="MS PGothic" pitchFamily="34" charset="-128"/>
              </a:rPr>
              <a:t>引用</a:t>
            </a:r>
            <a:r>
              <a:rPr lang="ja-JP" altLang="en-US" sz="3200" dirty="0">
                <a:latin typeface="Calibri" pitchFamily="34" charset="0"/>
                <a:ea typeface="MS PGothic" pitchFamily="34" charset="-128"/>
              </a:rPr>
              <a:t>の</a:t>
            </a:r>
            <a:r>
              <a:rPr lang="ja-JP" altLang="en-US" sz="3200" dirty="0">
                <a:latin typeface="Calibri" pitchFamily="34" charset="0"/>
                <a:ea typeface="MS PGothic" pitchFamily="34" charset="-128"/>
              </a:rPr>
              <a:t>仕方を知ることが重要</a:t>
            </a:r>
          </a:p>
        </p:txBody>
      </p:sp>
      <p:sp>
        <p:nvSpPr>
          <p:cNvPr id="10" name="下矢印 9"/>
          <p:cNvSpPr/>
          <p:nvPr/>
        </p:nvSpPr>
        <p:spPr>
          <a:xfrm>
            <a:off x="4229100" y="5443538"/>
            <a:ext cx="579438" cy="506412"/>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defTabSz="457200"/>
            <a:endParaRPr lang="ja-JP" altLang="en-US">
              <a:solidFill>
                <a:srgbClr val="FFFFFF"/>
              </a:solidFill>
            </a:endParaRPr>
          </a:p>
        </p:txBody>
      </p:sp>
      <p:sp>
        <p:nvSpPr>
          <p:cNvPr id="44041" name="Text Box 24"/>
          <p:cNvSpPr txBox="1">
            <a:spLocks noChangeArrowheads="1"/>
          </p:cNvSpPr>
          <p:nvPr/>
        </p:nvSpPr>
        <p:spPr bwMode="auto">
          <a:xfrm>
            <a:off x="1608138" y="346075"/>
            <a:ext cx="3527425" cy="646113"/>
          </a:xfrm>
          <a:prstGeom prst="rect">
            <a:avLst/>
          </a:prstGeom>
          <a:noFill/>
          <a:ln w="9525">
            <a:noFill/>
            <a:miter lim="800000"/>
            <a:headEnd/>
            <a:tailEnd/>
          </a:ln>
        </p:spPr>
        <p:txBody>
          <a:bodyPr>
            <a:spAutoFit/>
          </a:bodyPr>
          <a:lstStyle/>
          <a:p>
            <a:pPr>
              <a:spcBef>
                <a:spcPct val="50000"/>
              </a:spcBef>
            </a:pPr>
            <a:r>
              <a:rPr lang="ja-JP" altLang="en-US" sz="3600">
                <a:ea typeface="ＭＳ Ｐゴシック" charset="-128"/>
              </a:rPr>
              <a:t>著作物の利用</a:t>
            </a:r>
          </a:p>
        </p:txBody>
      </p:sp>
      <p:sp>
        <p:nvSpPr>
          <p:cNvPr id="12" name="Rectangle 16"/>
          <p:cNvSpPr>
            <a:spLocks noChangeArrowheads="1"/>
          </p:cNvSpPr>
          <p:nvPr/>
        </p:nvSpPr>
        <p:spPr bwMode="auto">
          <a:xfrm>
            <a:off x="-28575" y="26988"/>
            <a:ext cx="1033463"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latin typeface="MS PGothic" pitchFamily="34" charset="-128"/>
                <a:ea typeface="MS PGothic" pitchFamily="34" charset="-128"/>
              </a:rPr>
              <a:t>８</a:t>
            </a:r>
            <a:r>
              <a:rPr lang="ja-JP" altLang="en-US" sz="2800" dirty="0">
                <a:latin typeface="MS PGothic" pitchFamily="34" charset="-128"/>
                <a:ea typeface="MS PGothic" pitchFamily="34" charset="-128"/>
              </a:rPr>
              <a:t>－１</a:t>
            </a:r>
            <a:endParaRPr lang="ja-JP" altLang="en-US" sz="2800" dirty="0">
              <a:latin typeface="MS PGothic" pitchFamily="34" charset="-128"/>
              <a:ea typeface="MS PGothic" pitchFamily="34" charset="-128"/>
            </a:endParaRPr>
          </a:p>
        </p:txBody>
      </p:sp>
      <p:sp>
        <p:nvSpPr>
          <p:cNvPr id="44043" name="スライド番号プレースホルダー 2"/>
          <p:cNvSpPr>
            <a:spLocks noGrp="1"/>
          </p:cNvSpPr>
          <p:nvPr>
            <p:ph type="sldNum" sz="quarter" idx="12"/>
          </p:nvPr>
        </p:nvSpPr>
        <p:spPr bwMode="auto">
          <a:noFill/>
          <a:ln>
            <a:miter lim="800000"/>
            <a:headEnd/>
            <a:tailEnd/>
          </a:ln>
        </p:spPr>
        <p:txBody>
          <a:bodyPr/>
          <a:lstStyle/>
          <a:p>
            <a:fld id="{ECCCB9F9-BFAA-42A0-8AFF-373E591D8FF6}" type="slidenum">
              <a:rPr lang="en-US" altLang="ja-JP">
                <a:latin typeface="Tw Cen MT" pitchFamily="34" charset="0"/>
                <a:ea typeface="ＭＳ Ｐゴシック" charset="-128"/>
              </a:rPr>
              <a:pPr/>
              <a:t>11</a:t>
            </a:fld>
            <a:endParaRPr lang="en-US" altLang="ja-JP">
              <a:latin typeface="Tw Cen MT" pitchFamily="34" charset="0"/>
              <a:ea typeface="ＭＳ Ｐゴシック"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タイトル 1"/>
          <p:cNvSpPr>
            <a:spLocks noGrp="1"/>
          </p:cNvSpPr>
          <p:nvPr>
            <p:ph type="title"/>
          </p:nvPr>
        </p:nvSpPr>
        <p:spPr>
          <a:xfrm>
            <a:off x="1096963" y="188913"/>
            <a:ext cx="8832850" cy="990600"/>
          </a:xfrm>
        </p:spPr>
        <p:txBody>
          <a:bodyPr/>
          <a:lstStyle/>
          <a:p>
            <a:r>
              <a:rPr lang="ja-JP" altLang="en-US" smtClean="0">
                <a:latin typeface="ＭＳ Ｐゴシック" charset="-128"/>
                <a:ea typeface="ＭＳ Ｐゴシック" charset="-128"/>
              </a:rPr>
              <a:t>著作物の利用例</a:t>
            </a:r>
          </a:p>
        </p:txBody>
      </p:sp>
      <p:pic>
        <p:nvPicPr>
          <p:cNvPr id="46082" name="Picture 2"/>
          <p:cNvPicPr>
            <a:picLocks noChangeAspect="1" noChangeArrowheads="1"/>
          </p:cNvPicPr>
          <p:nvPr/>
        </p:nvPicPr>
        <p:blipFill>
          <a:blip r:embed="rId3"/>
          <a:srcRect/>
          <a:stretch>
            <a:fillRect/>
          </a:stretch>
        </p:blipFill>
        <p:spPr bwMode="auto">
          <a:xfrm>
            <a:off x="415925" y="2276475"/>
            <a:ext cx="2901950" cy="2239963"/>
          </a:xfrm>
          <a:prstGeom prst="rect">
            <a:avLst/>
          </a:prstGeom>
          <a:noFill/>
          <a:ln w="9525">
            <a:noFill/>
            <a:miter lim="800000"/>
            <a:headEnd/>
            <a:tailEnd/>
          </a:ln>
        </p:spPr>
      </p:pic>
      <p:graphicFrame>
        <p:nvGraphicFramePr>
          <p:cNvPr id="5" name="図表 4"/>
          <p:cNvGraphicFramePr/>
          <p:nvPr/>
        </p:nvGraphicFramePr>
        <p:xfrm>
          <a:off x="2936776" y="1628800"/>
          <a:ext cx="6696744" cy="38164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上矢印吹き出し 5"/>
          <p:cNvSpPr/>
          <p:nvPr/>
        </p:nvSpPr>
        <p:spPr>
          <a:xfrm>
            <a:off x="920750" y="5445125"/>
            <a:ext cx="8785225" cy="1079500"/>
          </a:xfrm>
          <a:prstGeom prst="upArrowCallou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anchor="ctr"/>
          <a:lstStyle/>
          <a:p>
            <a:pPr algn="ctr">
              <a:defRPr/>
            </a:pPr>
            <a:r>
              <a:rPr lang="ja-JP" altLang="en-US" dirty="0">
                <a:latin typeface="ＭＳ ゴシック" pitchFamily="49" charset="-128"/>
                <a:ea typeface="ＭＳ ゴシック" pitchFamily="49" charset="-128"/>
              </a:rPr>
              <a:t>上記の著作物利用例は著作権侵害となるか？</a:t>
            </a:r>
            <a:endParaRPr lang="ja-JP" altLang="en-US" dirty="0">
              <a:latin typeface="ＭＳ ゴシック" pitchFamily="49" charset="-128"/>
              <a:ea typeface="ＭＳ ゴシック" pitchFamily="49" charset="-128"/>
            </a:endParaRPr>
          </a:p>
        </p:txBody>
      </p:sp>
      <p:sp>
        <p:nvSpPr>
          <p:cNvPr id="7" name="Rectangle 16"/>
          <p:cNvSpPr>
            <a:spLocks noChangeArrowheads="1"/>
          </p:cNvSpPr>
          <p:nvPr/>
        </p:nvSpPr>
        <p:spPr bwMode="auto">
          <a:xfrm>
            <a:off x="-15875" y="0"/>
            <a:ext cx="1035050"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latin typeface="MS PGothic" pitchFamily="34" charset="-128"/>
                <a:ea typeface="MS PGothic" pitchFamily="34" charset="-128"/>
              </a:rPr>
              <a:t>８</a:t>
            </a:r>
            <a:r>
              <a:rPr lang="ja-JP" altLang="en-US" sz="2800" dirty="0">
                <a:latin typeface="MS PGothic" pitchFamily="34" charset="-128"/>
                <a:ea typeface="MS PGothic" pitchFamily="34" charset="-128"/>
              </a:rPr>
              <a:t>－１</a:t>
            </a:r>
            <a:endParaRPr lang="ja-JP" altLang="en-US" sz="2800" dirty="0">
              <a:latin typeface="MS PGothic" pitchFamily="34" charset="-128"/>
              <a:ea typeface="MS PGothic" pitchFamily="34" charset="-128"/>
            </a:endParaRPr>
          </a:p>
        </p:txBody>
      </p:sp>
      <p:sp>
        <p:nvSpPr>
          <p:cNvPr id="46086" name="スライド番号プレースホルダー 3"/>
          <p:cNvSpPr>
            <a:spLocks noGrp="1"/>
          </p:cNvSpPr>
          <p:nvPr>
            <p:ph type="sldNum" sz="quarter" idx="12"/>
          </p:nvPr>
        </p:nvSpPr>
        <p:spPr bwMode="auto">
          <a:noFill/>
          <a:ln>
            <a:miter lim="800000"/>
            <a:headEnd/>
            <a:tailEnd/>
          </a:ln>
        </p:spPr>
        <p:txBody>
          <a:bodyPr/>
          <a:lstStyle/>
          <a:p>
            <a:fld id="{F24E860F-AF32-4A81-9132-2B9897107BD1}" type="slidenum">
              <a:rPr lang="en-US" altLang="ja-JP">
                <a:latin typeface="Tw Cen MT" pitchFamily="34" charset="0"/>
                <a:ea typeface="ＭＳ Ｐゴシック" charset="-128"/>
              </a:rPr>
              <a:pPr/>
              <a:t>12</a:t>
            </a:fld>
            <a:endParaRPr lang="en-US" altLang="ja-JP">
              <a:latin typeface="Tw Cen MT" pitchFamily="34" charset="0"/>
              <a:ea typeface="ＭＳ Ｐゴシック"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5"/>
          <p:cNvSpPr txBox="1">
            <a:spLocks noChangeArrowheads="1"/>
          </p:cNvSpPr>
          <p:nvPr/>
        </p:nvSpPr>
        <p:spPr bwMode="auto">
          <a:xfrm>
            <a:off x="1497013" y="1557338"/>
            <a:ext cx="6121400" cy="466725"/>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bodyPr>
          <a:lstStyle/>
          <a:p>
            <a:pPr algn="ctr">
              <a:spcBef>
                <a:spcPct val="50000"/>
              </a:spcBef>
              <a:defRPr/>
            </a:pPr>
            <a:r>
              <a:rPr lang="ja-JP" altLang="en-US" sz="2400" b="1" dirty="0">
                <a:ea typeface="MS PGothic" pitchFamily="34" charset="-128"/>
              </a:rPr>
              <a:t>著作物を適切に引用する仕方とは</a:t>
            </a:r>
          </a:p>
        </p:txBody>
      </p:sp>
      <p:sp>
        <p:nvSpPr>
          <p:cNvPr id="25604" name="AutoShape 15"/>
          <p:cNvSpPr>
            <a:spLocks noChangeArrowheads="1"/>
          </p:cNvSpPr>
          <p:nvPr/>
        </p:nvSpPr>
        <p:spPr bwMode="blackWhite">
          <a:xfrm>
            <a:off x="1497013" y="3573463"/>
            <a:ext cx="4524375" cy="720725"/>
          </a:xfrm>
          <a:prstGeom prst="roundRect">
            <a:avLst>
              <a:gd name="adj" fmla="val 9106"/>
            </a:avLst>
          </a:prstGeom>
          <a:solidFill>
            <a:schemeClr val="accent1">
              <a:lumMod val="20000"/>
              <a:lumOff val="80000"/>
            </a:schemeClr>
          </a:solidFill>
          <a:ln w="25400">
            <a:solidFill>
              <a:schemeClr val="accent1"/>
            </a:solidFill>
            <a:round/>
            <a:headEnd/>
            <a:tailEnd/>
          </a:ln>
        </p:spPr>
        <p:txBody>
          <a:bodyPr wrap="none" anchor="ctr"/>
          <a:lstStyle/>
          <a:p>
            <a:pPr algn="ctr" eaLnBrk="0" hangingPunct="0">
              <a:defRPr/>
            </a:pPr>
            <a:r>
              <a:rPr lang="ja-JP" altLang="en-US" b="1" dirty="0">
                <a:latin typeface="Tw Cen MT"/>
                <a:ea typeface="MS PGothic" pitchFamily="34" charset="-128"/>
              </a:rPr>
              <a:t>①引用部分と自己の著作部分を</a:t>
            </a:r>
          </a:p>
          <a:p>
            <a:pPr algn="ctr" eaLnBrk="0" hangingPunct="0">
              <a:defRPr/>
            </a:pPr>
            <a:r>
              <a:rPr lang="ja-JP" altLang="en-US" b="1" dirty="0">
                <a:latin typeface="Tw Cen MT"/>
                <a:ea typeface="MS PGothic" pitchFamily="34" charset="-128"/>
              </a:rPr>
              <a:t>誰が見ても区別</a:t>
            </a:r>
            <a:r>
              <a:rPr lang="ja-JP" altLang="en-US" b="1" dirty="0">
                <a:latin typeface="Tw Cen MT"/>
                <a:ea typeface="MS PGothic" pitchFamily="34" charset="-128"/>
              </a:rPr>
              <a:t>できる</a:t>
            </a:r>
            <a:r>
              <a:rPr lang="ja-JP" altLang="en-US" b="1" dirty="0">
                <a:latin typeface="Tw Cen MT"/>
                <a:ea typeface="MS PGothic" pitchFamily="34" charset="-128"/>
              </a:rPr>
              <a:t>こと</a:t>
            </a:r>
            <a:endParaRPr lang="en-US" altLang="ja-JP" b="1" dirty="0">
              <a:latin typeface="Tw Cen MT"/>
              <a:ea typeface="MS PGothic" pitchFamily="34" charset="-128"/>
            </a:endParaRPr>
          </a:p>
        </p:txBody>
      </p:sp>
      <p:sp>
        <p:nvSpPr>
          <p:cNvPr id="48131" name="AutoShape 16"/>
          <p:cNvSpPr>
            <a:spLocks noChangeArrowheads="1"/>
          </p:cNvSpPr>
          <p:nvPr/>
        </p:nvSpPr>
        <p:spPr bwMode="blackWhite">
          <a:xfrm>
            <a:off x="1497013" y="4294188"/>
            <a:ext cx="4524375" cy="685800"/>
          </a:xfrm>
          <a:prstGeom prst="roundRect">
            <a:avLst>
              <a:gd name="adj" fmla="val 9106"/>
            </a:avLst>
          </a:prstGeom>
          <a:solidFill>
            <a:srgbClr val="CCFFFF"/>
          </a:solidFill>
          <a:ln w="25400">
            <a:solidFill>
              <a:schemeClr val="accent1"/>
            </a:solidFill>
            <a:round/>
            <a:headEnd/>
            <a:tailEnd/>
          </a:ln>
        </p:spPr>
        <p:txBody>
          <a:bodyPr wrap="none" anchor="ctr"/>
          <a:lstStyle/>
          <a:p>
            <a:pPr algn="ctr"/>
            <a:r>
              <a:rPr lang="ja-JP" altLang="en-US" b="1">
                <a:ea typeface="ＭＳ Ｐゴシック" charset="-128"/>
              </a:rPr>
              <a:t>②引用部分が大半とならないよ</a:t>
            </a:r>
            <a:endParaRPr lang="en-US" altLang="ja-JP" b="1">
              <a:ea typeface="ＭＳ Ｐゴシック" charset="-128"/>
            </a:endParaRPr>
          </a:p>
          <a:p>
            <a:pPr algn="ctr"/>
            <a:r>
              <a:rPr lang="ja-JP" altLang="en-US" b="1">
                <a:ea typeface="ＭＳ Ｐゴシック" charset="-128"/>
              </a:rPr>
              <a:t>う、自分のオリジナルを出すこと</a:t>
            </a:r>
            <a:endParaRPr lang="en-US" altLang="ja-JP" b="1">
              <a:ea typeface="ＭＳ Ｐゴシック" charset="-128"/>
            </a:endParaRPr>
          </a:p>
        </p:txBody>
      </p:sp>
      <p:sp>
        <p:nvSpPr>
          <p:cNvPr id="19463" name="AutoShape 18"/>
          <p:cNvSpPr>
            <a:spLocks noChangeArrowheads="1"/>
          </p:cNvSpPr>
          <p:nvPr/>
        </p:nvSpPr>
        <p:spPr bwMode="blackWhite">
          <a:xfrm rot="10800000">
            <a:off x="488950" y="3573463"/>
            <a:ext cx="1008063" cy="2713037"/>
          </a:xfrm>
          <a:prstGeom prst="roundRect">
            <a:avLst>
              <a:gd name="adj" fmla="val 9106"/>
            </a:avLst>
          </a:prstGeom>
          <a:solidFill>
            <a:schemeClr val="accent2">
              <a:lumMod val="20000"/>
              <a:lumOff val="80000"/>
            </a:schemeClr>
          </a:solidFill>
          <a:ln>
            <a:headEnd/>
            <a:tailEnd/>
          </a:ln>
        </p:spPr>
        <p:style>
          <a:lnRef idx="2">
            <a:schemeClr val="accent2"/>
          </a:lnRef>
          <a:fillRef idx="1">
            <a:schemeClr val="lt1"/>
          </a:fillRef>
          <a:effectRef idx="0">
            <a:schemeClr val="accent2"/>
          </a:effectRef>
          <a:fontRef idx="minor">
            <a:schemeClr val="dk1"/>
          </a:fontRef>
        </p:style>
        <p:txBody>
          <a:bodyPr rot="10800000" vert="eaVert" wrap="none" anchor="ctr"/>
          <a:lstStyle/>
          <a:p>
            <a:pPr algn="ctr" eaLnBrk="0" hangingPunct="0">
              <a:defRPr/>
            </a:pPr>
            <a:r>
              <a:rPr lang="ja-JP" altLang="en-US" sz="2000" b="1" dirty="0">
                <a:solidFill>
                  <a:srgbClr val="000099"/>
                </a:solidFill>
                <a:latin typeface="MS PGothic" pitchFamily="34" charset="-128"/>
                <a:ea typeface="MS PGothic" pitchFamily="34" charset="-128"/>
              </a:rPr>
              <a:t>引用する場合の注意点</a:t>
            </a:r>
            <a:endParaRPr lang="en-US" altLang="zh-CN" sz="2000" b="1" dirty="0">
              <a:solidFill>
                <a:srgbClr val="000099"/>
              </a:solidFill>
              <a:latin typeface="MS PGothic" pitchFamily="34" charset="-128"/>
              <a:ea typeface="MS PGothic" pitchFamily="34" charset="-128"/>
            </a:endParaRPr>
          </a:p>
        </p:txBody>
      </p:sp>
      <p:sp>
        <p:nvSpPr>
          <p:cNvPr id="15" name="雲 14"/>
          <p:cNvSpPr>
            <a:spLocks noChangeArrowheads="1"/>
          </p:cNvSpPr>
          <p:nvPr/>
        </p:nvSpPr>
        <p:spPr bwMode="auto">
          <a:xfrm>
            <a:off x="5816600" y="2217738"/>
            <a:ext cx="3879850" cy="2076450"/>
          </a:xfrm>
          <a:custGeom>
            <a:avLst/>
            <a:gdLst>
              <a:gd name="T0" fmla="*/ 5927544 w 43200"/>
              <a:gd name="T1" fmla="*/ 606425 h 43200"/>
              <a:gd name="T2" fmla="*/ 2966244 w 43200"/>
              <a:gd name="T3" fmla="*/ 1211559 h 43200"/>
              <a:gd name="T4" fmla="*/ 18402 w 43200"/>
              <a:gd name="T5" fmla="*/ 606425 h 43200"/>
              <a:gd name="T6" fmla="*/ 2966244 w 43200"/>
              <a:gd name="T7" fmla="*/ 69346 h 43200"/>
              <a:gd name="T8" fmla="*/ 0 60000 65536"/>
              <a:gd name="T9" fmla="*/ 5898240 60000 65536"/>
              <a:gd name="T10" fmla="*/ 11796480 60000 65536"/>
              <a:gd name="T11" fmla="*/ 17694720 60000 65536"/>
              <a:gd name="T12" fmla="*/ 5954 w 43200"/>
              <a:gd name="T13" fmla="*/ 6524 h 43200"/>
              <a:gd name="T14" fmla="*/ 34174 w 43200"/>
              <a:gd name="T15" fmla="*/ 34674 h 43200"/>
            </a:gdLst>
            <a:ahLst/>
            <a:cxnLst>
              <a:cxn ang="T8">
                <a:pos x="T0" y="T1"/>
              </a:cxn>
              <a:cxn ang="T9">
                <a:pos x="T2" y="T3"/>
              </a:cxn>
              <a:cxn ang="T10">
                <a:pos x="T4" y="T5"/>
              </a:cxn>
              <a:cxn ang="T11">
                <a:pos x="T6" y="T7"/>
              </a:cxn>
            </a:cxnLst>
            <a:rect l="T12" t="T13" r="T14" b="T15"/>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solidFill>
            <a:srgbClr val="FFFFFF"/>
          </a:solidFill>
          <a:ln w="10033" algn="ctr">
            <a:solidFill>
              <a:schemeClr val="accent1"/>
            </a:solidFill>
            <a:miter lim="800000"/>
            <a:headEnd/>
            <a:tailEnd/>
          </a:ln>
          <a:effectLst>
            <a:outerShdw dist="30000" dir="5400000" rotWithShape="0">
              <a:srgbClr val="000000">
                <a:alpha val="45000"/>
              </a:srgbClr>
            </a:outerShdw>
          </a:effectLst>
        </p:spPr>
        <p:txBody>
          <a:bodyPr anchor="ctr"/>
          <a:lstStyle/>
          <a:p>
            <a:pPr algn="ctr" defTabSz="457200">
              <a:defRPr/>
            </a:pPr>
            <a:r>
              <a:rPr lang="ja-JP" altLang="en-US" sz="2400" b="1" dirty="0">
                <a:solidFill>
                  <a:srgbClr val="FF0000"/>
                </a:solidFill>
                <a:latin typeface="Tw Cen MT"/>
                <a:ea typeface="MS PGothic" pitchFamily="34" charset="-128"/>
              </a:rPr>
              <a:t>身の回りの引用</a:t>
            </a:r>
            <a:r>
              <a:rPr lang="ja-JP" altLang="en-US" sz="2400" b="1" dirty="0">
                <a:solidFill>
                  <a:srgbClr val="FF0000"/>
                </a:solidFill>
                <a:latin typeface="Tw Cen MT"/>
                <a:ea typeface="MS PGothic" pitchFamily="34" charset="-128"/>
              </a:rPr>
              <a:t>を</a:t>
            </a:r>
            <a:r>
              <a:rPr lang="ja-JP" altLang="en-US" sz="2400" b="1" dirty="0">
                <a:solidFill>
                  <a:srgbClr val="FF0000"/>
                </a:solidFill>
                <a:latin typeface="Tw Cen MT"/>
                <a:ea typeface="MS PGothic" pitchFamily="34" charset="-128"/>
              </a:rPr>
              <a:t>考えて</a:t>
            </a:r>
            <a:r>
              <a:rPr lang="ja-JP" altLang="en-US" sz="2400" b="1" dirty="0">
                <a:solidFill>
                  <a:srgbClr val="FF0000"/>
                </a:solidFill>
                <a:latin typeface="Tw Cen MT"/>
                <a:ea typeface="MS PGothic" pitchFamily="34" charset="-128"/>
              </a:rPr>
              <a:t>みよう！</a:t>
            </a:r>
            <a:endParaRPr lang="ja-JP" altLang="en-US" sz="2400" b="1" dirty="0">
              <a:solidFill>
                <a:srgbClr val="FF0000"/>
              </a:solidFill>
              <a:latin typeface="Tw Cen MT"/>
              <a:ea typeface="MS PGothic" pitchFamily="34" charset="-128"/>
            </a:endParaRPr>
          </a:p>
        </p:txBody>
      </p:sp>
      <p:pic>
        <p:nvPicPr>
          <p:cNvPr id="48134" name="Picture 23"/>
          <p:cNvPicPr>
            <a:picLocks noChangeAspect="1" noChangeArrowheads="1"/>
          </p:cNvPicPr>
          <p:nvPr/>
        </p:nvPicPr>
        <p:blipFill>
          <a:blip r:embed="rId3"/>
          <a:srcRect/>
          <a:stretch>
            <a:fillRect/>
          </a:stretch>
        </p:blipFill>
        <p:spPr bwMode="auto">
          <a:xfrm>
            <a:off x="7977188" y="4294188"/>
            <a:ext cx="1147762" cy="2057400"/>
          </a:xfrm>
          <a:prstGeom prst="rect">
            <a:avLst/>
          </a:prstGeom>
          <a:noFill/>
          <a:ln w="9525">
            <a:noFill/>
            <a:miter lim="800000"/>
            <a:headEnd/>
            <a:tailEnd/>
          </a:ln>
        </p:spPr>
      </p:pic>
      <p:sp>
        <p:nvSpPr>
          <p:cNvPr id="2" name="下矢印 1"/>
          <p:cNvSpPr/>
          <p:nvPr/>
        </p:nvSpPr>
        <p:spPr>
          <a:xfrm>
            <a:off x="3944938" y="2276475"/>
            <a:ext cx="1368425" cy="1081088"/>
          </a:xfrm>
          <a:prstGeom prst="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a:solidFill>
                <a:srgbClr val="FFFFFF"/>
              </a:solidFill>
            </a:endParaRPr>
          </a:p>
        </p:txBody>
      </p:sp>
      <p:sp>
        <p:nvSpPr>
          <p:cNvPr id="48136" name="Text Box 24"/>
          <p:cNvSpPr txBox="1">
            <a:spLocks noChangeArrowheads="1"/>
          </p:cNvSpPr>
          <p:nvPr/>
        </p:nvSpPr>
        <p:spPr bwMode="auto">
          <a:xfrm>
            <a:off x="1760538" y="346075"/>
            <a:ext cx="3527425" cy="641350"/>
          </a:xfrm>
          <a:prstGeom prst="rect">
            <a:avLst/>
          </a:prstGeom>
          <a:noFill/>
          <a:ln w="9525">
            <a:noFill/>
            <a:miter lim="800000"/>
            <a:headEnd/>
            <a:tailEnd/>
          </a:ln>
        </p:spPr>
        <p:txBody>
          <a:bodyPr>
            <a:spAutoFit/>
          </a:bodyPr>
          <a:lstStyle/>
          <a:p>
            <a:pPr>
              <a:spcBef>
                <a:spcPct val="50000"/>
              </a:spcBef>
            </a:pPr>
            <a:r>
              <a:rPr lang="ja-JP" altLang="en-US" sz="3600">
                <a:ea typeface="ＭＳ Ｐゴシック" charset="-128"/>
              </a:rPr>
              <a:t>引用の仕方</a:t>
            </a:r>
          </a:p>
        </p:txBody>
      </p:sp>
      <p:sp>
        <p:nvSpPr>
          <p:cNvPr id="16" name="Rectangle 16"/>
          <p:cNvSpPr>
            <a:spLocks noChangeArrowheads="1"/>
          </p:cNvSpPr>
          <p:nvPr/>
        </p:nvSpPr>
        <p:spPr bwMode="auto">
          <a:xfrm>
            <a:off x="-15875" y="0"/>
            <a:ext cx="1035050"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latin typeface="MS PGothic" pitchFamily="34" charset="-128"/>
                <a:ea typeface="MS PGothic" pitchFamily="34" charset="-128"/>
              </a:rPr>
              <a:t>８</a:t>
            </a:r>
            <a:r>
              <a:rPr lang="ja-JP" altLang="en-US" sz="2800" dirty="0">
                <a:latin typeface="MS PGothic" pitchFamily="34" charset="-128"/>
                <a:ea typeface="MS PGothic" pitchFamily="34" charset="-128"/>
              </a:rPr>
              <a:t>－１</a:t>
            </a:r>
            <a:endParaRPr lang="ja-JP" altLang="en-US" sz="2800" dirty="0">
              <a:latin typeface="MS PGothic" pitchFamily="34" charset="-128"/>
              <a:ea typeface="MS PGothic" pitchFamily="34" charset="-128"/>
            </a:endParaRPr>
          </a:p>
        </p:txBody>
      </p:sp>
      <p:sp>
        <p:nvSpPr>
          <p:cNvPr id="17" name="AutoShape 16"/>
          <p:cNvSpPr>
            <a:spLocks noChangeArrowheads="1"/>
          </p:cNvSpPr>
          <p:nvPr/>
        </p:nvSpPr>
        <p:spPr bwMode="blackWhite">
          <a:xfrm>
            <a:off x="1497013" y="4914900"/>
            <a:ext cx="4524375" cy="685800"/>
          </a:xfrm>
          <a:prstGeom prst="roundRect">
            <a:avLst>
              <a:gd name="adj" fmla="val 9106"/>
            </a:avLst>
          </a:prstGeom>
          <a:solidFill>
            <a:schemeClr val="accent1">
              <a:lumMod val="20000"/>
              <a:lumOff val="80000"/>
            </a:schemeClr>
          </a:solidFill>
          <a:ln w="25400">
            <a:solidFill>
              <a:schemeClr val="accent1"/>
            </a:solidFill>
            <a:round/>
            <a:headEnd/>
            <a:tailEnd/>
          </a:ln>
        </p:spPr>
        <p:txBody>
          <a:bodyPr wrap="none" anchor="ctr"/>
          <a:lstStyle/>
          <a:p>
            <a:pPr algn="ctr">
              <a:defRPr/>
            </a:pPr>
            <a:r>
              <a:rPr lang="ja-JP" altLang="en-US" b="1" dirty="0">
                <a:latin typeface="Tw Cen MT"/>
                <a:ea typeface="MS PGothic" pitchFamily="34" charset="-128"/>
              </a:rPr>
              <a:t>③必要な範囲内で引用すること</a:t>
            </a:r>
            <a:endParaRPr lang="en-US" altLang="ja-JP" b="1" dirty="0">
              <a:latin typeface="Tw Cen MT"/>
              <a:ea typeface="MS PGothic" pitchFamily="34" charset="-128"/>
            </a:endParaRPr>
          </a:p>
        </p:txBody>
      </p:sp>
      <p:sp>
        <p:nvSpPr>
          <p:cNvPr id="48139" name="AutoShape 16"/>
          <p:cNvSpPr>
            <a:spLocks noChangeArrowheads="1"/>
          </p:cNvSpPr>
          <p:nvPr/>
        </p:nvSpPr>
        <p:spPr bwMode="blackWhite">
          <a:xfrm>
            <a:off x="1503363" y="5600700"/>
            <a:ext cx="4524375" cy="685800"/>
          </a:xfrm>
          <a:prstGeom prst="roundRect">
            <a:avLst>
              <a:gd name="adj" fmla="val 9106"/>
            </a:avLst>
          </a:prstGeom>
          <a:solidFill>
            <a:srgbClr val="CCFFFF"/>
          </a:solidFill>
          <a:ln w="25400">
            <a:solidFill>
              <a:schemeClr val="accent1"/>
            </a:solidFill>
            <a:round/>
            <a:headEnd/>
            <a:tailEnd/>
          </a:ln>
        </p:spPr>
        <p:txBody>
          <a:bodyPr wrap="none" anchor="ctr"/>
          <a:lstStyle/>
          <a:p>
            <a:pPr algn="ctr"/>
            <a:r>
              <a:rPr lang="ja-JP" altLang="en-US" b="1">
                <a:ea typeface="ＭＳ Ｐゴシック" charset="-128"/>
              </a:rPr>
              <a:t>④（原則は）出典を明示すること</a:t>
            </a:r>
            <a:endParaRPr lang="en-US" altLang="ja-JP" b="1">
              <a:ea typeface="ＭＳ Ｐゴシック" charset="-128"/>
            </a:endParaRPr>
          </a:p>
        </p:txBody>
      </p:sp>
      <p:grpSp>
        <p:nvGrpSpPr>
          <p:cNvPr id="48140" name="Group 12"/>
          <p:cNvGrpSpPr>
            <a:grpSpLocks/>
          </p:cNvGrpSpPr>
          <p:nvPr/>
        </p:nvGrpSpPr>
        <p:grpSpPr bwMode="auto">
          <a:xfrm>
            <a:off x="6969125" y="1611313"/>
            <a:ext cx="360363" cy="358775"/>
            <a:chOff x="3071" y="2446"/>
            <a:chExt cx="575" cy="866"/>
          </a:xfrm>
        </p:grpSpPr>
        <p:sp>
          <p:nvSpPr>
            <p:cNvPr id="20" name="Oval 13"/>
            <p:cNvSpPr>
              <a:spLocks noChangeArrowheads="1"/>
            </p:cNvSpPr>
            <p:nvPr/>
          </p:nvSpPr>
          <p:spPr bwMode="auto">
            <a:xfrm>
              <a:off x="3228" y="3105"/>
              <a:ext cx="231" cy="207"/>
            </a:xfrm>
            <a:prstGeom prst="ellipse">
              <a:avLst/>
            </a:prstGeom>
            <a:solidFill>
              <a:srgbClr val="FF0000"/>
            </a:solidFill>
            <a:ln w="6350">
              <a:solidFill>
                <a:srgbClr val="000011"/>
              </a:solidFill>
              <a:round/>
              <a:headEnd/>
              <a:tailEnd/>
            </a:ln>
            <a:effectLst>
              <a:outerShdw dist="57150" dir="2700000" algn="ctr" rotWithShape="0">
                <a:srgbClr val="666666"/>
              </a:outerShdw>
            </a:effectLst>
          </p:spPr>
          <p:txBody>
            <a:bodyPr anchor="ctr">
              <a:spAutoFit/>
            </a:bodyPr>
            <a:lstStyle/>
            <a:p>
              <a:endParaRPr lang="zh-CN" altLang="en-US"/>
            </a:p>
          </p:txBody>
        </p:sp>
        <p:sp>
          <p:nvSpPr>
            <p:cNvPr id="21" name="Freeform 14"/>
            <p:cNvSpPr>
              <a:spLocks/>
            </p:cNvSpPr>
            <p:nvPr/>
          </p:nvSpPr>
          <p:spPr bwMode="auto">
            <a:xfrm>
              <a:off x="3071" y="2446"/>
              <a:ext cx="575" cy="609"/>
            </a:xfrm>
            <a:custGeom>
              <a:avLst/>
              <a:gdLst/>
              <a:ahLst/>
              <a:cxnLst>
                <a:cxn ang="0">
                  <a:pos x="246" y="609"/>
                </a:cxn>
                <a:cxn ang="0">
                  <a:pos x="285" y="609"/>
                </a:cxn>
                <a:cxn ang="0">
                  <a:pos x="290" y="600"/>
                </a:cxn>
                <a:cxn ang="0">
                  <a:pos x="294" y="559"/>
                </a:cxn>
                <a:cxn ang="0">
                  <a:pos x="301" y="525"/>
                </a:cxn>
                <a:cxn ang="0">
                  <a:pos x="311" y="503"/>
                </a:cxn>
                <a:cxn ang="0">
                  <a:pos x="327" y="485"/>
                </a:cxn>
                <a:cxn ang="0">
                  <a:pos x="348" y="469"/>
                </a:cxn>
                <a:cxn ang="0">
                  <a:pos x="389" y="446"/>
                </a:cxn>
                <a:cxn ang="0">
                  <a:pos x="443" y="415"/>
                </a:cxn>
                <a:cxn ang="0">
                  <a:pos x="486" y="386"/>
                </a:cxn>
                <a:cxn ang="0">
                  <a:pos x="512" y="364"/>
                </a:cxn>
                <a:cxn ang="0">
                  <a:pos x="540" y="331"/>
                </a:cxn>
                <a:cxn ang="0">
                  <a:pos x="561" y="294"/>
                </a:cxn>
                <a:cxn ang="0">
                  <a:pos x="572" y="248"/>
                </a:cxn>
                <a:cxn ang="0">
                  <a:pos x="572" y="190"/>
                </a:cxn>
                <a:cxn ang="0">
                  <a:pos x="557" y="138"/>
                </a:cxn>
                <a:cxn ang="0">
                  <a:pos x="526" y="91"/>
                </a:cxn>
                <a:cxn ang="0">
                  <a:pos x="486" y="55"/>
                </a:cxn>
                <a:cxn ang="0">
                  <a:pos x="440" y="30"/>
                </a:cxn>
                <a:cxn ang="0">
                  <a:pos x="390" y="13"/>
                </a:cxn>
                <a:cxn ang="0">
                  <a:pos x="340" y="4"/>
                </a:cxn>
                <a:cxn ang="0">
                  <a:pos x="290" y="1"/>
                </a:cxn>
                <a:cxn ang="0">
                  <a:pos x="233" y="2"/>
                </a:cxn>
                <a:cxn ang="0">
                  <a:pos x="174" y="10"/>
                </a:cxn>
                <a:cxn ang="0">
                  <a:pos x="125" y="26"/>
                </a:cxn>
                <a:cxn ang="0">
                  <a:pos x="85" y="47"/>
                </a:cxn>
                <a:cxn ang="0">
                  <a:pos x="51" y="77"/>
                </a:cxn>
                <a:cxn ang="0">
                  <a:pos x="24" y="110"/>
                </a:cxn>
                <a:cxn ang="0">
                  <a:pos x="4" y="157"/>
                </a:cxn>
                <a:cxn ang="0">
                  <a:pos x="0" y="207"/>
                </a:cxn>
                <a:cxn ang="0">
                  <a:pos x="11" y="244"/>
                </a:cxn>
                <a:cxn ang="0">
                  <a:pos x="34" y="271"/>
                </a:cxn>
                <a:cxn ang="0">
                  <a:pos x="68" y="288"/>
                </a:cxn>
                <a:cxn ang="0">
                  <a:pos x="109" y="292"/>
                </a:cxn>
                <a:cxn ang="0">
                  <a:pos x="148" y="282"/>
                </a:cxn>
                <a:cxn ang="0">
                  <a:pos x="176" y="260"/>
                </a:cxn>
                <a:cxn ang="0">
                  <a:pos x="191" y="229"/>
                </a:cxn>
                <a:cxn ang="0">
                  <a:pos x="191" y="192"/>
                </a:cxn>
                <a:cxn ang="0">
                  <a:pos x="179" y="161"/>
                </a:cxn>
                <a:cxn ang="0">
                  <a:pos x="159" y="137"/>
                </a:cxn>
                <a:cxn ang="0">
                  <a:pos x="141" y="114"/>
                </a:cxn>
                <a:cxn ang="0">
                  <a:pos x="140" y="96"/>
                </a:cxn>
                <a:cxn ang="0">
                  <a:pos x="151" y="74"/>
                </a:cxn>
                <a:cxn ang="0">
                  <a:pos x="169" y="59"/>
                </a:cxn>
                <a:cxn ang="0">
                  <a:pos x="194" y="51"/>
                </a:cxn>
                <a:cxn ang="0">
                  <a:pos x="231" y="48"/>
                </a:cxn>
                <a:cxn ang="0">
                  <a:pos x="268" y="55"/>
                </a:cxn>
                <a:cxn ang="0">
                  <a:pos x="297" y="70"/>
                </a:cxn>
                <a:cxn ang="0">
                  <a:pos x="320" y="91"/>
                </a:cxn>
                <a:cxn ang="0">
                  <a:pos x="333" y="114"/>
                </a:cxn>
                <a:cxn ang="0">
                  <a:pos x="344" y="146"/>
                </a:cxn>
                <a:cxn ang="0">
                  <a:pos x="351" y="180"/>
                </a:cxn>
                <a:cxn ang="0">
                  <a:pos x="353" y="223"/>
                </a:cxn>
                <a:cxn ang="0">
                  <a:pos x="348" y="275"/>
                </a:cxn>
                <a:cxn ang="0">
                  <a:pos x="335" y="327"/>
                </a:cxn>
                <a:cxn ang="0">
                  <a:pos x="313" y="379"/>
                </a:cxn>
                <a:cxn ang="0">
                  <a:pos x="284" y="430"/>
                </a:cxn>
                <a:cxn ang="0">
                  <a:pos x="261" y="478"/>
                </a:cxn>
                <a:cxn ang="0">
                  <a:pos x="246" y="524"/>
                </a:cxn>
                <a:cxn ang="0">
                  <a:pos x="244" y="577"/>
                </a:cxn>
              </a:cxnLst>
              <a:rect l="0" t="0" r="r" b="b"/>
              <a:pathLst>
                <a:path w="575" h="610">
                  <a:moveTo>
                    <a:pt x="244" y="577"/>
                  </a:moveTo>
                  <a:lnTo>
                    <a:pt x="244" y="581"/>
                  </a:lnTo>
                  <a:lnTo>
                    <a:pt x="244" y="585"/>
                  </a:lnTo>
                  <a:lnTo>
                    <a:pt x="244" y="588"/>
                  </a:lnTo>
                  <a:lnTo>
                    <a:pt x="244" y="591"/>
                  </a:lnTo>
                  <a:lnTo>
                    <a:pt x="244" y="594"/>
                  </a:lnTo>
                  <a:lnTo>
                    <a:pt x="244" y="597"/>
                  </a:lnTo>
                  <a:lnTo>
                    <a:pt x="244" y="599"/>
                  </a:lnTo>
                  <a:lnTo>
                    <a:pt x="244" y="601"/>
                  </a:lnTo>
                  <a:lnTo>
                    <a:pt x="244" y="603"/>
                  </a:lnTo>
                  <a:lnTo>
                    <a:pt x="244" y="605"/>
                  </a:lnTo>
                  <a:lnTo>
                    <a:pt x="244" y="606"/>
                  </a:lnTo>
                  <a:lnTo>
                    <a:pt x="245" y="607"/>
                  </a:lnTo>
                  <a:lnTo>
                    <a:pt x="245" y="608"/>
                  </a:lnTo>
                  <a:lnTo>
                    <a:pt x="245" y="609"/>
                  </a:lnTo>
                  <a:lnTo>
                    <a:pt x="246" y="609"/>
                  </a:lnTo>
                  <a:lnTo>
                    <a:pt x="247" y="609"/>
                  </a:lnTo>
                  <a:lnTo>
                    <a:pt x="248" y="609"/>
                  </a:lnTo>
                  <a:lnTo>
                    <a:pt x="249" y="609"/>
                  </a:lnTo>
                  <a:lnTo>
                    <a:pt x="250" y="609"/>
                  </a:lnTo>
                  <a:lnTo>
                    <a:pt x="252" y="609"/>
                  </a:lnTo>
                  <a:lnTo>
                    <a:pt x="253" y="609"/>
                  </a:lnTo>
                  <a:lnTo>
                    <a:pt x="255" y="609"/>
                  </a:lnTo>
                  <a:lnTo>
                    <a:pt x="257" y="609"/>
                  </a:lnTo>
                  <a:lnTo>
                    <a:pt x="259" y="609"/>
                  </a:lnTo>
                  <a:lnTo>
                    <a:pt x="262" y="609"/>
                  </a:lnTo>
                  <a:lnTo>
                    <a:pt x="264" y="609"/>
                  </a:lnTo>
                  <a:lnTo>
                    <a:pt x="267" y="609"/>
                  </a:lnTo>
                  <a:lnTo>
                    <a:pt x="270" y="609"/>
                  </a:lnTo>
                  <a:lnTo>
                    <a:pt x="272" y="609"/>
                  </a:lnTo>
                  <a:lnTo>
                    <a:pt x="275" y="609"/>
                  </a:lnTo>
                  <a:lnTo>
                    <a:pt x="277" y="609"/>
                  </a:lnTo>
                  <a:lnTo>
                    <a:pt x="279" y="609"/>
                  </a:lnTo>
                  <a:lnTo>
                    <a:pt x="281" y="609"/>
                  </a:lnTo>
                  <a:lnTo>
                    <a:pt x="283" y="609"/>
                  </a:lnTo>
                  <a:lnTo>
                    <a:pt x="284" y="609"/>
                  </a:lnTo>
                  <a:lnTo>
                    <a:pt x="285" y="609"/>
                  </a:lnTo>
                  <a:lnTo>
                    <a:pt x="286" y="609"/>
                  </a:lnTo>
                  <a:lnTo>
                    <a:pt x="287" y="609"/>
                  </a:lnTo>
                  <a:lnTo>
                    <a:pt x="288" y="609"/>
                  </a:lnTo>
                  <a:lnTo>
                    <a:pt x="289" y="609"/>
                  </a:lnTo>
                  <a:lnTo>
                    <a:pt x="290" y="609"/>
                  </a:lnTo>
                  <a:lnTo>
                    <a:pt x="290" y="608"/>
                  </a:lnTo>
                  <a:lnTo>
                    <a:pt x="290" y="607"/>
                  </a:lnTo>
                  <a:lnTo>
                    <a:pt x="290" y="606"/>
                  </a:lnTo>
                  <a:lnTo>
                    <a:pt x="290" y="605"/>
                  </a:lnTo>
                  <a:lnTo>
                    <a:pt x="290" y="604"/>
                  </a:lnTo>
                  <a:lnTo>
                    <a:pt x="290" y="603"/>
                  </a:lnTo>
                  <a:lnTo>
                    <a:pt x="290" y="602"/>
                  </a:lnTo>
                  <a:lnTo>
                    <a:pt x="290" y="601"/>
                  </a:lnTo>
                  <a:lnTo>
                    <a:pt x="290" y="600"/>
                  </a:lnTo>
                  <a:lnTo>
                    <a:pt x="290" y="598"/>
                  </a:lnTo>
                  <a:lnTo>
                    <a:pt x="290" y="597"/>
                  </a:lnTo>
                  <a:lnTo>
                    <a:pt x="291" y="595"/>
                  </a:lnTo>
                  <a:lnTo>
                    <a:pt x="291" y="593"/>
                  </a:lnTo>
                  <a:lnTo>
                    <a:pt x="291" y="592"/>
                  </a:lnTo>
                  <a:lnTo>
                    <a:pt x="291" y="590"/>
                  </a:lnTo>
                  <a:lnTo>
                    <a:pt x="291" y="588"/>
                  </a:lnTo>
                  <a:lnTo>
                    <a:pt x="291" y="586"/>
                  </a:lnTo>
                  <a:lnTo>
                    <a:pt x="291" y="584"/>
                  </a:lnTo>
                  <a:lnTo>
                    <a:pt x="292" y="583"/>
                  </a:lnTo>
                  <a:lnTo>
                    <a:pt x="292" y="581"/>
                  </a:lnTo>
                  <a:lnTo>
                    <a:pt x="292" y="579"/>
                  </a:lnTo>
                  <a:lnTo>
                    <a:pt x="292" y="576"/>
                  </a:lnTo>
                  <a:lnTo>
                    <a:pt x="292" y="574"/>
                  </a:lnTo>
                  <a:lnTo>
                    <a:pt x="293" y="572"/>
                  </a:lnTo>
                  <a:lnTo>
                    <a:pt x="293" y="570"/>
                  </a:lnTo>
                  <a:lnTo>
                    <a:pt x="293" y="568"/>
                  </a:lnTo>
                  <a:lnTo>
                    <a:pt x="293" y="565"/>
                  </a:lnTo>
                  <a:lnTo>
                    <a:pt x="294" y="563"/>
                  </a:lnTo>
                  <a:lnTo>
                    <a:pt x="294" y="561"/>
                  </a:lnTo>
                  <a:lnTo>
                    <a:pt x="294" y="559"/>
                  </a:lnTo>
                  <a:lnTo>
                    <a:pt x="294" y="556"/>
                  </a:lnTo>
                  <a:lnTo>
                    <a:pt x="295" y="554"/>
                  </a:lnTo>
                  <a:lnTo>
                    <a:pt x="295" y="552"/>
                  </a:lnTo>
                  <a:lnTo>
                    <a:pt x="295" y="550"/>
                  </a:lnTo>
                  <a:lnTo>
                    <a:pt x="296" y="548"/>
                  </a:lnTo>
                  <a:lnTo>
                    <a:pt x="296" y="547"/>
                  </a:lnTo>
                  <a:lnTo>
                    <a:pt x="296" y="545"/>
                  </a:lnTo>
                  <a:lnTo>
                    <a:pt x="297" y="543"/>
                  </a:lnTo>
                  <a:lnTo>
                    <a:pt x="297" y="541"/>
                  </a:lnTo>
                  <a:lnTo>
                    <a:pt x="297" y="540"/>
                  </a:lnTo>
                  <a:lnTo>
                    <a:pt x="298" y="538"/>
                  </a:lnTo>
                  <a:lnTo>
                    <a:pt x="298" y="537"/>
                  </a:lnTo>
                  <a:lnTo>
                    <a:pt x="298" y="535"/>
                  </a:lnTo>
                  <a:lnTo>
                    <a:pt x="299" y="534"/>
                  </a:lnTo>
                  <a:lnTo>
                    <a:pt x="299" y="533"/>
                  </a:lnTo>
                  <a:lnTo>
                    <a:pt x="300" y="531"/>
                  </a:lnTo>
                  <a:lnTo>
                    <a:pt x="300" y="530"/>
                  </a:lnTo>
                  <a:lnTo>
                    <a:pt x="300" y="529"/>
                  </a:lnTo>
                  <a:lnTo>
                    <a:pt x="301" y="527"/>
                  </a:lnTo>
                  <a:lnTo>
                    <a:pt x="301" y="526"/>
                  </a:lnTo>
                  <a:lnTo>
                    <a:pt x="301" y="525"/>
                  </a:lnTo>
                  <a:lnTo>
                    <a:pt x="302" y="524"/>
                  </a:lnTo>
                  <a:lnTo>
                    <a:pt x="302" y="523"/>
                  </a:lnTo>
                  <a:lnTo>
                    <a:pt x="303" y="521"/>
                  </a:lnTo>
                  <a:lnTo>
                    <a:pt x="303" y="520"/>
                  </a:lnTo>
                  <a:lnTo>
                    <a:pt x="303" y="519"/>
                  </a:lnTo>
                  <a:lnTo>
                    <a:pt x="304" y="518"/>
                  </a:lnTo>
                  <a:lnTo>
                    <a:pt x="304" y="517"/>
                  </a:lnTo>
                  <a:lnTo>
                    <a:pt x="305" y="516"/>
                  </a:lnTo>
                  <a:lnTo>
                    <a:pt x="305" y="515"/>
                  </a:lnTo>
                  <a:lnTo>
                    <a:pt x="305" y="514"/>
                  </a:lnTo>
                  <a:lnTo>
                    <a:pt x="306" y="513"/>
                  </a:lnTo>
                  <a:lnTo>
                    <a:pt x="306" y="512"/>
                  </a:lnTo>
                  <a:lnTo>
                    <a:pt x="307" y="511"/>
                  </a:lnTo>
                  <a:lnTo>
                    <a:pt x="307" y="510"/>
                  </a:lnTo>
                  <a:lnTo>
                    <a:pt x="308" y="509"/>
                  </a:lnTo>
                  <a:lnTo>
                    <a:pt x="308" y="508"/>
                  </a:lnTo>
                  <a:lnTo>
                    <a:pt x="309" y="507"/>
                  </a:lnTo>
                  <a:lnTo>
                    <a:pt x="310" y="506"/>
                  </a:lnTo>
                  <a:lnTo>
                    <a:pt x="310" y="505"/>
                  </a:lnTo>
                  <a:lnTo>
                    <a:pt x="311" y="504"/>
                  </a:lnTo>
                  <a:lnTo>
                    <a:pt x="311" y="503"/>
                  </a:lnTo>
                  <a:lnTo>
                    <a:pt x="312" y="502"/>
                  </a:lnTo>
                  <a:lnTo>
                    <a:pt x="313" y="501"/>
                  </a:lnTo>
                  <a:lnTo>
                    <a:pt x="314" y="500"/>
                  </a:lnTo>
                  <a:lnTo>
                    <a:pt x="314" y="499"/>
                  </a:lnTo>
                  <a:lnTo>
                    <a:pt x="315" y="498"/>
                  </a:lnTo>
                  <a:lnTo>
                    <a:pt x="316" y="497"/>
                  </a:lnTo>
                  <a:lnTo>
                    <a:pt x="316" y="496"/>
                  </a:lnTo>
                  <a:lnTo>
                    <a:pt x="317" y="495"/>
                  </a:lnTo>
                  <a:lnTo>
                    <a:pt x="318" y="495"/>
                  </a:lnTo>
                  <a:lnTo>
                    <a:pt x="319" y="494"/>
                  </a:lnTo>
                  <a:lnTo>
                    <a:pt x="319" y="493"/>
                  </a:lnTo>
                  <a:lnTo>
                    <a:pt x="320" y="492"/>
                  </a:lnTo>
                  <a:lnTo>
                    <a:pt x="321" y="491"/>
                  </a:lnTo>
                  <a:lnTo>
                    <a:pt x="322" y="490"/>
                  </a:lnTo>
                  <a:lnTo>
                    <a:pt x="323" y="489"/>
                  </a:lnTo>
                  <a:lnTo>
                    <a:pt x="324" y="488"/>
                  </a:lnTo>
                  <a:lnTo>
                    <a:pt x="325" y="487"/>
                  </a:lnTo>
                  <a:lnTo>
                    <a:pt x="326" y="486"/>
                  </a:lnTo>
                  <a:lnTo>
                    <a:pt x="327" y="485"/>
                  </a:lnTo>
                  <a:lnTo>
                    <a:pt x="328" y="485"/>
                  </a:lnTo>
                  <a:lnTo>
                    <a:pt x="329" y="484"/>
                  </a:lnTo>
                  <a:lnTo>
                    <a:pt x="329" y="483"/>
                  </a:lnTo>
                  <a:lnTo>
                    <a:pt x="330" y="482"/>
                  </a:lnTo>
                  <a:lnTo>
                    <a:pt x="331" y="482"/>
                  </a:lnTo>
                  <a:lnTo>
                    <a:pt x="332" y="481"/>
                  </a:lnTo>
                  <a:lnTo>
                    <a:pt x="333" y="480"/>
                  </a:lnTo>
                  <a:lnTo>
                    <a:pt x="334" y="479"/>
                  </a:lnTo>
                  <a:lnTo>
                    <a:pt x="335" y="479"/>
                  </a:lnTo>
                  <a:lnTo>
                    <a:pt x="336" y="478"/>
                  </a:lnTo>
                  <a:lnTo>
                    <a:pt x="337" y="477"/>
                  </a:lnTo>
                  <a:lnTo>
                    <a:pt x="338" y="476"/>
                  </a:lnTo>
                  <a:lnTo>
                    <a:pt x="339" y="476"/>
                  </a:lnTo>
                  <a:lnTo>
                    <a:pt x="340" y="475"/>
                  </a:lnTo>
                  <a:lnTo>
                    <a:pt x="341" y="474"/>
                  </a:lnTo>
                  <a:lnTo>
                    <a:pt x="342" y="473"/>
                  </a:lnTo>
                  <a:lnTo>
                    <a:pt x="343" y="472"/>
                  </a:lnTo>
                  <a:lnTo>
                    <a:pt x="344" y="472"/>
                  </a:lnTo>
                  <a:lnTo>
                    <a:pt x="346" y="471"/>
                  </a:lnTo>
                  <a:lnTo>
                    <a:pt x="347" y="470"/>
                  </a:lnTo>
                  <a:lnTo>
                    <a:pt x="348" y="469"/>
                  </a:lnTo>
                  <a:lnTo>
                    <a:pt x="350" y="468"/>
                  </a:lnTo>
                  <a:lnTo>
                    <a:pt x="351" y="467"/>
                  </a:lnTo>
                  <a:lnTo>
                    <a:pt x="353" y="466"/>
                  </a:lnTo>
                  <a:lnTo>
                    <a:pt x="354" y="465"/>
                  </a:lnTo>
                  <a:lnTo>
                    <a:pt x="356" y="464"/>
                  </a:lnTo>
                  <a:lnTo>
                    <a:pt x="358" y="463"/>
                  </a:lnTo>
                  <a:lnTo>
                    <a:pt x="359" y="463"/>
                  </a:lnTo>
                  <a:lnTo>
                    <a:pt x="361" y="462"/>
                  </a:lnTo>
                  <a:lnTo>
                    <a:pt x="363" y="461"/>
                  </a:lnTo>
                  <a:lnTo>
                    <a:pt x="365" y="459"/>
                  </a:lnTo>
                  <a:lnTo>
                    <a:pt x="367" y="458"/>
                  </a:lnTo>
                  <a:lnTo>
                    <a:pt x="369" y="457"/>
                  </a:lnTo>
                  <a:lnTo>
                    <a:pt x="371" y="456"/>
                  </a:lnTo>
                  <a:lnTo>
                    <a:pt x="373" y="455"/>
                  </a:lnTo>
                  <a:lnTo>
                    <a:pt x="375" y="454"/>
                  </a:lnTo>
                  <a:lnTo>
                    <a:pt x="377" y="453"/>
                  </a:lnTo>
                  <a:lnTo>
                    <a:pt x="379" y="451"/>
                  </a:lnTo>
                  <a:lnTo>
                    <a:pt x="382" y="450"/>
                  </a:lnTo>
                  <a:lnTo>
                    <a:pt x="384" y="449"/>
                  </a:lnTo>
                  <a:lnTo>
                    <a:pt x="386" y="447"/>
                  </a:lnTo>
                  <a:lnTo>
                    <a:pt x="389" y="446"/>
                  </a:lnTo>
                  <a:lnTo>
                    <a:pt x="391" y="445"/>
                  </a:lnTo>
                  <a:lnTo>
                    <a:pt x="394" y="443"/>
                  </a:lnTo>
                  <a:lnTo>
                    <a:pt x="397" y="442"/>
                  </a:lnTo>
                  <a:lnTo>
                    <a:pt x="399" y="440"/>
                  </a:lnTo>
                  <a:lnTo>
                    <a:pt x="402" y="439"/>
                  </a:lnTo>
                  <a:lnTo>
                    <a:pt x="405" y="437"/>
                  </a:lnTo>
                  <a:lnTo>
                    <a:pt x="407" y="435"/>
                  </a:lnTo>
                  <a:lnTo>
                    <a:pt x="410" y="434"/>
                  </a:lnTo>
                  <a:lnTo>
                    <a:pt x="412" y="432"/>
                  </a:lnTo>
                  <a:lnTo>
                    <a:pt x="415" y="431"/>
                  </a:lnTo>
                  <a:lnTo>
                    <a:pt x="418" y="429"/>
                  </a:lnTo>
                  <a:lnTo>
                    <a:pt x="420" y="428"/>
                  </a:lnTo>
                  <a:lnTo>
                    <a:pt x="423" y="426"/>
                  </a:lnTo>
                  <a:lnTo>
                    <a:pt x="426" y="425"/>
                  </a:lnTo>
                  <a:lnTo>
                    <a:pt x="428" y="423"/>
                  </a:lnTo>
                  <a:lnTo>
                    <a:pt x="431" y="422"/>
                  </a:lnTo>
                  <a:lnTo>
                    <a:pt x="433" y="420"/>
                  </a:lnTo>
                  <a:lnTo>
                    <a:pt x="436" y="419"/>
                  </a:lnTo>
                  <a:lnTo>
                    <a:pt x="438" y="418"/>
                  </a:lnTo>
                  <a:lnTo>
                    <a:pt x="441" y="416"/>
                  </a:lnTo>
                  <a:lnTo>
                    <a:pt x="443" y="415"/>
                  </a:lnTo>
                  <a:lnTo>
                    <a:pt x="446" y="413"/>
                  </a:lnTo>
                  <a:lnTo>
                    <a:pt x="448" y="412"/>
                  </a:lnTo>
                  <a:lnTo>
                    <a:pt x="451" y="410"/>
                  </a:lnTo>
                  <a:lnTo>
                    <a:pt x="453" y="409"/>
                  </a:lnTo>
                  <a:lnTo>
                    <a:pt x="455" y="407"/>
                  </a:lnTo>
                  <a:lnTo>
                    <a:pt x="457" y="406"/>
                  </a:lnTo>
                  <a:lnTo>
                    <a:pt x="460" y="405"/>
                  </a:lnTo>
                  <a:lnTo>
                    <a:pt x="462" y="403"/>
                  </a:lnTo>
                  <a:lnTo>
                    <a:pt x="464" y="402"/>
                  </a:lnTo>
                  <a:lnTo>
                    <a:pt x="466" y="401"/>
                  </a:lnTo>
                  <a:lnTo>
                    <a:pt x="468" y="399"/>
                  </a:lnTo>
                  <a:lnTo>
                    <a:pt x="470" y="398"/>
                  </a:lnTo>
                  <a:lnTo>
                    <a:pt x="472" y="396"/>
                  </a:lnTo>
                  <a:lnTo>
                    <a:pt x="474" y="395"/>
                  </a:lnTo>
                  <a:lnTo>
                    <a:pt x="476" y="394"/>
                  </a:lnTo>
                  <a:lnTo>
                    <a:pt x="478" y="392"/>
                  </a:lnTo>
                  <a:lnTo>
                    <a:pt x="479" y="391"/>
                  </a:lnTo>
                  <a:lnTo>
                    <a:pt x="481" y="390"/>
                  </a:lnTo>
                  <a:lnTo>
                    <a:pt x="483" y="389"/>
                  </a:lnTo>
                  <a:lnTo>
                    <a:pt x="484" y="387"/>
                  </a:lnTo>
                  <a:lnTo>
                    <a:pt x="486" y="386"/>
                  </a:lnTo>
                  <a:lnTo>
                    <a:pt x="488" y="385"/>
                  </a:lnTo>
                  <a:lnTo>
                    <a:pt x="489" y="384"/>
                  </a:lnTo>
                  <a:lnTo>
                    <a:pt x="490" y="383"/>
                  </a:lnTo>
                  <a:lnTo>
                    <a:pt x="492" y="382"/>
                  </a:lnTo>
                  <a:lnTo>
                    <a:pt x="493" y="381"/>
                  </a:lnTo>
                  <a:lnTo>
                    <a:pt x="494" y="380"/>
                  </a:lnTo>
                  <a:lnTo>
                    <a:pt x="496" y="379"/>
                  </a:lnTo>
                  <a:lnTo>
                    <a:pt x="497" y="378"/>
                  </a:lnTo>
                  <a:lnTo>
                    <a:pt x="498" y="377"/>
                  </a:lnTo>
                  <a:lnTo>
                    <a:pt x="499" y="376"/>
                  </a:lnTo>
                  <a:lnTo>
                    <a:pt x="500" y="375"/>
                  </a:lnTo>
                  <a:lnTo>
                    <a:pt x="501" y="374"/>
                  </a:lnTo>
                  <a:lnTo>
                    <a:pt x="502" y="373"/>
                  </a:lnTo>
                  <a:lnTo>
                    <a:pt x="503" y="372"/>
                  </a:lnTo>
                  <a:lnTo>
                    <a:pt x="504" y="371"/>
                  </a:lnTo>
                  <a:lnTo>
                    <a:pt x="505" y="370"/>
                  </a:lnTo>
                  <a:lnTo>
                    <a:pt x="507" y="369"/>
                  </a:lnTo>
                  <a:lnTo>
                    <a:pt x="508" y="368"/>
                  </a:lnTo>
                  <a:lnTo>
                    <a:pt x="509" y="367"/>
                  </a:lnTo>
                  <a:lnTo>
                    <a:pt x="510" y="366"/>
                  </a:lnTo>
                  <a:lnTo>
                    <a:pt x="512" y="364"/>
                  </a:lnTo>
                  <a:lnTo>
                    <a:pt x="513" y="363"/>
                  </a:lnTo>
                  <a:lnTo>
                    <a:pt x="514" y="362"/>
                  </a:lnTo>
                  <a:lnTo>
                    <a:pt x="516" y="360"/>
                  </a:lnTo>
                  <a:lnTo>
                    <a:pt x="517" y="359"/>
                  </a:lnTo>
                  <a:lnTo>
                    <a:pt x="518" y="357"/>
                  </a:lnTo>
                  <a:lnTo>
                    <a:pt x="520" y="356"/>
                  </a:lnTo>
                  <a:lnTo>
                    <a:pt x="521" y="354"/>
                  </a:lnTo>
                  <a:lnTo>
                    <a:pt x="522" y="353"/>
                  </a:lnTo>
                  <a:lnTo>
                    <a:pt x="524" y="351"/>
                  </a:lnTo>
                  <a:lnTo>
                    <a:pt x="525" y="350"/>
                  </a:lnTo>
                  <a:lnTo>
                    <a:pt x="526" y="348"/>
                  </a:lnTo>
                  <a:lnTo>
                    <a:pt x="528" y="347"/>
                  </a:lnTo>
                  <a:lnTo>
                    <a:pt x="529" y="345"/>
                  </a:lnTo>
                  <a:lnTo>
                    <a:pt x="531" y="343"/>
                  </a:lnTo>
                  <a:lnTo>
                    <a:pt x="532" y="342"/>
                  </a:lnTo>
                  <a:lnTo>
                    <a:pt x="533" y="340"/>
                  </a:lnTo>
                  <a:lnTo>
                    <a:pt x="535" y="338"/>
                  </a:lnTo>
                  <a:lnTo>
                    <a:pt x="536" y="337"/>
                  </a:lnTo>
                  <a:lnTo>
                    <a:pt x="537" y="335"/>
                  </a:lnTo>
                  <a:lnTo>
                    <a:pt x="538" y="333"/>
                  </a:lnTo>
                  <a:lnTo>
                    <a:pt x="540" y="331"/>
                  </a:lnTo>
                  <a:lnTo>
                    <a:pt x="541" y="329"/>
                  </a:lnTo>
                  <a:lnTo>
                    <a:pt x="542" y="328"/>
                  </a:lnTo>
                  <a:lnTo>
                    <a:pt x="543" y="326"/>
                  </a:lnTo>
                  <a:lnTo>
                    <a:pt x="545" y="324"/>
                  </a:lnTo>
                  <a:lnTo>
                    <a:pt x="546" y="322"/>
                  </a:lnTo>
                  <a:lnTo>
                    <a:pt x="547" y="321"/>
                  </a:lnTo>
                  <a:lnTo>
                    <a:pt x="548" y="319"/>
                  </a:lnTo>
                  <a:lnTo>
                    <a:pt x="549" y="317"/>
                  </a:lnTo>
                  <a:lnTo>
                    <a:pt x="550" y="315"/>
                  </a:lnTo>
                  <a:lnTo>
                    <a:pt x="551" y="313"/>
                  </a:lnTo>
                  <a:lnTo>
                    <a:pt x="552" y="312"/>
                  </a:lnTo>
                  <a:lnTo>
                    <a:pt x="553" y="310"/>
                  </a:lnTo>
                  <a:lnTo>
                    <a:pt x="554" y="308"/>
                  </a:lnTo>
                  <a:lnTo>
                    <a:pt x="555" y="306"/>
                  </a:lnTo>
                  <a:lnTo>
                    <a:pt x="556" y="305"/>
                  </a:lnTo>
                  <a:lnTo>
                    <a:pt x="557" y="303"/>
                  </a:lnTo>
                  <a:lnTo>
                    <a:pt x="558" y="301"/>
                  </a:lnTo>
                  <a:lnTo>
                    <a:pt x="558" y="299"/>
                  </a:lnTo>
                  <a:lnTo>
                    <a:pt x="559" y="297"/>
                  </a:lnTo>
                  <a:lnTo>
                    <a:pt x="560" y="295"/>
                  </a:lnTo>
                  <a:lnTo>
                    <a:pt x="561" y="294"/>
                  </a:lnTo>
                  <a:lnTo>
                    <a:pt x="561" y="292"/>
                  </a:lnTo>
                  <a:lnTo>
                    <a:pt x="562" y="290"/>
                  </a:lnTo>
                  <a:lnTo>
                    <a:pt x="563" y="288"/>
                  </a:lnTo>
                  <a:lnTo>
                    <a:pt x="563" y="286"/>
                  </a:lnTo>
                  <a:lnTo>
                    <a:pt x="564" y="284"/>
                  </a:lnTo>
                  <a:lnTo>
                    <a:pt x="565" y="282"/>
                  </a:lnTo>
                  <a:lnTo>
                    <a:pt x="565" y="280"/>
                  </a:lnTo>
                  <a:lnTo>
                    <a:pt x="566" y="278"/>
                  </a:lnTo>
                  <a:lnTo>
                    <a:pt x="566" y="276"/>
                  </a:lnTo>
                  <a:lnTo>
                    <a:pt x="567" y="274"/>
                  </a:lnTo>
                  <a:lnTo>
                    <a:pt x="568" y="272"/>
                  </a:lnTo>
                  <a:lnTo>
                    <a:pt x="568" y="270"/>
                  </a:lnTo>
                  <a:lnTo>
                    <a:pt x="569" y="268"/>
                  </a:lnTo>
                  <a:lnTo>
                    <a:pt x="569" y="265"/>
                  </a:lnTo>
                  <a:lnTo>
                    <a:pt x="570" y="263"/>
                  </a:lnTo>
                  <a:lnTo>
                    <a:pt x="570" y="261"/>
                  </a:lnTo>
                  <a:lnTo>
                    <a:pt x="570" y="258"/>
                  </a:lnTo>
                  <a:lnTo>
                    <a:pt x="571" y="256"/>
                  </a:lnTo>
                  <a:lnTo>
                    <a:pt x="571" y="254"/>
                  </a:lnTo>
                  <a:lnTo>
                    <a:pt x="572" y="251"/>
                  </a:lnTo>
                  <a:lnTo>
                    <a:pt x="572" y="248"/>
                  </a:lnTo>
                  <a:lnTo>
                    <a:pt x="572" y="246"/>
                  </a:lnTo>
                  <a:lnTo>
                    <a:pt x="572" y="243"/>
                  </a:lnTo>
                  <a:lnTo>
                    <a:pt x="573" y="240"/>
                  </a:lnTo>
                  <a:lnTo>
                    <a:pt x="573" y="238"/>
                  </a:lnTo>
                  <a:lnTo>
                    <a:pt x="573" y="235"/>
                  </a:lnTo>
                  <a:lnTo>
                    <a:pt x="573" y="232"/>
                  </a:lnTo>
                  <a:lnTo>
                    <a:pt x="574" y="229"/>
                  </a:lnTo>
                  <a:lnTo>
                    <a:pt x="574" y="226"/>
                  </a:lnTo>
                  <a:lnTo>
                    <a:pt x="574" y="223"/>
                  </a:lnTo>
                  <a:lnTo>
                    <a:pt x="574" y="220"/>
                  </a:lnTo>
                  <a:lnTo>
                    <a:pt x="574" y="218"/>
                  </a:lnTo>
                  <a:lnTo>
                    <a:pt x="574" y="215"/>
                  </a:lnTo>
                  <a:lnTo>
                    <a:pt x="574" y="212"/>
                  </a:lnTo>
                  <a:lnTo>
                    <a:pt x="574" y="209"/>
                  </a:lnTo>
                  <a:lnTo>
                    <a:pt x="574" y="206"/>
                  </a:lnTo>
                  <a:lnTo>
                    <a:pt x="573" y="204"/>
                  </a:lnTo>
                  <a:lnTo>
                    <a:pt x="573" y="201"/>
                  </a:lnTo>
                  <a:lnTo>
                    <a:pt x="573" y="198"/>
                  </a:lnTo>
                  <a:lnTo>
                    <a:pt x="573" y="195"/>
                  </a:lnTo>
                  <a:lnTo>
                    <a:pt x="572" y="193"/>
                  </a:lnTo>
                  <a:lnTo>
                    <a:pt x="572" y="190"/>
                  </a:lnTo>
                  <a:lnTo>
                    <a:pt x="572" y="187"/>
                  </a:lnTo>
                  <a:lnTo>
                    <a:pt x="571" y="185"/>
                  </a:lnTo>
                  <a:lnTo>
                    <a:pt x="571" y="182"/>
                  </a:lnTo>
                  <a:lnTo>
                    <a:pt x="570" y="180"/>
                  </a:lnTo>
                  <a:lnTo>
                    <a:pt x="570" y="177"/>
                  </a:lnTo>
                  <a:lnTo>
                    <a:pt x="569" y="174"/>
                  </a:lnTo>
                  <a:lnTo>
                    <a:pt x="568" y="172"/>
                  </a:lnTo>
                  <a:lnTo>
                    <a:pt x="568" y="169"/>
                  </a:lnTo>
                  <a:lnTo>
                    <a:pt x="567" y="167"/>
                  </a:lnTo>
                  <a:lnTo>
                    <a:pt x="567" y="164"/>
                  </a:lnTo>
                  <a:lnTo>
                    <a:pt x="566" y="162"/>
                  </a:lnTo>
                  <a:lnTo>
                    <a:pt x="565" y="159"/>
                  </a:lnTo>
                  <a:lnTo>
                    <a:pt x="564" y="157"/>
                  </a:lnTo>
                  <a:lnTo>
                    <a:pt x="564" y="155"/>
                  </a:lnTo>
                  <a:lnTo>
                    <a:pt x="563" y="152"/>
                  </a:lnTo>
                  <a:lnTo>
                    <a:pt x="562" y="150"/>
                  </a:lnTo>
                  <a:lnTo>
                    <a:pt x="561" y="147"/>
                  </a:lnTo>
                  <a:lnTo>
                    <a:pt x="560" y="145"/>
                  </a:lnTo>
                  <a:lnTo>
                    <a:pt x="559" y="143"/>
                  </a:lnTo>
                  <a:lnTo>
                    <a:pt x="558" y="140"/>
                  </a:lnTo>
                  <a:lnTo>
                    <a:pt x="557" y="138"/>
                  </a:lnTo>
                  <a:lnTo>
                    <a:pt x="556" y="136"/>
                  </a:lnTo>
                  <a:lnTo>
                    <a:pt x="555" y="133"/>
                  </a:lnTo>
                  <a:lnTo>
                    <a:pt x="554" y="131"/>
                  </a:lnTo>
                  <a:lnTo>
                    <a:pt x="552" y="129"/>
                  </a:lnTo>
                  <a:lnTo>
                    <a:pt x="551" y="126"/>
                  </a:lnTo>
                  <a:lnTo>
                    <a:pt x="550" y="124"/>
                  </a:lnTo>
                  <a:lnTo>
                    <a:pt x="549" y="122"/>
                  </a:lnTo>
                  <a:lnTo>
                    <a:pt x="547" y="119"/>
                  </a:lnTo>
                  <a:lnTo>
                    <a:pt x="546" y="117"/>
                  </a:lnTo>
                  <a:lnTo>
                    <a:pt x="544" y="115"/>
                  </a:lnTo>
                  <a:lnTo>
                    <a:pt x="543" y="113"/>
                  </a:lnTo>
                  <a:lnTo>
                    <a:pt x="541" y="110"/>
                  </a:lnTo>
                  <a:lnTo>
                    <a:pt x="540" y="108"/>
                  </a:lnTo>
                  <a:lnTo>
                    <a:pt x="538" y="106"/>
                  </a:lnTo>
                  <a:lnTo>
                    <a:pt x="537" y="104"/>
                  </a:lnTo>
                  <a:lnTo>
                    <a:pt x="535" y="101"/>
                  </a:lnTo>
                  <a:lnTo>
                    <a:pt x="533" y="99"/>
                  </a:lnTo>
                  <a:lnTo>
                    <a:pt x="532" y="97"/>
                  </a:lnTo>
                  <a:lnTo>
                    <a:pt x="530" y="95"/>
                  </a:lnTo>
                  <a:lnTo>
                    <a:pt x="528" y="93"/>
                  </a:lnTo>
                  <a:lnTo>
                    <a:pt x="526" y="91"/>
                  </a:lnTo>
                  <a:lnTo>
                    <a:pt x="525" y="89"/>
                  </a:lnTo>
                  <a:lnTo>
                    <a:pt x="523" y="87"/>
                  </a:lnTo>
                  <a:lnTo>
                    <a:pt x="521" y="85"/>
                  </a:lnTo>
                  <a:lnTo>
                    <a:pt x="519" y="83"/>
                  </a:lnTo>
                  <a:lnTo>
                    <a:pt x="517" y="81"/>
                  </a:lnTo>
                  <a:lnTo>
                    <a:pt x="515" y="80"/>
                  </a:lnTo>
                  <a:lnTo>
                    <a:pt x="513" y="78"/>
                  </a:lnTo>
                  <a:lnTo>
                    <a:pt x="512" y="76"/>
                  </a:lnTo>
                  <a:lnTo>
                    <a:pt x="510" y="74"/>
                  </a:lnTo>
                  <a:lnTo>
                    <a:pt x="508" y="72"/>
                  </a:lnTo>
                  <a:lnTo>
                    <a:pt x="506" y="71"/>
                  </a:lnTo>
                  <a:lnTo>
                    <a:pt x="504" y="69"/>
                  </a:lnTo>
                  <a:lnTo>
                    <a:pt x="502" y="67"/>
                  </a:lnTo>
                  <a:lnTo>
                    <a:pt x="500" y="66"/>
                  </a:lnTo>
                  <a:lnTo>
                    <a:pt x="498" y="64"/>
                  </a:lnTo>
                  <a:lnTo>
                    <a:pt x="496" y="62"/>
                  </a:lnTo>
                  <a:lnTo>
                    <a:pt x="494" y="61"/>
                  </a:lnTo>
                  <a:lnTo>
                    <a:pt x="492" y="59"/>
                  </a:lnTo>
                  <a:lnTo>
                    <a:pt x="490" y="58"/>
                  </a:lnTo>
                  <a:lnTo>
                    <a:pt x="488" y="56"/>
                  </a:lnTo>
                  <a:lnTo>
                    <a:pt x="486" y="55"/>
                  </a:lnTo>
                  <a:lnTo>
                    <a:pt x="483" y="53"/>
                  </a:lnTo>
                  <a:lnTo>
                    <a:pt x="481" y="52"/>
                  </a:lnTo>
                  <a:lnTo>
                    <a:pt x="479" y="51"/>
                  </a:lnTo>
                  <a:lnTo>
                    <a:pt x="477" y="49"/>
                  </a:lnTo>
                  <a:lnTo>
                    <a:pt x="475" y="48"/>
                  </a:lnTo>
                  <a:lnTo>
                    <a:pt x="473" y="47"/>
                  </a:lnTo>
                  <a:lnTo>
                    <a:pt x="471" y="45"/>
                  </a:lnTo>
                  <a:lnTo>
                    <a:pt x="469" y="44"/>
                  </a:lnTo>
                  <a:lnTo>
                    <a:pt x="467" y="43"/>
                  </a:lnTo>
                  <a:lnTo>
                    <a:pt x="464" y="42"/>
                  </a:lnTo>
                  <a:lnTo>
                    <a:pt x="462" y="40"/>
                  </a:lnTo>
                  <a:lnTo>
                    <a:pt x="460" y="39"/>
                  </a:lnTo>
                  <a:lnTo>
                    <a:pt x="458" y="38"/>
                  </a:lnTo>
                  <a:lnTo>
                    <a:pt x="456" y="37"/>
                  </a:lnTo>
                  <a:lnTo>
                    <a:pt x="454" y="36"/>
                  </a:lnTo>
                  <a:lnTo>
                    <a:pt x="451" y="35"/>
                  </a:lnTo>
                  <a:lnTo>
                    <a:pt x="449" y="34"/>
                  </a:lnTo>
                  <a:lnTo>
                    <a:pt x="447" y="33"/>
                  </a:lnTo>
                  <a:lnTo>
                    <a:pt x="445" y="32"/>
                  </a:lnTo>
                  <a:lnTo>
                    <a:pt x="442" y="31"/>
                  </a:lnTo>
                  <a:lnTo>
                    <a:pt x="440" y="30"/>
                  </a:lnTo>
                  <a:lnTo>
                    <a:pt x="438" y="29"/>
                  </a:lnTo>
                  <a:lnTo>
                    <a:pt x="436" y="28"/>
                  </a:lnTo>
                  <a:lnTo>
                    <a:pt x="433" y="27"/>
                  </a:lnTo>
                  <a:lnTo>
                    <a:pt x="431" y="26"/>
                  </a:lnTo>
                  <a:lnTo>
                    <a:pt x="429" y="25"/>
                  </a:lnTo>
                  <a:lnTo>
                    <a:pt x="426" y="24"/>
                  </a:lnTo>
                  <a:lnTo>
                    <a:pt x="424" y="23"/>
                  </a:lnTo>
                  <a:lnTo>
                    <a:pt x="421" y="23"/>
                  </a:lnTo>
                  <a:lnTo>
                    <a:pt x="419" y="22"/>
                  </a:lnTo>
                  <a:lnTo>
                    <a:pt x="417" y="21"/>
                  </a:lnTo>
                  <a:lnTo>
                    <a:pt x="414" y="20"/>
                  </a:lnTo>
                  <a:lnTo>
                    <a:pt x="412" y="19"/>
                  </a:lnTo>
                  <a:lnTo>
                    <a:pt x="409" y="19"/>
                  </a:lnTo>
                  <a:lnTo>
                    <a:pt x="407" y="18"/>
                  </a:lnTo>
                  <a:lnTo>
                    <a:pt x="404" y="17"/>
                  </a:lnTo>
                  <a:lnTo>
                    <a:pt x="402" y="16"/>
                  </a:lnTo>
                  <a:lnTo>
                    <a:pt x="399" y="16"/>
                  </a:lnTo>
                  <a:lnTo>
                    <a:pt x="397" y="15"/>
                  </a:lnTo>
                  <a:lnTo>
                    <a:pt x="395" y="14"/>
                  </a:lnTo>
                  <a:lnTo>
                    <a:pt x="392" y="14"/>
                  </a:lnTo>
                  <a:lnTo>
                    <a:pt x="390" y="13"/>
                  </a:lnTo>
                  <a:lnTo>
                    <a:pt x="387" y="12"/>
                  </a:lnTo>
                  <a:lnTo>
                    <a:pt x="385" y="12"/>
                  </a:lnTo>
                  <a:lnTo>
                    <a:pt x="383" y="11"/>
                  </a:lnTo>
                  <a:lnTo>
                    <a:pt x="380" y="11"/>
                  </a:lnTo>
                  <a:lnTo>
                    <a:pt x="378" y="10"/>
                  </a:lnTo>
                  <a:lnTo>
                    <a:pt x="376" y="10"/>
                  </a:lnTo>
                  <a:lnTo>
                    <a:pt x="373" y="9"/>
                  </a:lnTo>
                  <a:lnTo>
                    <a:pt x="371" y="9"/>
                  </a:lnTo>
                  <a:lnTo>
                    <a:pt x="369" y="8"/>
                  </a:lnTo>
                  <a:lnTo>
                    <a:pt x="366" y="8"/>
                  </a:lnTo>
                  <a:lnTo>
                    <a:pt x="364" y="8"/>
                  </a:lnTo>
                  <a:lnTo>
                    <a:pt x="362" y="7"/>
                  </a:lnTo>
                  <a:lnTo>
                    <a:pt x="359" y="7"/>
                  </a:lnTo>
                  <a:lnTo>
                    <a:pt x="357" y="6"/>
                  </a:lnTo>
                  <a:lnTo>
                    <a:pt x="355" y="6"/>
                  </a:lnTo>
                  <a:lnTo>
                    <a:pt x="352" y="6"/>
                  </a:lnTo>
                  <a:lnTo>
                    <a:pt x="350" y="5"/>
                  </a:lnTo>
                  <a:lnTo>
                    <a:pt x="347" y="5"/>
                  </a:lnTo>
                  <a:lnTo>
                    <a:pt x="345" y="5"/>
                  </a:lnTo>
                  <a:lnTo>
                    <a:pt x="342" y="4"/>
                  </a:lnTo>
                  <a:lnTo>
                    <a:pt x="340" y="4"/>
                  </a:lnTo>
                  <a:lnTo>
                    <a:pt x="337" y="4"/>
                  </a:lnTo>
                  <a:lnTo>
                    <a:pt x="335" y="4"/>
                  </a:lnTo>
                  <a:lnTo>
                    <a:pt x="332" y="3"/>
                  </a:lnTo>
                  <a:lnTo>
                    <a:pt x="330" y="3"/>
                  </a:lnTo>
                  <a:lnTo>
                    <a:pt x="327" y="3"/>
                  </a:lnTo>
                  <a:lnTo>
                    <a:pt x="324" y="3"/>
                  </a:lnTo>
                  <a:lnTo>
                    <a:pt x="322" y="2"/>
                  </a:lnTo>
                  <a:lnTo>
                    <a:pt x="320" y="2"/>
                  </a:lnTo>
                  <a:lnTo>
                    <a:pt x="317" y="2"/>
                  </a:lnTo>
                  <a:lnTo>
                    <a:pt x="315" y="2"/>
                  </a:lnTo>
                  <a:lnTo>
                    <a:pt x="312" y="2"/>
                  </a:lnTo>
                  <a:lnTo>
                    <a:pt x="310" y="2"/>
                  </a:lnTo>
                  <a:lnTo>
                    <a:pt x="308" y="1"/>
                  </a:lnTo>
                  <a:lnTo>
                    <a:pt x="306" y="1"/>
                  </a:lnTo>
                  <a:lnTo>
                    <a:pt x="303" y="1"/>
                  </a:lnTo>
                  <a:lnTo>
                    <a:pt x="301" y="1"/>
                  </a:lnTo>
                  <a:lnTo>
                    <a:pt x="299" y="1"/>
                  </a:lnTo>
                  <a:lnTo>
                    <a:pt x="297" y="1"/>
                  </a:lnTo>
                  <a:lnTo>
                    <a:pt x="295" y="1"/>
                  </a:lnTo>
                  <a:lnTo>
                    <a:pt x="293" y="1"/>
                  </a:lnTo>
                  <a:lnTo>
                    <a:pt x="290" y="1"/>
                  </a:lnTo>
                  <a:lnTo>
                    <a:pt x="288" y="1"/>
                  </a:lnTo>
                  <a:lnTo>
                    <a:pt x="286" y="0"/>
                  </a:lnTo>
                  <a:lnTo>
                    <a:pt x="284" y="0"/>
                  </a:lnTo>
                  <a:lnTo>
                    <a:pt x="281" y="0"/>
                  </a:lnTo>
                  <a:lnTo>
                    <a:pt x="279" y="0"/>
                  </a:lnTo>
                  <a:lnTo>
                    <a:pt x="276" y="0"/>
                  </a:lnTo>
                  <a:lnTo>
                    <a:pt x="274" y="0"/>
                  </a:lnTo>
                  <a:lnTo>
                    <a:pt x="271" y="0"/>
                  </a:lnTo>
                  <a:lnTo>
                    <a:pt x="268" y="1"/>
                  </a:lnTo>
                  <a:lnTo>
                    <a:pt x="265" y="1"/>
                  </a:lnTo>
                  <a:lnTo>
                    <a:pt x="263" y="1"/>
                  </a:lnTo>
                  <a:lnTo>
                    <a:pt x="260" y="1"/>
                  </a:lnTo>
                  <a:lnTo>
                    <a:pt x="257" y="1"/>
                  </a:lnTo>
                  <a:lnTo>
                    <a:pt x="254" y="1"/>
                  </a:lnTo>
                  <a:lnTo>
                    <a:pt x="251" y="1"/>
                  </a:lnTo>
                  <a:lnTo>
                    <a:pt x="248" y="1"/>
                  </a:lnTo>
                  <a:lnTo>
                    <a:pt x="245" y="1"/>
                  </a:lnTo>
                  <a:lnTo>
                    <a:pt x="242" y="2"/>
                  </a:lnTo>
                  <a:lnTo>
                    <a:pt x="239" y="2"/>
                  </a:lnTo>
                  <a:lnTo>
                    <a:pt x="236" y="2"/>
                  </a:lnTo>
                  <a:lnTo>
                    <a:pt x="233" y="2"/>
                  </a:lnTo>
                  <a:lnTo>
                    <a:pt x="230" y="2"/>
                  </a:lnTo>
                  <a:lnTo>
                    <a:pt x="227" y="3"/>
                  </a:lnTo>
                  <a:lnTo>
                    <a:pt x="224" y="3"/>
                  </a:lnTo>
                  <a:lnTo>
                    <a:pt x="221" y="3"/>
                  </a:lnTo>
                  <a:lnTo>
                    <a:pt x="218" y="3"/>
                  </a:lnTo>
                  <a:lnTo>
                    <a:pt x="215" y="4"/>
                  </a:lnTo>
                  <a:lnTo>
                    <a:pt x="212" y="4"/>
                  </a:lnTo>
                  <a:lnTo>
                    <a:pt x="210" y="4"/>
                  </a:lnTo>
                  <a:lnTo>
                    <a:pt x="207" y="5"/>
                  </a:lnTo>
                  <a:lnTo>
                    <a:pt x="204" y="5"/>
                  </a:lnTo>
                  <a:lnTo>
                    <a:pt x="201" y="6"/>
                  </a:lnTo>
                  <a:lnTo>
                    <a:pt x="198" y="6"/>
                  </a:lnTo>
                  <a:lnTo>
                    <a:pt x="195" y="6"/>
                  </a:lnTo>
                  <a:lnTo>
                    <a:pt x="193" y="7"/>
                  </a:lnTo>
                  <a:lnTo>
                    <a:pt x="190" y="7"/>
                  </a:lnTo>
                  <a:lnTo>
                    <a:pt x="187" y="8"/>
                  </a:lnTo>
                  <a:lnTo>
                    <a:pt x="184" y="8"/>
                  </a:lnTo>
                  <a:lnTo>
                    <a:pt x="182" y="9"/>
                  </a:lnTo>
                  <a:lnTo>
                    <a:pt x="179" y="9"/>
                  </a:lnTo>
                  <a:lnTo>
                    <a:pt x="176" y="10"/>
                  </a:lnTo>
                  <a:lnTo>
                    <a:pt x="174" y="10"/>
                  </a:lnTo>
                  <a:lnTo>
                    <a:pt x="171" y="11"/>
                  </a:lnTo>
                  <a:lnTo>
                    <a:pt x="169" y="12"/>
                  </a:lnTo>
                  <a:lnTo>
                    <a:pt x="166" y="12"/>
                  </a:lnTo>
                  <a:lnTo>
                    <a:pt x="164" y="13"/>
                  </a:lnTo>
                  <a:lnTo>
                    <a:pt x="161" y="14"/>
                  </a:lnTo>
                  <a:lnTo>
                    <a:pt x="159" y="14"/>
                  </a:lnTo>
                  <a:lnTo>
                    <a:pt x="156" y="15"/>
                  </a:lnTo>
                  <a:lnTo>
                    <a:pt x="154" y="16"/>
                  </a:lnTo>
                  <a:lnTo>
                    <a:pt x="152" y="17"/>
                  </a:lnTo>
                  <a:lnTo>
                    <a:pt x="149" y="17"/>
                  </a:lnTo>
                  <a:lnTo>
                    <a:pt x="147" y="18"/>
                  </a:lnTo>
                  <a:lnTo>
                    <a:pt x="145" y="19"/>
                  </a:lnTo>
                  <a:lnTo>
                    <a:pt x="142" y="20"/>
                  </a:lnTo>
                  <a:lnTo>
                    <a:pt x="140" y="20"/>
                  </a:lnTo>
                  <a:lnTo>
                    <a:pt x="138" y="21"/>
                  </a:lnTo>
                  <a:lnTo>
                    <a:pt x="136" y="22"/>
                  </a:lnTo>
                  <a:lnTo>
                    <a:pt x="134" y="23"/>
                  </a:lnTo>
                  <a:lnTo>
                    <a:pt x="132" y="23"/>
                  </a:lnTo>
                  <a:lnTo>
                    <a:pt x="129" y="24"/>
                  </a:lnTo>
                  <a:lnTo>
                    <a:pt x="127" y="25"/>
                  </a:lnTo>
                  <a:lnTo>
                    <a:pt x="125" y="26"/>
                  </a:lnTo>
                  <a:lnTo>
                    <a:pt x="123" y="27"/>
                  </a:lnTo>
                  <a:lnTo>
                    <a:pt x="121" y="27"/>
                  </a:lnTo>
                  <a:lnTo>
                    <a:pt x="119" y="28"/>
                  </a:lnTo>
                  <a:lnTo>
                    <a:pt x="117" y="29"/>
                  </a:lnTo>
                  <a:lnTo>
                    <a:pt x="115" y="30"/>
                  </a:lnTo>
                  <a:lnTo>
                    <a:pt x="113" y="31"/>
                  </a:lnTo>
                  <a:lnTo>
                    <a:pt x="111" y="32"/>
                  </a:lnTo>
                  <a:lnTo>
                    <a:pt x="109" y="33"/>
                  </a:lnTo>
                  <a:lnTo>
                    <a:pt x="107" y="34"/>
                  </a:lnTo>
                  <a:lnTo>
                    <a:pt x="105" y="35"/>
                  </a:lnTo>
                  <a:lnTo>
                    <a:pt x="104" y="36"/>
                  </a:lnTo>
                  <a:lnTo>
                    <a:pt x="102" y="37"/>
                  </a:lnTo>
                  <a:lnTo>
                    <a:pt x="100" y="38"/>
                  </a:lnTo>
                  <a:lnTo>
                    <a:pt x="98" y="39"/>
                  </a:lnTo>
                  <a:lnTo>
                    <a:pt x="96" y="40"/>
                  </a:lnTo>
                  <a:lnTo>
                    <a:pt x="94" y="41"/>
                  </a:lnTo>
                  <a:lnTo>
                    <a:pt x="92" y="42"/>
                  </a:lnTo>
                  <a:lnTo>
                    <a:pt x="91" y="44"/>
                  </a:lnTo>
                  <a:lnTo>
                    <a:pt x="89" y="45"/>
                  </a:lnTo>
                  <a:lnTo>
                    <a:pt x="87" y="46"/>
                  </a:lnTo>
                  <a:lnTo>
                    <a:pt x="85" y="47"/>
                  </a:lnTo>
                  <a:lnTo>
                    <a:pt x="83" y="48"/>
                  </a:lnTo>
                  <a:lnTo>
                    <a:pt x="82" y="50"/>
                  </a:lnTo>
                  <a:lnTo>
                    <a:pt x="80" y="51"/>
                  </a:lnTo>
                  <a:lnTo>
                    <a:pt x="78" y="52"/>
                  </a:lnTo>
                  <a:lnTo>
                    <a:pt x="76" y="54"/>
                  </a:lnTo>
                  <a:lnTo>
                    <a:pt x="75" y="55"/>
                  </a:lnTo>
                  <a:lnTo>
                    <a:pt x="73" y="56"/>
                  </a:lnTo>
                  <a:lnTo>
                    <a:pt x="71" y="58"/>
                  </a:lnTo>
                  <a:lnTo>
                    <a:pt x="69" y="59"/>
                  </a:lnTo>
                  <a:lnTo>
                    <a:pt x="68" y="61"/>
                  </a:lnTo>
                  <a:lnTo>
                    <a:pt x="66" y="62"/>
                  </a:lnTo>
                  <a:lnTo>
                    <a:pt x="64" y="64"/>
                  </a:lnTo>
                  <a:lnTo>
                    <a:pt x="63" y="65"/>
                  </a:lnTo>
                  <a:lnTo>
                    <a:pt x="61" y="66"/>
                  </a:lnTo>
                  <a:lnTo>
                    <a:pt x="60" y="68"/>
                  </a:lnTo>
                  <a:lnTo>
                    <a:pt x="58" y="69"/>
                  </a:lnTo>
                  <a:lnTo>
                    <a:pt x="56" y="71"/>
                  </a:lnTo>
                  <a:lnTo>
                    <a:pt x="55" y="72"/>
                  </a:lnTo>
                  <a:lnTo>
                    <a:pt x="53" y="74"/>
                  </a:lnTo>
                  <a:lnTo>
                    <a:pt x="52" y="75"/>
                  </a:lnTo>
                  <a:lnTo>
                    <a:pt x="51" y="77"/>
                  </a:lnTo>
                  <a:lnTo>
                    <a:pt x="49" y="78"/>
                  </a:lnTo>
                  <a:lnTo>
                    <a:pt x="48" y="80"/>
                  </a:lnTo>
                  <a:lnTo>
                    <a:pt x="46" y="81"/>
                  </a:lnTo>
                  <a:lnTo>
                    <a:pt x="45" y="83"/>
                  </a:lnTo>
                  <a:lnTo>
                    <a:pt x="44" y="84"/>
                  </a:lnTo>
                  <a:lnTo>
                    <a:pt x="43" y="86"/>
                  </a:lnTo>
                  <a:lnTo>
                    <a:pt x="41" y="87"/>
                  </a:lnTo>
                  <a:lnTo>
                    <a:pt x="40" y="89"/>
                  </a:lnTo>
                  <a:lnTo>
                    <a:pt x="39" y="90"/>
                  </a:lnTo>
                  <a:lnTo>
                    <a:pt x="37" y="92"/>
                  </a:lnTo>
                  <a:lnTo>
                    <a:pt x="36" y="93"/>
                  </a:lnTo>
                  <a:lnTo>
                    <a:pt x="35" y="95"/>
                  </a:lnTo>
                  <a:lnTo>
                    <a:pt x="34" y="97"/>
                  </a:lnTo>
                  <a:lnTo>
                    <a:pt x="33" y="98"/>
                  </a:lnTo>
                  <a:lnTo>
                    <a:pt x="31" y="100"/>
                  </a:lnTo>
                  <a:lnTo>
                    <a:pt x="30" y="102"/>
                  </a:lnTo>
                  <a:lnTo>
                    <a:pt x="29" y="103"/>
                  </a:lnTo>
                  <a:lnTo>
                    <a:pt x="28" y="105"/>
                  </a:lnTo>
                  <a:lnTo>
                    <a:pt x="27" y="107"/>
                  </a:lnTo>
                  <a:lnTo>
                    <a:pt x="25" y="108"/>
                  </a:lnTo>
                  <a:lnTo>
                    <a:pt x="24" y="110"/>
                  </a:lnTo>
                  <a:lnTo>
                    <a:pt x="23" y="112"/>
                  </a:lnTo>
                  <a:lnTo>
                    <a:pt x="22" y="114"/>
                  </a:lnTo>
                  <a:lnTo>
                    <a:pt x="21" y="116"/>
                  </a:lnTo>
                  <a:lnTo>
                    <a:pt x="20" y="118"/>
                  </a:lnTo>
                  <a:lnTo>
                    <a:pt x="19" y="120"/>
                  </a:lnTo>
                  <a:lnTo>
                    <a:pt x="18" y="122"/>
                  </a:lnTo>
                  <a:lnTo>
                    <a:pt x="16" y="124"/>
                  </a:lnTo>
                  <a:lnTo>
                    <a:pt x="15" y="126"/>
                  </a:lnTo>
                  <a:lnTo>
                    <a:pt x="14" y="128"/>
                  </a:lnTo>
                  <a:lnTo>
                    <a:pt x="13" y="130"/>
                  </a:lnTo>
                  <a:lnTo>
                    <a:pt x="12" y="133"/>
                  </a:lnTo>
                  <a:lnTo>
                    <a:pt x="11" y="135"/>
                  </a:lnTo>
                  <a:lnTo>
                    <a:pt x="11" y="137"/>
                  </a:lnTo>
                  <a:lnTo>
                    <a:pt x="10" y="140"/>
                  </a:lnTo>
                  <a:lnTo>
                    <a:pt x="9" y="142"/>
                  </a:lnTo>
                  <a:lnTo>
                    <a:pt x="8" y="144"/>
                  </a:lnTo>
                  <a:lnTo>
                    <a:pt x="7" y="147"/>
                  </a:lnTo>
                  <a:lnTo>
                    <a:pt x="6" y="149"/>
                  </a:lnTo>
                  <a:lnTo>
                    <a:pt x="5" y="152"/>
                  </a:lnTo>
                  <a:lnTo>
                    <a:pt x="5" y="154"/>
                  </a:lnTo>
                  <a:lnTo>
                    <a:pt x="4" y="157"/>
                  </a:lnTo>
                  <a:lnTo>
                    <a:pt x="3" y="159"/>
                  </a:lnTo>
                  <a:lnTo>
                    <a:pt x="3" y="162"/>
                  </a:lnTo>
                  <a:lnTo>
                    <a:pt x="2" y="164"/>
                  </a:lnTo>
                  <a:lnTo>
                    <a:pt x="2" y="167"/>
                  </a:lnTo>
                  <a:lnTo>
                    <a:pt x="1" y="169"/>
                  </a:lnTo>
                  <a:lnTo>
                    <a:pt x="1" y="172"/>
                  </a:lnTo>
                  <a:lnTo>
                    <a:pt x="1" y="174"/>
                  </a:lnTo>
                  <a:lnTo>
                    <a:pt x="0" y="177"/>
                  </a:lnTo>
                  <a:lnTo>
                    <a:pt x="0" y="179"/>
                  </a:lnTo>
                  <a:lnTo>
                    <a:pt x="0" y="182"/>
                  </a:lnTo>
                  <a:lnTo>
                    <a:pt x="0" y="184"/>
                  </a:lnTo>
                  <a:lnTo>
                    <a:pt x="0" y="187"/>
                  </a:lnTo>
                  <a:lnTo>
                    <a:pt x="0" y="189"/>
                  </a:lnTo>
                  <a:lnTo>
                    <a:pt x="0" y="191"/>
                  </a:lnTo>
                  <a:lnTo>
                    <a:pt x="0" y="194"/>
                  </a:lnTo>
                  <a:lnTo>
                    <a:pt x="0" y="196"/>
                  </a:lnTo>
                  <a:lnTo>
                    <a:pt x="0" y="198"/>
                  </a:lnTo>
                  <a:lnTo>
                    <a:pt x="0" y="201"/>
                  </a:lnTo>
                  <a:lnTo>
                    <a:pt x="0" y="203"/>
                  </a:lnTo>
                  <a:lnTo>
                    <a:pt x="0" y="205"/>
                  </a:lnTo>
                  <a:lnTo>
                    <a:pt x="0" y="207"/>
                  </a:lnTo>
                  <a:lnTo>
                    <a:pt x="1" y="209"/>
                  </a:lnTo>
                  <a:lnTo>
                    <a:pt x="1" y="211"/>
                  </a:lnTo>
                  <a:lnTo>
                    <a:pt x="1" y="213"/>
                  </a:lnTo>
                  <a:lnTo>
                    <a:pt x="2" y="215"/>
                  </a:lnTo>
                  <a:lnTo>
                    <a:pt x="2" y="217"/>
                  </a:lnTo>
                  <a:lnTo>
                    <a:pt x="2" y="219"/>
                  </a:lnTo>
                  <a:lnTo>
                    <a:pt x="3" y="221"/>
                  </a:lnTo>
                  <a:lnTo>
                    <a:pt x="3" y="223"/>
                  </a:lnTo>
                  <a:lnTo>
                    <a:pt x="4" y="225"/>
                  </a:lnTo>
                  <a:lnTo>
                    <a:pt x="4" y="226"/>
                  </a:lnTo>
                  <a:lnTo>
                    <a:pt x="5" y="228"/>
                  </a:lnTo>
                  <a:lnTo>
                    <a:pt x="5" y="230"/>
                  </a:lnTo>
                  <a:lnTo>
                    <a:pt x="6" y="232"/>
                  </a:lnTo>
                  <a:lnTo>
                    <a:pt x="6" y="233"/>
                  </a:lnTo>
                  <a:lnTo>
                    <a:pt x="7" y="235"/>
                  </a:lnTo>
                  <a:lnTo>
                    <a:pt x="8" y="236"/>
                  </a:lnTo>
                  <a:lnTo>
                    <a:pt x="8" y="238"/>
                  </a:lnTo>
                  <a:lnTo>
                    <a:pt x="9" y="239"/>
                  </a:lnTo>
                  <a:lnTo>
                    <a:pt x="9" y="241"/>
                  </a:lnTo>
                  <a:lnTo>
                    <a:pt x="10" y="242"/>
                  </a:lnTo>
                  <a:lnTo>
                    <a:pt x="11" y="244"/>
                  </a:lnTo>
                  <a:lnTo>
                    <a:pt x="11" y="245"/>
                  </a:lnTo>
                  <a:lnTo>
                    <a:pt x="12" y="246"/>
                  </a:lnTo>
                  <a:lnTo>
                    <a:pt x="13" y="248"/>
                  </a:lnTo>
                  <a:lnTo>
                    <a:pt x="14" y="249"/>
                  </a:lnTo>
                  <a:lnTo>
                    <a:pt x="15" y="250"/>
                  </a:lnTo>
                  <a:lnTo>
                    <a:pt x="16" y="252"/>
                  </a:lnTo>
                  <a:lnTo>
                    <a:pt x="16" y="253"/>
                  </a:lnTo>
                  <a:lnTo>
                    <a:pt x="17" y="254"/>
                  </a:lnTo>
                  <a:lnTo>
                    <a:pt x="18" y="256"/>
                  </a:lnTo>
                  <a:lnTo>
                    <a:pt x="20" y="257"/>
                  </a:lnTo>
                  <a:lnTo>
                    <a:pt x="21" y="258"/>
                  </a:lnTo>
                  <a:lnTo>
                    <a:pt x="22" y="259"/>
                  </a:lnTo>
                  <a:lnTo>
                    <a:pt x="23" y="261"/>
                  </a:lnTo>
                  <a:lnTo>
                    <a:pt x="24" y="262"/>
                  </a:lnTo>
                  <a:lnTo>
                    <a:pt x="26" y="263"/>
                  </a:lnTo>
                  <a:lnTo>
                    <a:pt x="27" y="265"/>
                  </a:lnTo>
                  <a:lnTo>
                    <a:pt x="28" y="266"/>
                  </a:lnTo>
                  <a:lnTo>
                    <a:pt x="30" y="267"/>
                  </a:lnTo>
                  <a:lnTo>
                    <a:pt x="31" y="268"/>
                  </a:lnTo>
                  <a:lnTo>
                    <a:pt x="33" y="270"/>
                  </a:lnTo>
                  <a:lnTo>
                    <a:pt x="34" y="271"/>
                  </a:lnTo>
                  <a:lnTo>
                    <a:pt x="36" y="272"/>
                  </a:lnTo>
                  <a:lnTo>
                    <a:pt x="37" y="273"/>
                  </a:lnTo>
                  <a:lnTo>
                    <a:pt x="39" y="274"/>
                  </a:lnTo>
                  <a:lnTo>
                    <a:pt x="40" y="275"/>
                  </a:lnTo>
                  <a:lnTo>
                    <a:pt x="42" y="276"/>
                  </a:lnTo>
                  <a:lnTo>
                    <a:pt x="43" y="277"/>
                  </a:lnTo>
                  <a:lnTo>
                    <a:pt x="45" y="278"/>
                  </a:lnTo>
                  <a:lnTo>
                    <a:pt x="46" y="279"/>
                  </a:lnTo>
                  <a:lnTo>
                    <a:pt x="48" y="280"/>
                  </a:lnTo>
                  <a:lnTo>
                    <a:pt x="50" y="281"/>
                  </a:lnTo>
                  <a:lnTo>
                    <a:pt x="51" y="282"/>
                  </a:lnTo>
                  <a:lnTo>
                    <a:pt x="53" y="282"/>
                  </a:lnTo>
                  <a:lnTo>
                    <a:pt x="54" y="283"/>
                  </a:lnTo>
                  <a:lnTo>
                    <a:pt x="56" y="284"/>
                  </a:lnTo>
                  <a:lnTo>
                    <a:pt x="58" y="284"/>
                  </a:lnTo>
                  <a:lnTo>
                    <a:pt x="59" y="285"/>
                  </a:lnTo>
                  <a:lnTo>
                    <a:pt x="61" y="286"/>
                  </a:lnTo>
                  <a:lnTo>
                    <a:pt x="63" y="286"/>
                  </a:lnTo>
                  <a:lnTo>
                    <a:pt x="65" y="287"/>
                  </a:lnTo>
                  <a:lnTo>
                    <a:pt x="66" y="288"/>
                  </a:lnTo>
                  <a:lnTo>
                    <a:pt x="68" y="288"/>
                  </a:lnTo>
                  <a:lnTo>
                    <a:pt x="70" y="289"/>
                  </a:lnTo>
                  <a:lnTo>
                    <a:pt x="72" y="289"/>
                  </a:lnTo>
                  <a:lnTo>
                    <a:pt x="74" y="290"/>
                  </a:lnTo>
                  <a:lnTo>
                    <a:pt x="76" y="290"/>
                  </a:lnTo>
                  <a:lnTo>
                    <a:pt x="78" y="290"/>
                  </a:lnTo>
                  <a:lnTo>
                    <a:pt x="80" y="291"/>
                  </a:lnTo>
                  <a:lnTo>
                    <a:pt x="81" y="291"/>
                  </a:lnTo>
                  <a:lnTo>
                    <a:pt x="83" y="291"/>
                  </a:lnTo>
                  <a:lnTo>
                    <a:pt x="85" y="292"/>
                  </a:lnTo>
                  <a:lnTo>
                    <a:pt x="87" y="292"/>
                  </a:lnTo>
                  <a:lnTo>
                    <a:pt x="89" y="292"/>
                  </a:lnTo>
                  <a:lnTo>
                    <a:pt x="91" y="292"/>
                  </a:lnTo>
                  <a:lnTo>
                    <a:pt x="93" y="292"/>
                  </a:lnTo>
                  <a:lnTo>
                    <a:pt x="95" y="293"/>
                  </a:lnTo>
                  <a:lnTo>
                    <a:pt x="97" y="293"/>
                  </a:lnTo>
                  <a:lnTo>
                    <a:pt x="99" y="293"/>
                  </a:lnTo>
                  <a:lnTo>
                    <a:pt x="101" y="293"/>
                  </a:lnTo>
                  <a:lnTo>
                    <a:pt x="103" y="293"/>
                  </a:lnTo>
                  <a:lnTo>
                    <a:pt x="105" y="293"/>
                  </a:lnTo>
                  <a:lnTo>
                    <a:pt x="107" y="293"/>
                  </a:lnTo>
                  <a:lnTo>
                    <a:pt x="109" y="292"/>
                  </a:lnTo>
                  <a:lnTo>
                    <a:pt x="111" y="292"/>
                  </a:lnTo>
                  <a:lnTo>
                    <a:pt x="113" y="292"/>
                  </a:lnTo>
                  <a:lnTo>
                    <a:pt x="115" y="292"/>
                  </a:lnTo>
                  <a:lnTo>
                    <a:pt x="117" y="292"/>
                  </a:lnTo>
                  <a:lnTo>
                    <a:pt x="119" y="291"/>
                  </a:lnTo>
                  <a:lnTo>
                    <a:pt x="121" y="291"/>
                  </a:lnTo>
                  <a:lnTo>
                    <a:pt x="123" y="291"/>
                  </a:lnTo>
                  <a:lnTo>
                    <a:pt x="125" y="290"/>
                  </a:lnTo>
                  <a:lnTo>
                    <a:pt x="127" y="290"/>
                  </a:lnTo>
                  <a:lnTo>
                    <a:pt x="129" y="289"/>
                  </a:lnTo>
                  <a:lnTo>
                    <a:pt x="131" y="289"/>
                  </a:lnTo>
                  <a:lnTo>
                    <a:pt x="132" y="288"/>
                  </a:lnTo>
                  <a:lnTo>
                    <a:pt x="134" y="288"/>
                  </a:lnTo>
                  <a:lnTo>
                    <a:pt x="136" y="287"/>
                  </a:lnTo>
                  <a:lnTo>
                    <a:pt x="138" y="286"/>
                  </a:lnTo>
                  <a:lnTo>
                    <a:pt x="140" y="286"/>
                  </a:lnTo>
                  <a:lnTo>
                    <a:pt x="141" y="285"/>
                  </a:lnTo>
                  <a:lnTo>
                    <a:pt x="143" y="284"/>
                  </a:lnTo>
                  <a:lnTo>
                    <a:pt x="145" y="283"/>
                  </a:lnTo>
                  <a:lnTo>
                    <a:pt x="146" y="283"/>
                  </a:lnTo>
                  <a:lnTo>
                    <a:pt x="148" y="282"/>
                  </a:lnTo>
                  <a:lnTo>
                    <a:pt x="150" y="281"/>
                  </a:lnTo>
                  <a:lnTo>
                    <a:pt x="151" y="280"/>
                  </a:lnTo>
                  <a:lnTo>
                    <a:pt x="153" y="279"/>
                  </a:lnTo>
                  <a:lnTo>
                    <a:pt x="154" y="278"/>
                  </a:lnTo>
                  <a:lnTo>
                    <a:pt x="156" y="277"/>
                  </a:lnTo>
                  <a:lnTo>
                    <a:pt x="157" y="276"/>
                  </a:lnTo>
                  <a:lnTo>
                    <a:pt x="159" y="276"/>
                  </a:lnTo>
                  <a:lnTo>
                    <a:pt x="160" y="275"/>
                  </a:lnTo>
                  <a:lnTo>
                    <a:pt x="161" y="274"/>
                  </a:lnTo>
                  <a:lnTo>
                    <a:pt x="163" y="273"/>
                  </a:lnTo>
                  <a:lnTo>
                    <a:pt x="164" y="272"/>
                  </a:lnTo>
                  <a:lnTo>
                    <a:pt x="165" y="271"/>
                  </a:lnTo>
                  <a:lnTo>
                    <a:pt x="167" y="269"/>
                  </a:lnTo>
                  <a:lnTo>
                    <a:pt x="168" y="268"/>
                  </a:lnTo>
                  <a:lnTo>
                    <a:pt x="169" y="267"/>
                  </a:lnTo>
                  <a:lnTo>
                    <a:pt x="170" y="266"/>
                  </a:lnTo>
                  <a:lnTo>
                    <a:pt x="171" y="265"/>
                  </a:lnTo>
                  <a:lnTo>
                    <a:pt x="173" y="264"/>
                  </a:lnTo>
                  <a:lnTo>
                    <a:pt x="174" y="263"/>
                  </a:lnTo>
                  <a:lnTo>
                    <a:pt x="175" y="261"/>
                  </a:lnTo>
                  <a:lnTo>
                    <a:pt x="176" y="260"/>
                  </a:lnTo>
                  <a:lnTo>
                    <a:pt x="177" y="259"/>
                  </a:lnTo>
                  <a:lnTo>
                    <a:pt x="178" y="258"/>
                  </a:lnTo>
                  <a:lnTo>
                    <a:pt x="179" y="256"/>
                  </a:lnTo>
                  <a:lnTo>
                    <a:pt x="180" y="255"/>
                  </a:lnTo>
                  <a:lnTo>
                    <a:pt x="181" y="254"/>
                  </a:lnTo>
                  <a:lnTo>
                    <a:pt x="182" y="252"/>
                  </a:lnTo>
                  <a:lnTo>
                    <a:pt x="182" y="251"/>
                  </a:lnTo>
                  <a:lnTo>
                    <a:pt x="183" y="250"/>
                  </a:lnTo>
                  <a:lnTo>
                    <a:pt x="184" y="248"/>
                  </a:lnTo>
                  <a:lnTo>
                    <a:pt x="185" y="247"/>
                  </a:lnTo>
                  <a:lnTo>
                    <a:pt x="186" y="245"/>
                  </a:lnTo>
                  <a:lnTo>
                    <a:pt x="186" y="244"/>
                  </a:lnTo>
                  <a:lnTo>
                    <a:pt x="187" y="242"/>
                  </a:lnTo>
                  <a:lnTo>
                    <a:pt x="188" y="241"/>
                  </a:lnTo>
                  <a:lnTo>
                    <a:pt x="188" y="239"/>
                  </a:lnTo>
                  <a:lnTo>
                    <a:pt x="189" y="238"/>
                  </a:lnTo>
                  <a:lnTo>
                    <a:pt x="189" y="236"/>
                  </a:lnTo>
                  <a:lnTo>
                    <a:pt x="190" y="234"/>
                  </a:lnTo>
                  <a:lnTo>
                    <a:pt x="190" y="233"/>
                  </a:lnTo>
                  <a:lnTo>
                    <a:pt x="191" y="231"/>
                  </a:lnTo>
                  <a:lnTo>
                    <a:pt x="191" y="229"/>
                  </a:lnTo>
                  <a:lnTo>
                    <a:pt x="191" y="228"/>
                  </a:lnTo>
                  <a:lnTo>
                    <a:pt x="192" y="226"/>
                  </a:lnTo>
                  <a:lnTo>
                    <a:pt x="192" y="224"/>
                  </a:lnTo>
                  <a:lnTo>
                    <a:pt x="192" y="223"/>
                  </a:lnTo>
                  <a:lnTo>
                    <a:pt x="192" y="221"/>
                  </a:lnTo>
                  <a:lnTo>
                    <a:pt x="192" y="219"/>
                  </a:lnTo>
                  <a:lnTo>
                    <a:pt x="192" y="217"/>
                  </a:lnTo>
                  <a:lnTo>
                    <a:pt x="193" y="216"/>
                  </a:lnTo>
                  <a:lnTo>
                    <a:pt x="193" y="214"/>
                  </a:lnTo>
                  <a:lnTo>
                    <a:pt x="193" y="212"/>
                  </a:lnTo>
                  <a:lnTo>
                    <a:pt x="193" y="210"/>
                  </a:lnTo>
                  <a:lnTo>
                    <a:pt x="193" y="209"/>
                  </a:lnTo>
                  <a:lnTo>
                    <a:pt x="193" y="207"/>
                  </a:lnTo>
                  <a:lnTo>
                    <a:pt x="193" y="205"/>
                  </a:lnTo>
                  <a:lnTo>
                    <a:pt x="192" y="203"/>
                  </a:lnTo>
                  <a:lnTo>
                    <a:pt x="192" y="201"/>
                  </a:lnTo>
                  <a:lnTo>
                    <a:pt x="192" y="200"/>
                  </a:lnTo>
                  <a:lnTo>
                    <a:pt x="192" y="198"/>
                  </a:lnTo>
                  <a:lnTo>
                    <a:pt x="192" y="196"/>
                  </a:lnTo>
                  <a:lnTo>
                    <a:pt x="192" y="194"/>
                  </a:lnTo>
                  <a:lnTo>
                    <a:pt x="191" y="192"/>
                  </a:lnTo>
                  <a:lnTo>
                    <a:pt x="191" y="191"/>
                  </a:lnTo>
                  <a:lnTo>
                    <a:pt x="191" y="189"/>
                  </a:lnTo>
                  <a:lnTo>
                    <a:pt x="190" y="187"/>
                  </a:lnTo>
                  <a:lnTo>
                    <a:pt x="190" y="186"/>
                  </a:lnTo>
                  <a:lnTo>
                    <a:pt x="189" y="184"/>
                  </a:lnTo>
                  <a:lnTo>
                    <a:pt x="189" y="182"/>
                  </a:lnTo>
                  <a:lnTo>
                    <a:pt x="188" y="181"/>
                  </a:lnTo>
                  <a:lnTo>
                    <a:pt x="188" y="179"/>
                  </a:lnTo>
                  <a:lnTo>
                    <a:pt x="187" y="178"/>
                  </a:lnTo>
                  <a:lnTo>
                    <a:pt x="187" y="176"/>
                  </a:lnTo>
                  <a:lnTo>
                    <a:pt x="186" y="175"/>
                  </a:lnTo>
                  <a:lnTo>
                    <a:pt x="186" y="173"/>
                  </a:lnTo>
                  <a:lnTo>
                    <a:pt x="185" y="172"/>
                  </a:lnTo>
                  <a:lnTo>
                    <a:pt x="184" y="170"/>
                  </a:lnTo>
                  <a:lnTo>
                    <a:pt x="183" y="169"/>
                  </a:lnTo>
                  <a:lnTo>
                    <a:pt x="183" y="167"/>
                  </a:lnTo>
                  <a:lnTo>
                    <a:pt x="182" y="166"/>
                  </a:lnTo>
                  <a:lnTo>
                    <a:pt x="181" y="165"/>
                  </a:lnTo>
                  <a:lnTo>
                    <a:pt x="180" y="163"/>
                  </a:lnTo>
                  <a:lnTo>
                    <a:pt x="180" y="162"/>
                  </a:lnTo>
                  <a:lnTo>
                    <a:pt x="179" y="161"/>
                  </a:lnTo>
                  <a:lnTo>
                    <a:pt x="178" y="160"/>
                  </a:lnTo>
                  <a:lnTo>
                    <a:pt x="177" y="158"/>
                  </a:lnTo>
                  <a:lnTo>
                    <a:pt x="176" y="157"/>
                  </a:lnTo>
                  <a:lnTo>
                    <a:pt x="176" y="156"/>
                  </a:lnTo>
                  <a:lnTo>
                    <a:pt x="175" y="155"/>
                  </a:lnTo>
                  <a:lnTo>
                    <a:pt x="174" y="154"/>
                  </a:lnTo>
                  <a:lnTo>
                    <a:pt x="173" y="153"/>
                  </a:lnTo>
                  <a:lnTo>
                    <a:pt x="172" y="152"/>
                  </a:lnTo>
                  <a:lnTo>
                    <a:pt x="171" y="151"/>
                  </a:lnTo>
                  <a:lnTo>
                    <a:pt x="171" y="150"/>
                  </a:lnTo>
                  <a:lnTo>
                    <a:pt x="170" y="149"/>
                  </a:lnTo>
                  <a:lnTo>
                    <a:pt x="169" y="148"/>
                  </a:lnTo>
                  <a:lnTo>
                    <a:pt x="168" y="146"/>
                  </a:lnTo>
                  <a:lnTo>
                    <a:pt x="167" y="145"/>
                  </a:lnTo>
                  <a:lnTo>
                    <a:pt x="166" y="144"/>
                  </a:lnTo>
                  <a:lnTo>
                    <a:pt x="165" y="143"/>
                  </a:lnTo>
                  <a:lnTo>
                    <a:pt x="164" y="142"/>
                  </a:lnTo>
                  <a:lnTo>
                    <a:pt x="163" y="141"/>
                  </a:lnTo>
                  <a:lnTo>
                    <a:pt x="162" y="140"/>
                  </a:lnTo>
                  <a:lnTo>
                    <a:pt x="160" y="138"/>
                  </a:lnTo>
                  <a:lnTo>
                    <a:pt x="159" y="137"/>
                  </a:lnTo>
                  <a:lnTo>
                    <a:pt x="158" y="136"/>
                  </a:lnTo>
                  <a:lnTo>
                    <a:pt x="157" y="135"/>
                  </a:lnTo>
                  <a:lnTo>
                    <a:pt x="156" y="133"/>
                  </a:lnTo>
                  <a:lnTo>
                    <a:pt x="154" y="132"/>
                  </a:lnTo>
                  <a:lnTo>
                    <a:pt x="153" y="131"/>
                  </a:lnTo>
                  <a:lnTo>
                    <a:pt x="152" y="130"/>
                  </a:lnTo>
                  <a:lnTo>
                    <a:pt x="151" y="128"/>
                  </a:lnTo>
                  <a:lnTo>
                    <a:pt x="150" y="127"/>
                  </a:lnTo>
                  <a:lnTo>
                    <a:pt x="149" y="126"/>
                  </a:lnTo>
                  <a:lnTo>
                    <a:pt x="148" y="125"/>
                  </a:lnTo>
                  <a:lnTo>
                    <a:pt x="147" y="124"/>
                  </a:lnTo>
                  <a:lnTo>
                    <a:pt x="146" y="123"/>
                  </a:lnTo>
                  <a:lnTo>
                    <a:pt x="145" y="121"/>
                  </a:lnTo>
                  <a:lnTo>
                    <a:pt x="145" y="120"/>
                  </a:lnTo>
                  <a:lnTo>
                    <a:pt x="144" y="119"/>
                  </a:lnTo>
                  <a:lnTo>
                    <a:pt x="143" y="118"/>
                  </a:lnTo>
                  <a:lnTo>
                    <a:pt x="143" y="117"/>
                  </a:lnTo>
                  <a:lnTo>
                    <a:pt x="142" y="117"/>
                  </a:lnTo>
                  <a:lnTo>
                    <a:pt x="142" y="116"/>
                  </a:lnTo>
                  <a:lnTo>
                    <a:pt x="142" y="115"/>
                  </a:lnTo>
                  <a:lnTo>
                    <a:pt x="141" y="114"/>
                  </a:lnTo>
                  <a:lnTo>
                    <a:pt x="141" y="113"/>
                  </a:lnTo>
                  <a:lnTo>
                    <a:pt x="141" y="112"/>
                  </a:lnTo>
                  <a:lnTo>
                    <a:pt x="141" y="111"/>
                  </a:lnTo>
                  <a:lnTo>
                    <a:pt x="140" y="110"/>
                  </a:lnTo>
                  <a:lnTo>
                    <a:pt x="140" y="109"/>
                  </a:lnTo>
                  <a:lnTo>
                    <a:pt x="140" y="108"/>
                  </a:lnTo>
                  <a:lnTo>
                    <a:pt x="140" y="107"/>
                  </a:lnTo>
                  <a:lnTo>
                    <a:pt x="139" y="106"/>
                  </a:lnTo>
                  <a:lnTo>
                    <a:pt x="139" y="105"/>
                  </a:lnTo>
                  <a:lnTo>
                    <a:pt x="139" y="104"/>
                  </a:lnTo>
                  <a:lnTo>
                    <a:pt x="139" y="103"/>
                  </a:lnTo>
                  <a:lnTo>
                    <a:pt x="139" y="102"/>
                  </a:lnTo>
                  <a:lnTo>
                    <a:pt x="139" y="101"/>
                  </a:lnTo>
                  <a:lnTo>
                    <a:pt x="139" y="100"/>
                  </a:lnTo>
                  <a:lnTo>
                    <a:pt x="139" y="99"/>
                  </a:lnTo>
                  <a:lnTo>
                    <a:pt x="140" y="98"/>
                  </a:lnTo>
                  <a:lnTo>
                    <a:pt x="140" y="97"/>
                  </a:lnTo>
                  <a:lnTo>
                    <a:pt x="140" y="96"/>
                  </a:lnTo>
                  <a:lnTo>
                    <a:pt x="140" y="95"/>
                  </a:lnTo>
                  <a:lnTo>
                    <a:pt x="141" y="94"/>
                  </a:lnTo>
                  <a:lnTo>
                    <a:pt x="141" y="93"/>
                  </a:lnTo>
                  <a:lnTo>
                    <a:pt x="141" y="92"/>
                  </a:lnTo>
                  <a:lnTo>
                    <a:pt x="142" y="91"/>
                  </a:lnTo>
                  <a:lnTo>
                    <a:pt x="142" y="89"/>
                  </a:lnTo>
                  <a:lnTo>
                    <a:pt x="142" y="88"/>
                  </a:lnTo>
                  <a:lnTo>
                    <a:pt x="143" y="87"/>
                  </a:lnTo>
                  <a:lnTo>
                    <a:pt x="143" y="86"/>
                  </a:lnTo>
                  <a:lnTo>
                    <a:pt x="144" y="85"/>
                  </a:lnTo>
                  <a:lnTo>
                    <a:pt x="144" y="84"/>
                  </a:lnTo>
                  <a:lnTo>
                    <a:pt x="145" y="83"/>
                  </a:lnTo>
                  <a:lnTo>
                    <a:pt x="145" y="82"/>
                  </a:lnTo>
                  <a:lnTo>
                    <a:pt x="146" y="81"/>
                  </a:lnTo>
                  <a:lnTo>
                    <a:pt x="147" y="80"/>
                  </a:lnTo>
                  <a:lnTo>
                    <a:pt x="147" y="79"/>
                  </a:lnTo>
                  <a:lnTo>
                    <a:pt x="148" y="78"/>
                  </a:lnTo>
                  <a:lnTo>
                    <a:pt x="149" y="77"/>
                  </a:lnTo>
                  <a:lnTo>
                    <a:pt x="150" y="76"/>
                  </a:lnTo>
                  <a:lnTo>
                    <a:pt x="150" y="75"/>
                  </a:lnTo>
                  <a:lnTo>
                    <a:pt x="151" y="74"/>
                  </a:lnTo>
                  <a:lnTo>
                    <a:pt x="152" y="73"/>
                  </a:lnTo>
                  <a:lnTo>
                    <a:pt x="153" y="72"/>
                  </a:lnTo>
                  <a:lnTo>
                    <a:pt x="154" y="71"/>
                  </a:lnTo>
                  <a:lnTo>
                    <a:pt x="155" y="70"/>
                  </a:lnTo>
                  <a:lnTo>
                    <a:pt x="155" y="69"/>
                  </a:lnTo>
                  <a:lnTo>
                    <a:pt x="156" y="68"/>
                  </a:lnTo>
                  <a:lnTo>
                    <a:pt x="157" y="67"/>
                  </a:lnTo>
                  <a:lnTo>
                    <a:pt x="158" y="67"/>
                  </a:lnTo>
                  <a:lnTo>
                    <a:pt x="159" y="66"/>
                  </a:lnTo>
                  <a:lnTo>
                    <a:pt x="160" y="65"/>
                  </a:lnTo>
                  <a:lnTo>
                    <a:pt x="161" y="64"/>
                  </a:lnTo>
                  <a:lnTo>
                    <a:pt x="162" y="64"/>
                  </a:lnTo>
                  <a:lnTo>
                    <a:pt x="163" y="63"/>
                  </a:lnTo>
                  <a:lnTo>
                    <a:pt x="163" y="62"/>
                  </a:lnTo>
                  <a:lnTo>
                    <a:pt x="164" y="62"/>
                  </a:lnTo>
                  <a:lnTo>
                    <a:pt x="165" y="61"/>
                  </a:lnTo>
                  <a:lnTo>
                    <a:pt x="166" y="61"/>
                  </a:lnTo>
                  <a:lnTo>
                    <a:pt x="167" y="60"/>
                  </a:lnTo>
                  <a:lnTo>
                    <a:pt x="168" y="60"/>
                  </a:lnTo>
                  <a:lnTo>
                    <a:pt x="168" y="59"/>
                  </a:lnTo>
                  <a:lnTo>
                    <a:pt x="169" y="59"/>
                  </a:lnTo>
                  <a:lnTo>
                    <a:pt x="170" y="58"/>
                  </a:lnTo>
                  <a:lnTo>
                    <a:pt x="171" y="58"/>
                  </a:lnTo>
                  <a:lnTo>
                    <a:pt x="172" y="57"/>
                  </a:lnTo>
                  <a:lnTo>
                    <a:pt x="173" y="57"/>
                  </a:lnTo>
                  <a:lnTo>
                    <a:pt x="174" y="57"/>
                  </a:lnTo>
                  <a:lnTo>
                    <a:pt x="175" y="56"/>
                  </a:lnTo>
                  <a:lnTo>
                    <a:pt x="176" y="56"/>
                  </a:lnTo>
                  <a:lnTo>
                    <a:pt x="177" y="55"/>
                  </a:lnTo>
                  <a:lnTo>
                    <a:pt x="178" y="55"/>
                  </a:lnTo>
                  <a:lnTo>
                    <a:pt x="179" y="55"/>
                  </a:lnTo>
                  <a:lnTo>
                    <a:pt x="180" y="54"/>
                  </a:lnTo>
                  <a:lnTo>
                    <a:pt x="181" y="54"/>
                  </a:lnTo>
                  <a:lnTo>
                    <a:pt x="183" y="54"/>
                  </a:lnTo>
                  <a:lnTo>
                    <a:pt x="184" y="53"/>
                  </a:lnTo>
                  <a:lnTo>
                    <a:pt x="185" y="53"/>
                  </a:lnTo>
                  <a:lnTo>
                    <a:pt x="187" y="53"/>
                  </a:lnTo>
                  <a:lnTo>
                    <a:pt x="188" y="52"/>
                  </a:lnTo>
                  <a:lnTo>
                    <a:pt x="190" y="52"/>
                  </a:lnTo>
                  <a:lnTo>
                    <a:pt x="191" y="52"/>
                  </a:lnTo>
                  <a:lnTo>
                    <a:pt x="193" y="51"/>
                  </a:lnTo>
                  <a:lnTo>
                    <a:pt x="194" y="51"/>
                  </a:lnTo>
                  <a:lnTo>
                    <a:pt x="196" y="51"/>
                  </a:lnTo>
                  <a:lnTo>
                    <a:pt x="197" y="50"/>
                  </a:lnTo>
                  <a:lnTo>
                    <a:pt x="199" y="50"/>
                  </a:lnTo>
                  <a:lnTo>
                    <a:pt x="200" y="50"/>
                  </a:lnTo>
                  <a:lnTo>
                    <a:pt x="202" y="50"/>
                  </a:lnTo>
                  <a:lnTo>
                    <a:pt x="204" y="49"/>
                  </a:lnTo>
                  <a:lnTo>
                    <a:pt x="205" y="49"/>
                  </a:lnTo>
                  <a:lnTo>
                    <a:pt x="207" y="49"/>
                  </a:lnTo>
                  <a:lnTo>
                    <a:pt x="209" y="49"/>
                  </a:lnTo>
                  <a:lnTo>
                    <a:pt x="211" y="48"/>
                  </a:lnTo>
                  <a:lnTo>
                    <a:pt x="213" y="48"/>
                  </a:lnTo>
                  <a:lnTo>
                    <a:pt x="214" y="48"/>
                  </a:lnTo>
                  <a:lnTo>
                    <a:pt x="216" y="48"/>
                  </a:lnTo>
                  <a:lnTo>
                    <a:pt x="218" y="48"/>
                  </a:lnTo>
                  <a:lnTo>
                    <a:pt x="220" y="48"/>
                  </a:lnTo>
                  <a:lnTo>
                    <a:pt x="222" y="48"/>
                  </a:lnTo>
                  <a:lnTo>
                    <a:pt x="224" y="48"/>
                  </a:lnTo>
                  <a:lnTo>
                    <a:pt x="225" y="48"/>
                  </a:lnTo>
                  <a:lnTo>
                    <a:pt x="227" y="48"/>
                  </a:lnTo>
                  <a:lnTo>
                    <a:pt x="229" y="48"/>
                  </a:lnTo>
                  <a:lnTo>
                    <a:pt x="231" y="48"/>
                  </a:lnTo>
                  <a:lnTo>
                    <a:pt x="233" y="48"/>
                  </a:lnTo>
                  <a:lnTo>
                    <a:pt x="235" y="48"/>
                  </a:lnTo>
                  <a:lnTo>
                    <a:pt x="237" y="48"/>
                  </a:lnTo>
                  <a:lnTo>
                    <a:pt x="239" y="49"/>
                  </a:lnTo>
                  <a:lnTo>
                    <a:pt x="241" y="49"/>
                  </a:lnTo>
                  <a:lnTo>
                    <a:pt x="243" y="49"/>
                  </a:lnTo>
                  <a:lnTo>
                    <a:pt x="244" y="50"/>
                  </a:lnTo>
                  <a:lnTo>
                    <a:pt x="246" y="50"/>
                  </a:lnTo>
                  <a:lnTo>
                    <a:pt x="248" y="50"/>
                  </a:lnTo>
                  <a:lnTo>
                    <a:pt x="250" y="51"/>
                  </a:lnTo>
                  <a:lnTo>
                    <a:pt x="252" y="51"/>
                  </a:lnTo>
                  <a:lnTo>
                    <a:pt x="253" y="51"/>
                  </a:lnTo>
                  <a:lnTo>
                    <a:pt x="255" y="52"/>
                  </a:lnTo>
                  <a:lnTo>
                    <a:pt x="257" y="52"/>
                  </a:lnTo>
                  <a:lnTo>
                    <a:pt x="259" y="53"/>
                  </a:lnTo>
                  <a:lnTo>
                    <a:pt x="260" y="53"/>
                  </a:lnTo>
                  <a:lnTo>
                    <a:pt x="262" y="53"/>
                  </a:lnTo>
                  <a:lnTo>
                    <a:pt x="263" y="54"/>
                  </a:lnTo>
                  <a:lnTo>
                    <a:pt x="265" y="54"/>
                  </a:lnTo>
                  <a:lnTo>
                    <a:pt x="267" y="55"/>
                  </a:lnTo>
                  <a:lnTo>
                    <a:pt x="268" y="55"/>
                  </a:lnTo>
                  <a:lnTo>
                    <a:pt x="269" y="56"/>
                  </a:lnTo>
                  <a:lnTo>
                    <a:pt x="271" y="56"/>
                  </a:lnTo>
                  <a:lnTo>
                    <a:pt x="272" y="57"/>
                  </a:lnTo>
                  <a:lnTo>
                    <a:pt x="274" y="57"/>
                  </a:lnTo>
                  <a:lnTo>
                    <a:pt x="275" y="58"/>
                  </a:lnTo>
                  <a:lnTo>
                    <a:pt x="277" y="58"/>
                  </a:lnTo>
                  <a:lnTo>
                    <a:pt x="278" y="59"/>
                  </a:lnTo>
                  <a:lnTo>
                    <a:pt x="280" y="59"/>
                  </a:lnTo>
                  <a:lnTo>
                    <a:pt x="281" y="60"/>
                  </a:lnTo>
                  <a:lnTo>
                    <a:pt x="282" y="61"/>
                  </a:lnTo>
                  <a:lnTo>
                    <a:pt x="284" y="61"/>
                  </a:lnTo>
                  <a:lnTo>
                    <a:pt x="285" y="62"/>
                  </a:lnTo>
                  <a:lnTo>
                    <a:pt x="287" y="63"/>
                  </a:lnTo>
                  <a:lnTo>
                    <a:pt x="288" y="64"/>
                  </a:lnTo>
                  <a:lnTo>
                    <a:pt x="289" y="64"/>
                  </a:lnTo>
                  <a:lnTo>
                    <a:pt x="291" y="65"/>
                  </a:lnTo>
                  <a:lnTo>
                    <a:pt x="292" y="66"/>
                  </a:lnTo>
                  <a:lnTo>
                    <a:pt x="293" y="67"/>
                  </a:lnTo>
                  <a:lnTo>
                    <a:pt x="295" y="68"/>
                  </a:lnTo>
                  <a:lnTo>
                    <a:pt x="296" y="69"/>
                  </a:lnTo>
                  <a:lnTo>
                    <a:pt x="297" y="70"/>
                  </a:lnTo>
                  <a:lnTo>
                    <a:pt x="299" y="70"/>
                  </a:lnTo>
                  <a:lnTo>
                    <a:pt x="300" y="71"/>
                  </a:lnTo>
                  <a:lnTo>
                    <a:pt x="301" y="72"/>
                  </a:lnTo>
                  <a:lnTo>
                    <a:pt x="302" y="73"/>
                  </a:lnTo>
                  <a:lnTo>
                    <a:pt x="304" y="74"/>
                  </a:lnTo>
                  <a:lnTo>
                    <a:pt x="305" y="75"/>
                  </a:lnTo>
                  <a:lnTo>
                    <a:pt x="306" y="76"/>
                  </a:lnTo>
                  <a:lnTo>
                    <a:pt x="307" y="77"/>
                  </a:lnTo>
                  <a:lnTo>
                    <a:pt x="308" y="78"/>
                  </a:lnTo>
                  <a:lnTo>
                    <a:pt x="309" y="79"/>
                  </a:lnTo>
                  <a:lnTo>
                    <a:pt x="311" y="80"/>
                  </a:lnTo>
                  <a:lnTo>
                    <a:pt x="312" y="82"/>
                  </a:lnTo>
                  <a:lnTo>
                    <a:pt x="313" y="83"/>
                  </a:lnTo>
                  <a:lnTo>
                    <a:pt x="314" y="84"/>
                  </a:lnTo>
                  <a:lnTo>
                    <a:pt x="315" y="85"/>
                  </a:lnTo>
                  <a:lnTo>
                    <a:pt x="316" y="86"/>
                  </a:lnTo>
                  <a:lnTo>
                    <a:pt x="317" y="87"/>
                  </a:lnTo>
                  <a:lnTo>
                    <a:pt x="318" y="88"/>
                  </a:lnTo>
                  <a:lnTo>
                    <a:pt x="319" y="89"/>
                  </a:lnTo>
                  <a:lnTo>
                    <a:pt x="319" y="90"/>
                  </a:lnTo>
                  <a:lnTo>
                    <a:pt x="320" y="91"/>
                  </a:lnTo>
                  <a:lnTo>
                    <a:pt x="321" y="92"/>
                  </a:lnTo>
                  <a:lnTo>
                    <a:pt x="322" y="93"/>
                  </a:lnTo>
                  <a:lnTo>
                    <a:pt x="322" y="94"/>
                  </a:lnTo>
                  <a:lnTo>
                    <a:pt x="323" y="95"/>
                  </a:lnTo>
                  <a:lnTo>
                    <a:pt x="324" y="96"/>
                  </a:lnTo>
                  <a:lnTo>
                    <a:pt x="324" y="97"/>
                  </a:lnTo>
                  <a:lnTo>
                    <a:pt x="325" y="98"/>
                  </a:lnTo>
                  <a:lnTo>
                    <a:pt x="325" y="99"/>
                  </a:lnTo>
                  <a:lnTo>
                    <a:pt x="326" y="100"/>
                  </a:lnTo>
                  <a:lnTo>
                    <a:pt x="327" y="101"/>
                  </a:lnTo>
                  <a:lnTo>
                    <a:pt x="327" y="102"/>
                  </a:lnTo>
                  <a:lnTo>
                    <a:pt x="328" y="103"/>
                  </a:lnTo>
                  <a:lnTo>
                    <a:pt x="328" y="104"/>
                  </a:lnTo>
                  <a:lnTo>
                    <a:pt x="329" y="105"/>
                  </a:lnTo>
                  <a:lnTo>
                    <a:pt x="329" y="107"/>
                  </a:lnTo>
                  <a:lnTo>
                    <a:pt x="330" y="108"/>
                  </a:lnTo>
                  <a:lnTo>
                    <a:pt x="331" y="109"/>
                  </a:lnTo>
                  <a:lnTo>
                    <a:pt x="331" y="110"/>
                  </a:lnTo>
                  <a:lnTo>
                    <a:pt x="332" y="111"/>
                  </a:lnTo>
                  <a:lnTo>
                    <a:pt x="332" y="112"/>
                  </a:lnTo>
                  <a:lnTo>
                    <a:pt x="333" y="114"/>
                  </a:lnTo>
                  <a:lnTo>
                    <a:pt x="334" y="115"/>
                  </a:lnTo>
                  <a:lnTo>
                    <a:pt x="334" y="116"/>
                  </a:lnTo>
                  <a:lnTo>
                    <a:pt x="335" y="117"/>
                  </a:lnTo>
                  <a:lnTo>
                    <a:pt x="335" y="119"/>
                  </a:lnTo>
                  <a:lnTo>
                    <a:pt x="336" y="120"/>
                  </a:lnTo>
                  <a:lnTo>
                    <a:pt x="337" y="122"/>
                  </a:lnTo>
                  <a:lnTo>
                    <a:pt x="337" y="123"/>
                  </a:lnTo>
                  <a:lnTo>
                    <a:pt x="338" y="124"/>
                  </a:lnTo>
                  <a:lnTo>
                    <a:pt x="338" y="126"/>
                  </a:lnTo>
                  <a:lnTo>
                    <a:pt x="339" y="127"/>
                  </a:lnTo>
                  <a:lnTo>
                    <a:pt x="339" y="129"/>
                  </a:lnTo>
                  <a:lnTo>
                    <a:pt x="340" y="130"/>
                  </a:lnTo>
                  <a:lnTo>
                    <a:pt x="340" y="132"/>
                  </a:lnTo>
                  <a:lnTo>
                    <a:pt x="341" y="134"/>
                  </a:lnTo>
                  <a:lnTo>
                    <a:pt x="341" y="135"/>
                  </a:lnTo>
                  <a:lnTo>
                    <a:pt x="342" y="137"/>
                  </a:lnTo>
                  <a:lnTo>
                    <a:pt x="342" y="139"/>
                  </a:lnTo>
                  <a:lnTo>
                    <a:pt x="343" y="140"/>
                  </a:lnTo>
                  <a:lnTo>
                    <a:pt x="343" y="142"/>
                  </a:lnTo>
                  <a:lnTo>
                    <a:pt x="344" y="144"/>
                  </a:lnTo>
                  <a:lnTo>
                    <a:pt x="344" y="146"/>
                  </a:lnTo>
                  <a:lnTo>
                    <a:pt x="345" y="147"/>
                  </a:lnTo>
                  <a:lnTo>
                    <a:pt x="345" y="149"/>
                  </a:lnTo>
                  <a:lnTo>
                    <a:pt x="346" y="151"/>
                  </a:lnTo>
                  <a:lnTo>
                    <a:pt x="346" y="152"/>
                  </a:lnTo>
                  <a:lnTo>
                    <a:pt x="346" y="154"/>
                  </a:lnTo>
                  <a:lnTo>
                    <a:pt x="347" y="156"/>
                  </a:lnTo>
                  <a:lnTo>
                    <a:pt x="347" y="157"/>
                  </a:lnTo>
                  <a:lnTo>
                    <a:pt x="347" y="159"/>
                  </a:lnTo>
                  <a:lnTo>
                    <a:pt x="348" y="161"/>
                  </a:lnTo>
                  <a:lnTo>
                    <a:pt x="348" y="162"/>
                  </a:lnTo>
                  <a:lnTo>
                    <a:pt x="348" y="164"/>
                  </a:lnTo>
                  <a:lnTo>
                    <a:pt x="349" y="165"/>
                  </a:lnTo>
                  <a:lnTo>
                    <a:pt x="349" y="167"/>
                  </a:lnTo>
                  <a:lnTo>
                    <a:pt x="349" y="169"/>
                  </a:lnTo>
                  <a:lnTo>
                    <a:pt x="349" y="170"/>
                  </a:lnTo>
                  <a:lnTo>
                    <a:pt x="349" y="172"/>
                  </a:lnTo>
                  <a:lnTo>
                    <a:pt x="350" y="174"/>
                  </a:lnTo>
                  <a:lnTo>
                    <a:pt x="350" y="175"/>
                  </a:lnTo>
                  <a:lnTo>
                    <a:pt x="350" y="177"/>
                  </a:lnTo>
                  <a:lnTo>
                    <a:pt x="350" y="179"/>
                  </a:lnTo>
                  <a:lnTo>
                    <a:pt x="351" y="180"/>
                  </a:lnTo>
                  <a:lnTo>
                    <a:pt x="351" y="182"/>
                  </a:lnTo>
                  <a:lnTo>
                    <a:pt x="351" y="184"/>
                  </a:lnTo>
                  <a:lnTo>
                    <a:pt x="351" y="186"/>
                  </a:lnTo>
                  <a:lnTo>
                    <a:pt x="351" y="187"/>
                  </a:lnTo>
                  <a:lnTo>
                    <a:pt x="351" y="189"/>
                  </a:lnTo>
                  <a:lnTo>
                    <a:pt x="352" y="191"/>
                  </a:lnTo>
                  <a:lnTo>
                    <a:pt x="352" y="193"/>
                  </a:lnTo>
                  <a:lnTo>
                    <a:pt x="352" y="195"/>
                  </a:lnTo>
                  <a:lnTo>
                    <a:pt x="352" y="197"/>
                  </a:lnTo>
                  <a:lnTo>
                    <a:pt x="352" y="199"/>
                  </a:lnTo>
                  <a:lnTo>
                    <a:pt x="352" y="201"/>
                  </a:lnTo>
                  <a:lnTo>
                    <a:pt x="353" y="203"/>
                  </a:lnTo>
                  <a:lnTo>
                    <a:pt x="353" y="205"/>
                  </a:lnTo>
                  <a:lnTo>
                    <a:pt x="353" y="207"/>
                  </a:lnTo>
                  <a:lnTo>
                    <a:pt x="353" y="209"/>
                  </a:lnTo>
                  <a:lnTo>
                    <a:pt x="353" y="211"/>
                  </a:lnTo>
                  <a:lnTo>
                    <a:pt x="353" y="214"/>
                  </a:lnTo>
                  <a:lnTo>
                    <a:pt x="353" y="216"/>
                  </a:lnTo>
                  <a:lnTo>
                    <a:pt x="353" y="218"/>
                  </a:lnTo>
                  <a:lnTo>
                    <a:pt x="353" y="220"/>
                  </a:lnTo>
                  <a:lnTo>
                    <a:pt x="353" y="223"/>
                  </a:lnTo>
                  <a:lnTo>
                    <a:pt x="353" y="225"/>
                  </a:lnTo>
                  <a:lnTo>
                    <a:pt x="353" y="228"/>
                  </a:lnTo>
                  <a:lnTo>
                    <a:pt x="353" y="230"/>
                  </a:lnTo>
                  <a:lnTo>
                    <a:pt x="352" y="233"/>
                  </a:lnTo>
                  <a:lnTo>
                    <a:pt x="352" y="235"/>
                  </a:lnTo>
                  <a:lnTo>
                    <a:pt x="352" y="238"/>
                  </a:lnTo>
                  <a:lnTo>
                    <a:pt x="352" y="240"/>
                  </a:lnTo>
                  <a:lnTo>
                    <a:pt x="352" y="243"/>
                  </a:lnTo>
                  <a:lnTo>
                    <a:pt x="352" y="245"/>
                  </a:lnTo>
                  <a:lnTo>
                    <a:pt x="351" y="248"/>
                  </a:lnTo>
                  <a:lnTo>
                    <a:pt x="351" y="250"/>
                  </a:lnTo>
                  <a:lnTo>
                    <a:pt x="351" y="253"/>
                  </a:lnTo>
                  <a:lnTo>
                    <a:pt x="351" y="255"/>
                  </a:lnTo>
                  <a:lnTo>
                    <a:pt x="350" y="258"/>
                  </a:lnTo>
                  <a:lnTo>
                    <a:pt x="350" y="260"/>
                  </a:lnTo>
                  <a:lnTo>
                    <a:pt x="350" y="263"/>
                  </a:lnTo>
                  <a:lnTo>
                    <a:pt x="349" y="265"/>
                  </a:lnTo>
                  <a:lnTo>
                    <a:pt x="349" y="268"/>
                  </a:lnTo>
                  <a:lnTo>
                    <a:pt x="349" y="270"/>
                  </a:lnTo>
                  <a:lnTo>
                    <a:pt x="348" y="272"/>
                  </a:lnTo>
                  <a:lnTo>
                    <a:pt x="348" y="275"/>
                  </a:lnTo>
                  <a:lnTo>
                    <a:pt x="348" y="277"/>
                  </a:lnTo>
                  <a:lnTo>
                    <a:pt x="347" y="280"/>
                  </a:lnTo>
                  <a:lnTo>
                    <a:pt x="347" y="282"/>
                  </a:lnTo>
                  <a:lnTo>
                    <a:pt x="346" y="285"/>
                  </a:lnTo>
                  <a:lnTo>
                    <a:pt x="346" y="287"/>
                  </a:lnTo>
                  <a:lnTo>
                    <a:pt x="345" y="290"/>
                  </a:lnTo>
                  <a:lnTo>
                    <a:pt x="345" y="292"/>
                  </a:lnTo>
                  <a:lnTo>
                    <a:pt x="344" y="294"/>
                  </a:lnTo>
                  <a:lnTo>
                    <a:pt x="344" y="297"/>
                  </a:lnTo>
                  <a:lnTo>
                    <a:pt x="343" y="299"/>
                  </a:lnTo>
                  <a:lnTo>
                    <a:pt x="342" y="302"/>
                  </a:lnTo>
                  <a:lnTo>
                    <a:pt x="342" y="304"/>
                  </a:lnTo>
                  <a:lnTo>
                    <a:pt x="341" y="307"/>
                  </a:lnTo>
                  <a:lnTo>
                    <a:pt x="341" y="309"/>
                  </a:lnTo>
                  <a:lnTo>
                    <a:pt x="340" y="312"/>
                  </a:lnTo>
                  <a:lnTo>
                    <a:pt x="339" y="314"/>
                  </a:lnTo>
                  <a:lnTo>
                    <a:pt x="338" y="317"/>
                  </a:lnTo>
                  <a:lnTo>
                    <a:pt x="338" y="319"/>
                  </a:lnTo>
                  <a:lnTo>
                    <a:pt x="337" y="322"/>
                  </a:lnTo>
                  <a:lnTo>
                    <a:pt x="336" y="324"/>
                  </a:lnTo>
                  <a:lnTo>
                    <a:pt x="335" y="327"/>
                  </a:lnTo>
                  <a:lnTo>
                    <a:pt x="335" y="329"/>
                  </a:lnTo>
                  <a:lnTo>
                    <a:pt x="334" y="332"/>
                  </a:lnTo>
                  <a:lnTo>
                    <a:pt x="333" y="334"/>
                  </a:lnTo>
                  <a:lnTo>
                    <a:pt x="332" y="337"/>
                  </a:lnTo>
                  <a:lnTo>
                    <a:pt x="331" y="339"/>
                  </a:lnTo>
                  <a:lnTo>
                    <a:pt x="330" y="342"/>
                  </a:lnTo>
                  <a:lnTo>
                    <a:pt x="329" y="344"/>
                  </a:lnTo>
                  <a:lnTo>
                    <a:pt x="328" y="347"/>
                  </a:lnTo>
                  <a:lnTo>
                    <a:pt x="327" y="350"/>
                  </a:lnTo>
                  <a:lnTo>
                    <a:pt x="326" y="352"/>
                  </a:lnTo>
                  <a:lnTo>
                    <a:pt x="325" y="355"/>
                  </a:lnTo>
                  <a:lnTo>
                    <a:pt x="324" y="357"/>
                  </a:lnTo>
                  <a:lnTo>
                    <a:pt x="323" y="360"/>
                  </a:lnTo>
                  <a:lnTo>
                    <a:pt x="322" y="362"/>
                  </a:lnTo>
                  <a:lnTo>
                    <a:pt x="321" y="365"/>
                  </a:lnTo>
                  <a:lnTo>
                    <a:pt x="319" y="367"/>
                  </a:lnTo>
                  <a:lnTo>
                    <a:pt x="318" y="369"/>
                  </a:lnTo>
                  <a:lnTo>
                    <a:pt x="317" y="372"/>
                  </a:lnTo>
                  <a:lnTo>
                    <a:pt x="316" y="374"/>
                  </a:lnTo>
                  <a:lnTo>
                    <a:pt x="314" y="377"/>
                  </a:lnTo>
                  <a:lnTo>
                    <a:pt x="313" y="379"/>
                  </a:lnTo>
                  <a:lnTo>
                    <a:pt x="312" y="382"/>
                  </a:lnTo>
                  <a:lnTo>
                    <a:pt x="311" y="384"/>
                  </a:lnTo>
                  <a:lnTo>
                    <a:pt x="309" y="386"/>
                  </a:lnTo>
                  <a:lnTo>
                    <a:pt x="308" y="389"/>
                  </a:lnTo>
                  <a:lnTo>
                    <a:pt x="307" y="391"/>
                  </a:lnTo>
                  <a:lnTo>
                    <a:pt x="305" y="394"/>
                  </a:lnTo>
                  <a:lnTo>
                    <a:pt x="304" y="396"/>
                  </a:lnTo>
                  <a:lnTo>
                    <a:pt x="302" y="398"/>
                  </a:lnTo>
                  <a:lnTo>
                    <a:pt x="301" y="401"/>
                  </a:lnTo>
                  <a:lnTo>
                    <a:pt x="300" y="403"/>
                  </a:lnTo>
                  <a:lnTo>
                    <a:pt x="298" y="406"/>
                  </a:lnTo>
                  <a:lnTo>
                    <a:pt x="297" y="408"/>
                  </a:lnTo>
                  <a:lnTo>
                    <a:pt x="295" y="411"/>
                  </a:lnTo>
                  <a:lnTo>
                    <a:pt x="294" y="413"/>
                  </a:lnTo>
                  <a:lnTo>
                    <a:pt x="293" y="415"/>
                  </a:lnTo>
                  <a:lnTo>
                    <a:pt x="291" y="418"/>
                  </a:lnTo>
                  <a:lnTo>
                    <a:pt x="290" y="420"/>
                  </a:lnTo>
                  <a:lnTo>
                    <a:pt x="288" y="423"/>
                  </a:lnTo>
                  <a:lnTo>
                    <a:pt x="287" y="425"/>
                  </a:lnTo>
                  <a:lnTo>
                    <a:pt x="285" y="428"/>
                  </a:lnTo>
                  <a:lnTo>
                    <a:pt x="284" y="430"/>
                  </a:lnTo>
                  <a:lnTo>
                    <a:pt x="283" y="433"/>
                  </a:lnTo>
                  <a:lnTo>
                    <a:pt x="281" y="435"/>
                  </a:lnTo>
                  <a:lnTo>
                    <a:pt x="280" y="438"/>
                  </a:lnTo>
                  <a:lnTo>
                    <a:pt x="279" y="440"/>
                  </a:lnTo>
                  <a:lnTo>
                    <a:pt x="277" y="443"/>
                  </a:lnTo>
                  <a:lnTo>
                    <a:pt x="276" y="445"/>
                  </a:lnTo>
                  <a:lnTo>
                    <a:pt x="275" y="447"/>
                  </a:lnTo>
                  <a:lnTo>
                    <a:pt x="274" y="450"/>
                  </a:lnTo>
                  <a:lnTo>
                    <a:pt x="272" y="452"/>
                  </a:lnTo>
                  <a:lnTo>
                    <a:pt x="271" y="454"/>
                  </a:lnTo>
                  <a:lnTo>
                    <a:pt x="270" y="457"/>
                  </a:lnTo>
                  <a:lnTo>
                    <a:pt x="269" y="459"/>
                  </a:lnTo>
                  <a:lnTo>
                    <a:pt x="268" y="461"/>
                  </a:lnTo>
                  <a:lnTo>
                    <a:pt x="267" y="463"/>
                  </a:lnTo>
                  <a:lnTo>
                    <a:pt x="266" y="465"/>
                  </a:lnTo>
                  <a:lnTo>
                    <a:pt x="265" y="467"/>
                  </a:lnTo>
                  <a:lnTo>
                    <a:pt x="264" y="470"/>
                  </a:lnTo>
                  <a:lnTo>
                    <a:pt x="263" y="472"/>
                  </a:lnTo>
                  <a:lnTo>
                    <a:pt x="262" y="474"/>
                  </a:lnTo>
                  <a:lnTo>
                    <a:pt x="261" y="476"/>
                  </a:lnTo>
                  <a:lnTo>
                    <a:pt x="261" y="478"/>
                  </a:lnTo>
                  <a:lnTo>
                    <a:pt x="260" y="481"/>
                  </a:lnTo>
                  <a:lnTo>
                    <a:pt x="259" y="483"/>
                  </a:lnTo>
                  <a:lnTo>
                    <a:pt x="258" y="485"/>
                  </a:lnTo>
                  <a:lnTo>
                    <a:pt x="257" y="487"/>
                  </a:lnTo>
                  <a:lnTo>
                    <a:pt x="256" y="489"/>
                  </a:lnTo>
                  <a:lnTo>
                    <a:pt x="256" y="492"/>
                  </a:lnTo>
                  <a:lnTo>
                    <a:pt x="255" y="494"/>
                  </a:lnTo>
                  <a:lnTo>
                    <a:pt x="254" y="496"/>
                  </a:lnTo>
                  <a:lnTo>
                    <a:pt x="253" y="499"/>
                  </a:lnTo>
                  <a:lnTo>
                    <a:pt x="253" y="501"/>
                  </a:lnTo>
                  <a:lnTo>
                    <a:pt x="252" y="503"/>
                  </a:lnTo>
                  <a:lnTo>
                    <a:pt x="251" y="505"/>
                  </a:lnTo>
                  <a:lnTo>
                    <a:pt x="250" y="508"/>
                  </a:lnTo>
                  <a:lnTo>
                    <a:pt x="250" y="510"/>
                  </a:lnTo>
                  <a:lnTo>
                    <a:pt x="249" y="512"/>
                  </a:lnTo>
                  <a:lnTo>
                    <a:pt x="249" y="514"/>
                  </a:lnTo>
                  <a:lnTo>
                    <a:pt x="248" y="516"/>
                  </a:lnTo>
                  <a:lnTo>
                    <a:pt x="248" y="518"/>
                  </a:lnTo>
                  <a:lnTo>
                    <a:pt x="247" y="520"/>
                  </a:lnTo>
                  <a:lnTo>
                    <a:pt x="247" y="522"/>
                  </a:lnTo>
                  <a:lnTo>
                    <a:pt x="246" y="524"/>
                  </a:lnTo>
                  <a:lnTo>
                    <a:pt x="246" y="525"/>
                  </a:lnTo>
                  <a:lnTo>
                    <a:pt x="246" y="527"/>
                  </a:lnTo>
                  <a:lnTo>
                    <a:pt x="245" y="529"/>
                  </a:lnTo>
                  <a:lnTo>
                    <a:pt x="245" y="530"/>
                  </a:lnTo>
                  <a:lnTo>
                    <a:pt x="245" y="532"/>
                  </a:lnTo>
                  <a:lnTo>
                    <a:pt x="245" y="534"/>
                  </a:lnTo>
                  <a:lnTo>
                    <a:pt x="244" y="535"/>
                  </a:lnTo>
                  <a:lnTo>
                    <a:pt x="244" y="537"/>
                  </a:lnTo>
                  <a:lnTo>
                    <a:pt x="244" y="540"/>
                  </a:lnTo>
                  <a:lnTo>
                    <a:pt x="244" y="542"/>
                  </a:lnTo>
                  <a:lnTo>
                    <a:pt x="244" y="544"/>
                  </a:lnTo>
                  <a:lnTo>
                    <a:pt x="244" y="547"/>
                  </a:lnTo>
                  <a:lnTo>
                    <a:pt x="244" y="550"/>
                  </a:lnTo>
                  <a:lnTo>
                    <a:pt x="244" y="552"/>
                  </a:lnTo>
                  <a:lnTo>
                    <a:pt x="244" y="555"/>
                  </a:lnTo>
                  <a:lnTo>
                    <a:pt x="244" y="559"/>
                  </a:lnTo>
                  <a:lnTo>
                    <a:pt x="244" y="562"/>
                  </a:lnTo>
                  <a:lnTo>
                    <a:pt x="244" y="566"/>
                  </a:lnTo>
                  <a:lnTo>
                    <a:pt x="244" y="569"/>
                  </a:lnTo>
                  <a:lnTo>
                    <a:pt x="244" y="573"/>
                  </a:lnTo>
                  <a:lnTo>
                    <a:pt x="244" y="577"/>
                  </a:lnTo>
                  <a:close/>
                </a:path>
              </a:pathLst>
            </a:custGeom>
            <a:solidFill>
              <a:srgbClr val="FF0000"/>
            </a:solidFill>
            <a:ln w="6350" cap="flat">
              <a:solidFill>
                <a:srgbClr val="000011"/>
              </a:solidFill>
              <a:prstDash val="solid"/>
              <a:round/>
              <a:headEnd/>
              <a:tailEnd/>
            </a:ln>
            <a:effectLst>
              <a:outerShdw dist="57150" dir="2700000" algn="ctr" rotWithShape="0">
                <a:srgbClr val="666666"/>
              </a:outerShdw>
            </a:effectLst>
          </p:spPr>
          <p:txBody>
            <a:bodyPr anchor="ctr">
              <a:spAutoFit/>
            </a:bodyPr>
            <a:lstStyle/>
            <a:p>
              <a:endParaRPr lang="zh-CN" altLang="en-US"/>
            </a:p>
          </p:txBody>
        </p:sp>
      </p:grpSp>
      <p:sp>
        <p:nvSpPr>
          <p:cNvPr id="48141" name="スライド番号プレースホルダー 3"/>
          <p:cNvSpPr>
            <a:spLocks noGrp="1"/>
          </p:cNvSpPr>
          <p:nvPr>
            <p:ph type="sldNum" sz="quarter" idx="12"/>
          </p:nvPr>
        </p:nvSpPr>
        <p:spPr bwMode="auto">
          <a:noFill/>
          <a:ln>
            <a:miter lim="800000"/>
            <a:headEnd/>
            <a:tailEnd/>
          </a:ln>
        </p:spPr>
        <p:txBody>
          <a:bodyPr/>
          <a:lstStyle/>
          <a:p>
            <a:fld id="{07387362-8942-4D9A-9ECF-80E199BCB666}" type="slidenum">
              <a:rPr lang="en-US" altLang="ja-JP">
                <a:latin typeface="Tw Cen MT" pitchFamily="34" charset="0"/>
                <a:ea typeface="ＭＳ Ｐゴシック" charset="-128"/>
              </a:rPr>
              <a:pPr/>
              <a:t>13</a:t>
            </a:fld>
            <a:endParaRPr lang="en-US" altLang="ja-JP">
              <a:latin typeface="Tw Cen MT" pitchFamily="34" charset="0"/>
              <a:ea typeface="ＭＳ Ｐゴシック"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タイトル 1"/>
          <p:cNvSpPr>
            <a:spLocks noGrp="1"/>
          </p:cNvSpPr>
          <p:nvPr>
            <p:ph type="title" idx="4294967295"/>
          </p:nvPr>
        </p:nvSpPr>
        <p:spPr>
          <a:xfrm>
            <a:off x="920750" y="333375"/>
            <a:ext cx="8832850" cy="990600"/>
          </a:xfrm>
        </p:spPr>
        <p:txBody>
          <a:bodyPr/>
          <a:lstStyle/>
          <a:p>
            <a:r>
              <a:rPr lang="ja-JP" altLang="en-US" smtClean="0">
                <a:latin typeface="ＭＳ Ｐゴシック" charset="-128"/>
                <a:ea typeface="ＭＳ Ｐゴシック" charset="-128"/>
              </a:rPr>
              <a:t>第８時限　目次</a:t>
            </a:r>
          </a:p>
        </p:txBody>
      </p:sp>
      <p:sp>
        <p:nvSpPr>
          <p:cNvPr id="17410" name="Rectangle 6"/>
          <p:cNvSpPr>
            <a:spLocks noGrp="1"/>
          </p:cNvSpPr>
          <p:nvPr>
            <p:ph type="body" idx="4294967295"/>
          </p:nvPr>
        </p:nvSpPr>
        <p:spPr>
          <a:xfrm>
            <a:off x="2649538" y="1700213"/>
            <a:ext cx="6919912" cy="4525962"/>
          </a:xfrm>
          <a:ln>
            <a:solidFill>
              <a:schemeClr val="accent2"/>
            </a:solidFill>
          </a:ln>
        </p:spPr>
        <p:txBody>
          <a:bodyPr/>
          <a:lstStyle/>
          <a:p>
            <a:pPr>
              <a:buFont typeface="Wingdings" pitchFamily="2" charset="2"/>
              <a:buNone/>
              <a:defRPr/>
            </a:pPr>
            <a:r>
              <a:rPr lang="ja-JP" altLang="en-US" sz="2400" dirty="0">
                <a:latin typeface="MS PGothic" pitchFamily="34" charset="-128"/>
                <a:ea typeface="MS PGothic" pitchFamily="34" charset="-128"/>
              </a:rPr>
              <a:t>８</a:t>
            </a:r>
            <a:r>
              <a:rPr lang="ja-JP" altLang="en-US" sz="2400" dirty="0" smtClean="0">
                <a:latin typeface="MS PGothic" pitchFamily="34" charset="-128"/>
                <a:ea typeface="MS PGothic" pitchFamily="34" charset="-128"/>
              </a:rPr>
              <a:t>－１　知的財産の利用</a:t>
            </a:r>
          </a:p>
          <a:p>
            <a:pPr marL="0" indent="0">
              <a:buFont typeface="Wingdings" pitchFamily="2" charset="2"/>
              <a:buNone/>
              <a:defRPr/>
            </a:pPr>
            <a:r>
              <a:rPr lang="ja-JP" altLang="en-US" sz="2400" dirty="0">
                <a:solidFill>
                  <a:srgbClr val="FF0000"/>
                </a:solidFill>
                <a:latin typeface="MS PGothic" pitchFamily="34" charset="-128"/>
                <a:ea typeface="MS PGothic" pitchFamily="34" charset="-128"/>
              </a:rPr>
              <a:t>８</a:t>
            </a:r>
            <a:r>
              <a:rPr lang="ja-JP" altLang="en-US" sz="2400" dirty="0" smtClean="0">
                <a:solidFill>
                  <a:srgbClr val="FF0000"/>
                </a:solidFill>
                <a:latin typeface="MS PGothic" pitchFamily="34" charset="-128"/>
                <a:ea typeface="MS PGothic" pitchFamily="34" charset="-128"/>
              </a:rPr>
              <a:t>－２</a:t>
            </a:r>
            <a:r>
              <a:rPr lang="ja-JP" altLang="en-US" sz="2400" dirty="0">
                <a:solidFill>
                  <a:srgbClr val="FF0000"/>
                </a:solidFill>
                <a:latin typeface="MS PGothic" pitchFamily="34" charset="-128"/>
                <a:ea typeface="MS PGothic" pitchFamily="34" charset="-128"/>
              </a:rPr>
              <a:t>　知財活動の意義</a:t>
            </a:r>
          </a:p>
          <a:p>
            <a:pPr>
              <a:buFont typeface="Wingdings" pitchFamily="2" charset="2"/>
              <a:buNone/>
              <a:defRPr/>
            </a:pPr>
            <a:r>
              <a:rPr lang="ja-JP" altLang="en-US" sz="2400" dirty="0">
                <a:latin typeface="MS PGothic" pitchFamily="34" charset="-128"/>
                <a:ea typeface="MS PGothic" pitchFamily="34" charset="-128"/>
              </a:rPr>
              <a:t>８</a:t>
            </a:r>
            <a:r>
              <a:rPr lang="ja-JP" altLang="en-US" sz="2400" dirty="0" smtClean="0">
                <a:latin typeface="MS PGothic" pitchFamily="34" charset="-128"/>
                <a:ea typeface="MS PGothic" pitchFamily="34" charset="-128"/>
              </a:rPr>
              <a:t>－３</a:t>
            </a:r>
            <a:r>
              <a:rPr lang="ja-JP" altLang="en-US" sz="2400" dirty="0">
                <a:latin typeface="MS PGothic" pitchFamily="34" charset="-128"/>
                <a:ea typeface="MS PGothic" pitchFamily="34" charset="-128"/>
              </a:rPr>
              <a:t>　標準化と知的財産</a:t>
            </a:r>
            <a:endParaRPr lang="en-US" altLang="ja-JP" sz="2400" dirty="0">
              <a:latin typeface="MS PGothic" pitchFamily="34" charset="-128"/>
              <a:ea typeface="MS PGothic" pitchFamily="34" charset="-128"/>
            </a:endParaRPr>
          </a:p>
          <a:p>
            <a:pPr>
              <a:buFont typeface="Wingdings" pitchFamily="2" charset="2"/>
              <a:buNone/>
              <a:defRPr/>
            </a:pPr>
            <a:r>
              <a:rPr lang="ja-JP" altLang="en-US" sz="2400" dirty="0">
                <a:latin typeface="MS PGothic" pitchFamily="34" charset="-128"/>
                <a:ea typeface="MS PGothic" pitchFamily="34" charset="-128"/>
              </a:rPr>
              <a:t>８</a:t>
            </a:r>
            <a:r>
              <a:rPr lang="ja-JP" altLang="en-US" sz="2400" dirty="0" smtClean="0">
                <a:latin typeface="MS PGothic" pitchFamily="34" charset="-128"/>
                <a:ea typeface="MS PGothic" pitchFamily="34" charset="-128"/>
              </a:rPr>
              <a:t>－４</a:t>
            </a:r>
            <a:r>
              <a:rPr lang="ja-JP" altLang="en-US" sz="2400" dirty="0">
                <a:latin typeface="MS PGothic" pitchFamily="34" charset="-128"/>
                <a:ea typeface="MS PGothic" pitchFamily="34" charset="-128"/>
              </a:rPr>
              <a:t>　知財の活用、特許の活用</a:t>
            </a:r>
          </a:p>
          <a:p>
            <a:pPr>
              <a:buFont typeface="Wingdings" pitchFamily="2" charset="2"/>
              <a:buNone/>
              <a:defRPr/>
            </a:pPr>
            <a:endParaRPr lang="ja-JP" altLang="en-US" sz="2400" dirty="0">
              <a:ea typeface="MS PGothic" pitchFamily="34" charset="-128"/>
            </a:endParaRPr>
          </a:p>
          <a:p>
            <a:pPr>
              <a:buFont typeface="Wingdings" pitchFamily="2" charset="2"/>
              <a:buNone/>
              <a:defRPr/>
            </a:pPr>
            <a:endParaRPr lang="ja-JP" altLang="en-US" sz="2400" dirty="0" smtClean="0">
              <a:latin typeface="MS PGothic" pitchFamily="34" charset="-128"/>
              <a:ea typeface="MS PGothic" pitchFamily="34" charset="-128"/>
            </a:endParaRPr>
          </a:p>
        </p:txBody>
      </p:sp>
      <p:pic>
        <p:nvPicPr>
          <p:cNvPr id="50179" name="Picture 7" descr="sm_pencil.png"/>
          <p:cNvPicPr>
            <a:picLocks noChangeAspect="1"/>
          </p:cNvPicPr>
          <p:nvPr/>
        </p:nvPicPr>
        <p:blipFill>
          <a:blip r:embed="rId3"/>
          <a:srcRect/>
          <a:stretch>
            <a:fillRect/>
          </a:stretch>
        </p:blipFill>
        <p:spPr bwMode="auto">
          <a:xfrm>
            <a:off x="631825" y="1773238"/>
            <a:ext cx="1749425" cy="2144712"/>
          </a:xfrm>
          <a:prstGeom prst="rect">
            <a:avLst/>
          </a:prstGeom>
          <a:noFill/>
          <a:ln w="50800" cap="sq" cmpd="dbl">
            <a:solidFill>
              <a:schemeClr val="accent2"/>
            </a:solidFill>
            <a:miter lim="800000"/>
            <a:headEnd/>
            <a:tailEnd/>
          </a:ln>
        </p:spPr>
      </p:pic>
      <p:sp>
        <p:nvSpPr>
          <p:cNvPr id="3" name="スライド番号プレースホルダー 2"/>
          <p:cNvSpPr>
            <a:spLocks noGrp="1"/>
          </p:cNvSpPr>
          <p:nvPr>
            <p:ph type="sldNum" sz="quarter" idx="12"/>
          </p:nvPr>
        </p:nvSpPr>
        <p:spPr/>
        <p:txBody>
          <a:bodyPr>
            <a:normAutofit fontScale="85000" lnSpcReduction="20000"/>
          </a:bodyPr>
          <a:lstStyle/>
          <a:p>
            <a:pPr>
              <a:defRPr/>
            </a:pPr>
            <a:fld id="{B0E9B000-33A3-4F55-8D32-E1B6DA4AC31A}" type="slidenum">
              <a:rPr lang="en-US" altLang="ja-JP"/>
              <a:pPr>
                <a:defRPr/>
              </a:pPr>
              <a:t>14</a:t>
            </a:fld>
            <a:endParaRPr lang="en-US" altLang="ja-JP"/>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タイトル 1"/>
          <p:cNvSpPr>
            <a:spLocks noGrp="1"/>
          </p:cNvSpPr>
          <p:nvPr>
            <p:ph type="title"/>
          </p:nvPr>
        </p:nvSpPr>
        <p:spPr>
          <a:xfrm>
            <a:off x="1079500" y="44450"/>
            <a:ext cx="8832850" cy="990600"/>
          </a:xfrm>
        </p:spPr>
        <p:txBody>
          <a:bodyPr/>
          <a:lstStyle/>
          <a:p>
            <a:pPr eaLnBrk="1" hangingPunct="1"/>
            <a:r>
              <a:rPr lang="ja-JP" altLang="en-US" sz="3600" smtClean="0">
                <a:solidFill>
                  <a:schemeClr val="tx1"/>
                </a:solidFill>
                <a:ea typeface="ＭＳ Ｐゴシック" charset="-128"/>
              </a:rPr>
              <a:t>企業の知的財産活動の意義</a:t>
            </a:r>
          </a:p>
        </p:txBody>
      </p:sp>
      <p:sp>
        <p:nvSpPr>
          <p:cNvPr id="24589" name="Rectangle 13"/>
          <p:cNvSpPr>
            <a:spLocks noChangeArrowheads="1"/>
          </p:cNvSpPr>
          <p:nvPr/>
        </p:nvSpPr>
        <p:spPr bwMode="auto">
          <a:xfrm>
            <a:off x="0" y="0"/>
            <a:ext cx="1035050"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solidFill>
                  <a:prstClr val="black"/>
                </a:solidFill>
                <a:latin typeface="Arial" charset="0"/>
                <a:ea typeface="ＭＳ Ｐゴシック" pitchFamily="34" charset="-128"/>
              </a:rPr>
              <a:t>８</a:t>
            </a:r>
            <a:r>
              <a:rPr lang="ja-JP" altLang="en-US" sz="2800" dirty="0">
                <a:solidFill>
                  <a:prstClr val="black"/>
                </a:solidFill>
                <a:latin typeface="Arial" charset="0"/>
                <a:ea typeface="ＭＳ Ｐゴシック" pitchFamily="34" charset="-128"/>
              </a:rPr>
              <a:t>－２</a:t>
            </a:r>
            <a:endParaRPr lang="zh-CN" altLang="en-US" dirty="0">
              <a:solidFill>
                <a:prstClr val="black"/>
              </a:solidFill>
              <a:latin typeface="Arial" charset="0"/>
              <a:ea typeface="ＭＳ Ｐゴシック" pitchFamily="34" charset="-128"/>
            </a:endParaRPr>
          </a:p>
        </p:txBody>
      </p:sp>
      <p:sp>
        <p:nvSpPr>
          <p:cNvPr id="5" name="フローチャート : 代替処理 4"/>
          <p:cNvSpPr/>
          <p:nvPr/>
        </p:nvSpPr>
        <p:spPr>
          <a:xfrm>
            <a:off x="776536" y="4437112"/>
            <a:ext cx="2520280" cy="1872208"/>
          </a:xfrm>
          <a:prstGeom prst="flowChartAlternateProcess">
            <a:avLst/>
          </a:prstGeom>
          <a:solidFill>
            <a:schemeClr val="accent2"/>
          </a:solidFill>
          <a:effectLst>
            <a:outerShdw blurRad="38100" dist="30000" dir="5400000" rotWithShape="0">
              <a:srgbClr val="000000">
                <a:alpha val="45000"/>
              </a:srgbClr>
            </a:outerShdw>
            <a:softEdge rad="635000"/>
          </a:effectLst>
        </p:spPr>
        <p:style>
          <a:lnRef idx="1">
            <a:schemeClr val="accent2"/>
          </a:lnRef>
          <a:fillRef idx="2">
            <a:schemeClr val="accent2"/>
          </a:fillRef>
          <a:effectRef idx="1">
            <a:schemeClr val="accent2"/>
          </a:effectRef>
          <a:fontRef idx="minor">
            <a:schemeClr val="dk1"/>
          </a:fontRef>
        </p:style>
        <p:txBody>
          <a:bodyPr anchor="ctr"/>
          <a:lstStyle/>
          <a:p>
            <a:pPr algn="ctr">
              <a:defRPr/>
            </a:pPr>
            <a:r>
              <a:rPr lang="ja-JP" altLang="en-US" sz="2400" dirty="0">
                <a:solidFill>
                  <a:prstClr val="black"/>
                </a:solidFill>
                <a:latin typeface="ＭＳ Ｐゴシック" pitchFamily="50" charset="-128"/>
                <a:ea typeface="ＭＳ Ｐゴシック" pitchFamily="50" charset="-128"/>
              </a:rPr>
              <a:t>知的財産活動</a:t>
            </a:r>
            <a:endParaRPr lang="ja-JP" altLang="en-US" sz="2400" dirty="0">
              <a:solidFill>
                <a:prstClr val="black"/>
              </a:solidFill>
              <a:latin typeface="ＭＳ Ｐゴシック" pitchFamily="50" charset="-128"/>
              <a:ea typeface="ＭＳ Ｐゴシック" pitchFamily="50" charset="-128"/>
            </a:endParaRPr>
          </a:p>
        </p:txBody>
      </p:sp>
      <p:sp>
        <p:nvSpPr>
          <p:cNvPr id="11" name="対角する 2 つの角を丸めた四角形 10"/>
          <p:cNvSpPr/>
          <p:nvPr/>
        </p:nvSpPr>
        <p:spPr>
          <a:xfrm>
            <a:off x="6032500" y="1989138"/>
            <a:ext cx="3678238" cy="1368425"/>
          </a:xfrm>
          <a:prstGeom prst="round2Diag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prstClr val="black"/>
                </a:solidFill>
                <a:latin typeface="ＭＳ Ｐゴシック" pitchFamily="50" charset="-128"/>
                <a:ea typeface="ＭＳ Ｐゴシック" pitchFamily="50" charset="-128"/>
              </a:rPr>
              <a:t>事業等の優位性の確保</a:t>
            </a:r>
            <a:endParaRPr lang="en-US" altLang="ja-JP" sz="2400" dirty="0">
              <a:solidFill>
                <a:prstClr val="black"/>
              </a:solidFill>
              <a:latin typeface="ＭＳ Ｐゴシック" pitchFamily="50" charset="-128"/>
              <a:ea typeface="ＭＳ Ｐゴシック" pitchFamily="50" charset="-128"/>
            </a:endParaRPr>
          </a:p>
          <a:p>
            <a:pPr algn="ctr">
              <a:defRPr/>
            </a:pPr>
            <a:endParaRPr lang="en-US" altLang="ja-JP" sz="2400" dirty="0">
              <a:solidFill>
                <a:prstClr val="black"/>
              </a:solidFill>
              <a:latin typeface="ＭＳ Ｐゴシック" pitchFamily="50" charset="-128"/>
              <a:ea typeface="ＭＳ Ｐゴシック" pitchFamily="50" charset="-128"/>
            </a:endParaRPr>
          </a:p>
          <a:p>
            <a:pPr marL="342900" indent="-342900" algn="ctr">
              <a:buFont typeface="Wingdings" pitchFamily="2" charset="2"/>
              <a:buChar char="u"/>
              <a:defRPr/>
            </a:pPr>
            <a:r>
              <a:rPr lang="ja-JP" altLang="en-US" sz="2000" b="1" dirty="0">
                <a:solidFill>
                  <a:prstClr val="black"/>
                </a:solidFill>
                <a:latin typeface="ＭＳ Ｐゴシック" pitchFamily="50" charset="-128"/>
                <a:ea typeface="ＭＳ Ｐゴシック" pitchFamily="50" charset="-128"/>
              </a:rPr>
              <a:t>競争力を高める</a:t>
            </a:r>
            <a:endParaRPr lang="ja-JP" altLang="en-US" sz="2000" b="1" dirty="0">
              <a:solidFill>
                <a:prstClr val="black"/>
              </a:solidFill>
              <a:latin typeface="ＭＳ Ｐゴシック" pitchFamily="50" charset="-128"/>
              <a:ea typeface="ＭＳ Ｐゴシック" pitchFamily="50" charset="-128"/>
            </a:endParaRPr>
          </a:p>
        </p:txBody>
      </p:sp>
      <p:sp>
        <p:nvSpPr>
          <p:cNvPr id="12" name="対角する 2 つの角を丸めた四角形 11"/>
          <p:cNvSpPr/>
          <p:nvPr/>
        </p:nvSpPr>
        <p:spPr>
          <a:xfrm>
            <a:off x="514350" y="1844675"/>
            <a:ext cx="3814763" cy="1728788"/>
          </a:xfrm>
          <a:prstGeom prst="round2Diag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prstClr val="black"/>
                </a:solidFill>
                <a:latin typeface="ＭＳ Ｐゴシック" pitchFamily="50" charset="-128"/>
                <a:ea typeface="ＭＳ Ｐゴシック" pitchFamily="50" charset="-128"/>
              </a:rPr>
              <a:t>事業等の安全性の確保</a:t>
            </a:r>
            <a:endParaRPr lang="en-US" altLang="ja-JP" sz="2400" dirty="0">
              <a:solidFill>
                <a:prstClr val="black"/>
              </a:solidFill>
              <a:latin typeface="ＭＳ Ｐゴシック" pitchFamily="50" charset="-128"/>
              <a:ea typeface="ＭＳ Ｐゴシック" pitchFamily="50" charset="-128"/>
            </a:endParaRPr>
          </a:p>
          <a:p>
            <a:pPr algn="ctr">
              <a:defRPr/>
            </a:pPr>
            <a:endParaRPr lang="en-US" altLang="ja-JP" sz="2400" dirty="0">
              <a:solidFill>
                <a:prstClr val="black"/>
              </a:solidFill>
              <a:latin typeface="ＭＳ Ｐゴシック" pitchFamily="50" charset="-128"/>
              <a:ea typeface="ＭＳ Ｐゴシック" pitchFamily="50" charset="-128"/>
            </a:endParaRPr>
          </a:p>
          <a:p>
            <a:pPr marL="342900" indent="-342900" algn="ctr">
              <a:buFont typeface="Wingdings" pitchFamily="2" charset="2"/>
              <a:buChar char="u"/>
              <a:defRPr/>
            </a:pPr>
            <a:r>
              <a:rPr lang="ja-JP" altLang="en-US" sz="2000" b="1" dirty="0">
                <a:solidFill>
                  <a:prstClr val="black"/>
                </a:solidFill>
                <a:latin typeface="ＭＳ Ｐゴシック" pitchFamily="50" charset="-128"/>
                <a:ea typeface="ＭＳ Ｐゴシック" pitchFamily="50" charset="-128"/>
              </a:rPr>
              <a:t>知財リスクの低減</a:t>
            </a:r>
            <a:endParaRPr lang="en-US" altLang="ja-JP" sz="2000" b="1" dirty="0">
              <a:solidFill>
                <a:prstClr val="black"/>
              </a:solidFill>
              <a:latin typeface="ＭＳ Ｐゴシック" pitchFamily="50" charset="-128"/>
              <a:ea typeface="ＭＳ Ｐゴシック" pitchFamily="50" charset="-128"/>
            </a:endParaRPr>
          </a:p>
          <a:p>
            <a:pPr marL="342900" indent="-342900" algn="ctr">
              <a:buFont typeface="Wingdings" pitchFamily="2" charset="2"/>
              <a:buChar char="u"/>
              <a:defRPr/>
            </a:pPr>
            <a:r>
              <a:rPr lang="ja-JP" altLang="en-US" sz="2000" b="1" dirty="0">
                <a:solidFill>
                  <a:prstClr val="black"/>
                </a:solidFill>
                <a:latin typeface="ＭＳ Ｐゴシック" pitchFamily="50" charset="-128"/>
                <a:ea typeface="ＭＳ Ｐゴシック" pitchFamily="50" charset="-128"/>
              </a:rPr>
              <a:t>他者特許対策</a:t>
            </a:r>
          </a:p>
        </p:txBody>
      </p:sp>
      <p:sp>
        <p:nvSpPr>
          <p:cNvPr id="13" name="対角する 2 つの角を丸めた四角形 12"/>
          <p:cNvSpPr/>
          <p:nvPr/>
        </p:nvSpPr>
        <p:spPr>
          <a:xfrm>
            <a:off x="5457825" y="5084763"/>
            <a:ext cx="4019550" cy="1512887"/>
          </a:xfrm>
          <a:prstGeom prst="round2Diag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prstClr val="black"/>
                </a:solidFill>
                <a:latin typeface="ＭＳ Ｐゴシック" pitchFamily="50" charset="-128"/>
                <a:ea typeface="ＭＳ Ｐゴシック" pitchFamily="50" charset="-128"/>
              </a:rPr>
              <a:t>事業等の市場形成</a:t>
            </a:r>
            <a:endParaRPr lang="en-US" altLang="ja-JP" sz="2400" dirty="0">
              <a:solidFill>
                <a:prstClr val="black"/>
              </a:solidFill>
              <a:latin typeface="ＭＳ Ｐゴシック" pitchFamily="50" charset="-128"/>
              <a:ea typeface="ＭＳ Ｐゴシック" pitchFamily="50" charset="-128"/>
            </a:endParaRPr>
          </a:p>
          <a:p>
            <a:pPr algn="ctr">
              <a:defRPr/>
            </a:pPr>
            <a:endParaRPr lang="en-US" altLang="ja-JP" dirty="0">
              <a:solidFill>
                <a:prstClr val="black"/>
              </a:solidFill>
              <a:latin typeface="ＭＳ Ｐゴシック" pitchFamily="50" charset="-128"/>
              <a:ea typeface="ＭＳ Ｐゴシック" pitchFamily="50" charset="-128"/>
            </a:endParaRPr>
          </a:p>
          <a:p>
            <a:pPr marL="285750" indent="-285750" algn="ctr">
              <a:buFont typeface="Wingdings" pitchFamily="2" charset="2"/>
              <a:buChar char="u"/>
              <a:defRPr/>
            </a:pPr>
            <a:r>
              <a:rPr lang="ja-JP" altLang="en-US" b="1" dirty="0">
                <a:solidFill>
                  <a:prstClr val="black"/>
                </a:solidFill>
                <a:latin typeface="ＭＳ Ｐゴシック" pitchFamily="50" charset="-128"/>
                <a:ea typeface="ＭＳ Ｐゴシック" pitchFamily="50" charset="-128"/>
              </a:rPr>
              <a:t>市場（マーケット）への影響力</a:t>
            </a:r>
            <a:endParaRPr lang="en-US" altLang="ja-JP" b="1" dirty="0">
              <a:solidFill>
                <a:prstClr val="black"/>
              </a:solidFill>
              <a:latin typeface="ＭＳ Ｐゴシック" pitchFamily="50" charset="-128"/>
              <a:ea typeface="ＭＳ Ｐゴシック" pitchFamily="50" charset="-128"/>
            </a:endParaRPr>
          </a:p>
          <a:p>
            <a:pPr marL="285750" indent="-285750" algn="ctr">
              <a:buFont typeface="Wingdings" pitchFamily="2" charset="2"/>
              <a:buChar char="u"/>
              <a:defRPr/>
            </a:pPr>
            <a:r>
              <a:rPr lang="ja-JP" altLang="en-US" b="1" dirty="0">
                <a:solidFill>
                  <a:prstClr val="black"/>
                </a:solidFill>
                <a:latin typeface="ＭＳ Ｐゴシック" pitchFamily="50" charset="-128"/>
                <a:ea typeface="ＭＳ Ｐゴシック" pitchFamily="50" charset="-128"/>
              </a:rPr>
              <a:t>市場参入</a:t>
            </a:r>
            <a:r>
              <a:rPr lang="ja-JP" altLang="en-US" b="1" dirty="0">
                <a:solidFill>
                  <a:prstClr val="black"/>
                </a:solidFill>
                <a:latin typeface="ＭＳ Ｐゴシック" pitchFamily="50" charset="-128"/>
                <a:ea typeface="ＭＳ Ｐゴシック" pitchFamily="50" charset="-128"/>
              </a:rPr>
              <a:t>障壁の構築、対応</a:t>
            </a:r>
            <a:endParaRPr lang="ja-JP" altLang="en-US" b="1" dirty="0">
              <a:solidFill>
                <a:prstClr val="black"/>
              </a:solidFill>
              <a:latin typeface="ＭＳ Ｐゴシック" pitchFamily="50" charset="-128"/>
              <a:ea typeface="ＭＳ Ｐゴシック" pitchFamily="50" charset="-128"/>
            </a:endParaRPr>
          </a:p>
        </p:txBody>
      </p:sp>
      <p:sp>
        <p:nvSpPr>
          <p:cNvPr id="14" name="上矢印 13"/>
          <p:cNvSpPr/>
          <p:nvPr/>
        </p:nvSpPr>
        <p:spPr>
          <a:xfrm>
            <a:off x="1568450" y="3573463"/>
            <a:ext cx="936625" cy="863600"/>
          </a:xfrm>
          <a:prstGeom prst="upArrow">
            <a:avLst/>
          </a:prstGeom>
        </p:spPr>
        <p:style>
          <a:lnRef idx="1">
            <a:schemeClr val="accent1"/>
          </a:lnRef>
          <a:fillRef idx="2">
            <a:schemeClr val="accent1"/>
          </a:fillRef>
          <a:effectRef idx="1">
            <a:schemeClr val="accent1"/>
          </a:effectRef>
          <a:fontRef idx="minor">
            <a:schemeClr val="dk1"/>
          </a:fontRef>
        </p:style>
        <p:txBody>
          <a:bodyPr anchor="ctr"/>
          <a:lstStyle/>
          <a:p>
            <a:pPr algn="ctr"/>
            <a:endParaRPr lang="ja-JP" altLang="en-US">
              <a:solidFill>
                <a:srgbClr val="000000"/>
              </a:solidFill>
            </a:endParaRPr>
          </a:p>
        </p:txBody>
      </p:sp>
      <p:sp>
        <p:nvSpPr>
          <p:cNvPr id="15" name="右矢印 14"/>
          <p:cNvSpPr/>
          <p:nvPr/>
        </p:nvSpPr>
        <p:spPr>
          <a:xfrm>
            <a:off x="3551238" y="5157788"/>
            <a:ext cx="1906587" cy="1079500"/>
          </a:xfrm>
          <a:prstGeom prst="rightArrow">
            <a:avLst>
              <a:gd name="adj1" fmla="val 28836"/>
              <a:gd name="adj2" fmla="val 50000"/>
            </a:avLst>
          </a:prstGeom>
        </p:spPr>
        <p:style>
          <a:lnRef idx="1">
            <a:schemeClr val="accent1"/>
          </a:lnRef>
          <a:fillRef idx="2">
            <a:schemeClr val="accent1"/>
          </a:fillRef>
          <a:effectRef idx="1">
            <a:schemeClr val="accent1"/>
          </a:effectRef>
          <a:fontRef idx="minor">
            <a:schemeClr val="dk1"/>
          </a:fontRef>
        </p:style>
        <p:txBody>
          <a:bodyPr anchor="ctr"/>
          <a:lstStyle/>
          <a:p>
            <a:pPr algn="ctr"/>
            <a:endParaRPr lang="ja-JP" altLang="en-US">
              <a:solidFill>
                <a:srgbClr val="000000"/>
              </a:solidFill>
            </a:endParaRPr>
          </a:p>
        </p:txBody>
      </p:sp>
      <p:sp>
        <p:nvSpPr>
          <p:cNvPr id="16" name="上矢印 15"/>
          <p:cNvSpPr/>
          <p:nvPr/>
        </p:nvSpPr>
        <p:spPr>
          <a:xfrm rot="3674599">
            <a:off x="4087812" y="2533651"/>
            <a:ext cx="1325563" cy="2855912"/>
          </a:xfrm>
          <a:prstGeom prst="upArrow">
            <a:avLst>
              <a:gd name="adj1" fmla="val 32438"/>
              <a:gd name="adj2" fmla="val 38234"/>
            </a:avLst>
          </a:prstGeom>
        </p:spPr>
        <p:style>
          <a:lnRef idx="1">
            <a:schemeClr val="accent1"/>
          </a:lnRef>
          <a:fillRef idx="2">
            <a:schemeClr val="accent1"/>
          </a:fillRef>
          <a:effectRef idx="1">
            <a:schemeClr val="accent1"/>
          </a:effectRef>
          <a:fontRef idx="minor">
            <a:schemeClr val="dk1"/>
          </a:fontRef>
        </p:style>
        <p:txBody>
          <a:bodyPr anchor="ctr"/>
          <a:lstStyle/>
          <a:p>
            <a:pPr algn="ctr"/>
            <a:endParaRPr lang="ja-JP" altLang="en-US">
              <a:solidFill>
                <a:srgbClr val="000000"/>
              </a:solidFill>
            </a:endParaRPr>
          </a:p>
        </p:txBody>
      </p:sp>
      <p:sp>
        <p:nvSpPr>
          <p:cNvPr id="3" name="スライド番号プレースホルダー 2"/>
          <p:cNvSpPr>
            <a:spLocks noGrp="1"/>
          </p:cNvSpPr>
          <p:nvPr>
            <p:ph type="sldNum" sz="quarter" idx="12"/>
          </p:nvPr>
        </p:nvSpPr>
        <p:spPr/>
        <p:txBody>
          <a:bodyPr>
            <a:normAutofit fontScale="85000" lnSpcReduction="20000"/>
          </a:bodyPr>
          <a:lstStyle/>
          <a:p>
            <a:pPr>
              <a:defRPr/>
            </a:pPr>
            <a:fld id="{4789152F-080E-4ACA-8277-8CA10150FDF1}" type="slidenum">
              <a:rPr lang="en-US" altLang="ja-JP"/>
              <a:pPr>
                <a:defRPr/>
              </a:pPr>
              <a:t>15</a:t>
            </a:fld>
            <a:endParaRPr lang="en-US" altLang="ja-JP"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タイトル 1"/>
          <p:cNvSpPr>
            <a:spLocks noGrp="1"/>
          </p:cNvSpPr>
          <p:nvPr>
            <p:ph type="title"/>
          </p:nvPr>
        </p:nvSpPr>
        <p:spPr>
          <a:xfrm>
            <a:off x="1077913" y="58738"/>
            <a:ext cx="8915400" cy="849312"/>
          </a:xfrm>
        </p:spPr>
        <p:txBody>
          <a:bodyPr/>
          <a:lstStyle/>
          <a:p>
            <a:r>
              <a:rPr lang="ja-JP" altLang="en-US" sz="3600" smtClean="0">
                <a:solidFill>
                  <a:schemeClr val="tx1"/>
                </a:solidFill>
                <a:latin typeface="ＭＳ Ｐゴシック" charset="-128"/>
                <a:ea typeface="ＭＳ Ｐゴシック" charset="-128"/>
              </a:rPr>
              <a:t>企業における無形財産の位置づけ</a:t>
            </a:r>
          </a:p>
        </p:txBody>
      </p:sp>
      <p:grpSp>
        <p:nvGrpSpPr>
          <p:cNvPr id="2" name="グループ化 1"/>
          <p:cNvGrpSpPr/>
          <p:nvPr/>
        </p:nvGrpSpPr>
        <p:grpSpPr>
          <a:xfrm>
            <a:off x="507339" y="1799394"/>
            <a:ext cx="3821378" cy="4040108"/>
            <a:chOff x="507339" y="2097550"/>
            <a:chExt cx="3821378" cy="4371435"/>
          </a:xfrm>
          <a:solidFill>
            <a:srgbClr val="D8F2CA"/>
          </a:solidFill>
        </p:grpSpPr>
        <p:sp>
          <p:nvSpPr>
            <p:cNvPr id="2051" name="テキスト ボックス 3"/>
            <p:cNvSpPr txBox="1">
              <a:spLocks noChangeArrowheads="1"/>
            </p:cNvSpPr>
            <p:nvPr/>
          </p:nvSpPr>
          <p:spPr bwMode="auto">
            <a:xfrm>
              <a:off x="507340" y="2097550"/>
              <a:ext cx="3821377" cy="399621"/>
            </a:xfrm>
            <a:prstGeom prst="rect">
              <a:avLst/>
            </a:prstGeom>
            <a:grpFill/>
            <a:ln w="19050">
              <a:solidFill>
                <a:schemeClr val="tx1"/>
              </a:solidFill>
              <a:miter lim="800000"/>
              <a:headEnd/>
              <a:tailEnd/>
            </a:ln>
            <a:extLst/>
          </p:spPr>
          <p:txBody>
            <a:bodyPr anchor="ctr" anchorCtr="1">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ja-JP" altLang="en-US" b="1" dirty="0">
                  <a:latin typeface="ＭＳ Ｐゴシック" pitchFamily="50" charset="-128"/>
                  <a:ea typeface="ＭＳ Ｐゴシック" pitchFamily="50" charset="-128"/>
                </a:rPr>
                <a:t>企業価値</a:t>
              </a:r>
            </a:p>
          </p:txBody>
        </p:sp>
        <p:sp>
          <p:nvSpPr>
            <p:cNvPr id="2052" name="テキスト ボックス 6"/>
            <p:cNvSpPr txBox="1">
              <a:spLocks noChangeArrowheads="1"/>
            </p:cNvSpPr>
            <p:nvPr/>
          </p:nvSpPr>
          <p:spPr bwMode="auto">
            <a:xfrm>
              <a:off x="507339" y="2472779"/>
              <a:ext cx="1403350" cy="3996206"/>
            </a:xfrm>
            <a:prstGeom prst="rect">
              <a:avLst/>
            </a:prstGeom>
            <a:grpFill/>
            <a:ln w="19050">
              <a:solidFill>
                <a:schemeClr val="tx1"/>
              </a:solidFill>
              <a:miter lim="800000"/>
              <a:headEnd/>
              <a:tailEnd/>
            </a:ln>
            <a:extLst/>
          </p:spPr>
          <p:txBody>
            <a:bodyPr>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ja-JP" altLang="en-US" dirty="0">
                  <a:latin typeface="ＭＳ Ｐゴシック" pitchFamily="50" charset="-128"/>
                  <a:ea typeface="ＭＳ Ｐゴシック" pitchFamily="50" charset="-128"/>
                </a:rPr>
                <a:t>有形資産</a:t>
              </a:r>
              <a:endParaRPr lang="en-US" altLang="ja-JP" dirty="0">
                <a:latin typeface="ＭＳ Ｐゴシック" pitchFamily="50" charset="-128"/>
                <a:ea typeface="ＭＳ Ｐゴシック" pitchFamily="50" charset="-128"/>
              </a:endParaRPr>
            </a:p>
            <a:p>
              <a:pPr>
                <a:defRPr/>
              </a:pPr>
              <a:endParaRPr lang="en-US" altLang="ja-JP" dirty="0">
                <a:latin typeface="ＭＳ Ｐゴシック" pitchFamily="50" charset="-128"/>
                <a:ea typeface="ＭＳ Ｐゴシック" pitchFamily="50" charset="-128"/>
              </a:endParaRPr>
            </a:p>
            <a:p>
              <a:pPr>
                <a:defRPr/>
              </a:pPr>
              <a:r>
                <a:rPr lang="ja-JP" altLang="en-US" dirty="0">
                  <a:latin typeface="ＭＳ Ｐゴシック" pitchFamily="50" charset="-128"/>
                  <a:ea typeface="ＭＳ Ｐゴシック" pitchFamily="50" charset="-128"/>
                </a:rPr>
                <a:t>　設備</a:t>
              </a:r>
              <a:endParaRPr lang="en-US" altLang="ja-JP" dirty="0">
                <a:latin typeface="ＭＳ Ｐゴシック" pitchFamily="50" charset="-128"/>
                <a:ea typeface="ＭＳ Ｐゴシック" pitchFamily="50" charset="-128"/>
              </a:endParaRPr>
            </a:p>
            <a:p>
              <a:pPr>
                <a:defRPr/>
              </a:pPr>
              <a:r>
                <a:rPr lang="ja-JP" altLang="en-US" dirty="0">
                  <a:latin typeface="ＭＳ Ｐゴシック" pitchFamily="50" charset="-128"/>
                  <a:ea typeface="ＭＳ Ｐゴシック" pitchFamily="50" charset="-128"/>
                </a:rPr>
                <a:t>　機械</a:t>
              </a:r>
              <a:endParaRPr lang="en-US" altLang="ja-JP" dirty="0">
                <a:latin typeface="ＭＳ Ｐゴシック" pitchFamily="50" charset="-128"/>
                <a:ea typeface="ＭＳ Ｐゴシック" pitchFamily="50" charset="-128"/>
              </a:endParaRPr>
            </a:p>
            <a:p>
              <a:pPr>
                <a:defRPr/>
              </a:pPr>
              <a:r>
                <a:rPr lang="ja-JP" altLang="en-US" dirty="0">
                  <a:latin typeface="ＭＳ Ｐゴシック" pitchFamily="50" charset="-128"/>
                  <a:ea typeface="ＭＳ Ｐゴシック" pitchFamily="50" charset="-128"/>
                </a:rPr>
                <a:t>　建物</a:t>
              </a:r>
              <a:endParaRPr lang="en-US" altLang="ja-JP" dirty="0">
                <a:latin typeface="ＭＳ Ｐゴシック" pitchFamily="50" charset="-128"/>
                <a:ea typeface="ＭＳ Ｐゴシック" pitchFamily="50" charset="-128"/>
              </a:endParaRPr>
            </a:p>
            <a:p>
              <a:pPr>
                <a:defRPr/>
              </a:pPr>
              <a:r>
                <a:rPr lang="ja-JP" altLang="en-US" dirty="0">
                  <a:latin typeface="ＭＳ Ｐゴシック" pitchFamily="50" charset="-128"/>
                  <a:ea typeface="ＭＳ Ｐゴシック" pitchFamily="50" charset="-128"/>
                </a:rPr>
                <a:t>　土地</a:t>
              </a:r>
              <a:endParaRPr lang="en-US" altLang="ja-JP" dirty="0">
                <a:latin typeface="ＭＳ Ｐゴシック" pitchFamily="50" charset="-128"/>
                <a:ea typeface="ＭＳ Ｐゴシック" pitchFamily="50" charset="-128"/>
              </a:endParaRPr>
            </a:p>
            <a:p>
              <a:pPr>
                <a:defRPr/>
              </a:pPr>
              <a:r>
                <a:rPr lang="ja-JP" altLang="en-US" dirty="0">
                  <a:latin typeface="ＭＳ Ｐゴシック" pitchFamily="50" charset="-128"/>
                  <a:ea typeface="ＭＳ Ｐゴシック" pitchFamily="50" charset="-128"/>
                </a:rPr>
                <a:t>　など</a:t>
              </a:r>
              <a:endParaRPr lang="en-US" altLang="ja-JP" dirty="0">
                <a:latin typeface="ＭＳ Ｐゴシック" pitchFamily="50" charset="-128"/>
                <a:ea typeface="ＭＳ Ｐゴシック" pitchFamily="50" charset="-128"/>
              </a:endParaRPr>
            </a:p>
            <a:p>
              <a:pPr>
                <a:defRPr/>
              </a:pPr>
              <a:endParaRPr lang="en-US" altLang="ja-JP" dirty="0">
                <a:latin typeface="ＭＳ Ｐゴシック" pitchFamily="50" charset="-128"/>
                <a:ea typeface="ＭＳ Ｐゴシック" pitchFamily="50" charset="-128"/>
              </a:endParaRPr>
            </a:p>
            <a:p>
              <a:pPr>
                <a:defRPr/>
              </a:pPr>
              <a:endParaRPr lang="en-US" altLang="ja-JP" dirty="0">
                <a:latin typeface="ＭＳ Ｐゴシック" pitchFamily="50" charset="-128"/>
                <a:ea typeface="ＭＳ Ｐゴシック" pitchFamily="50" charset="-128"/>
              </a:endParaRPr>
            </a:p>
            <a:p>
              <a:pPr>
                <a:defRPr/>
              </a:pPr>
              <a:endParaRPr lang="en-US" altLang="ja-JP" dirty="0">
                <a:latin typeface="ＭＳ Ｐゴシック" pitchFamily="50" charset="-128"/>
                <a:ea typeface="ＭＳ Ｐゴシック" pitchFamily="50" charset="-128"/>
              </a:endParaRPr>
            </a:p>
            <a:p>
              <a:pPr>
                <a:defRPr/>
              </a:pPr>
              <a:endParaRPr lang="en-US" altLang="ja-JP" dirty="0">
                <a:latin typeface="ＭＳ Ｐゴシック" pitchFamily="50" charset="-128"/>
                <a:ea typeface="ＭＳ Ｐゴシック" pitchFamily="50" charset="-128"/>
              </a:endParaRPr>
            </a:p>
            <a:p>
              <a:pPr>
                <a:defRPr/>
              </a:pPr>
              <a:endParaRPr lang="en-US" altLang="ja-JP" dirty="0">
                <a:latin typeface="ＭＳ Ｐゴシック" pitchFamily="50" charset="-128"/>
                <a:ea typeface="ＭＳ Ｐゴシック" pitchFamily="50" charset="-128"/>
              </a:endParaRPr>
            </a:p>
            <a:p>
              <a:pPr>
                <a:defRPr/>
              </a:pPr>
              <a:r>
                <a:rPr lang="ja-JP" altLang="en-US" dirty="0">
                  <a:latin typeface="ＭＳ Ｐゴシック" pitchFamily="50" charset="-128"/>
                  <a:ea typeface="ＭＳ Ｐゴシック" pitchFamily="50" charset="-128"/>
                </a:rPr>
                <a:t>　</a:t>
              </a:r>
            </a:p>
          </p:txBody>
        </p:sp>
        <p:sp>
          <p:nvSpPr>
            <p:cNvPr id="2053" name="テキスト ボックス 7"/>
            <p:cNvSpPr txBox="1">
              <a:spLocks noChangeArrowheads="1"/>
            </p:cNvSpPr>
            <p:nvPr/>
          </p:nvSpPr>
          <p:spPr bwMode="auto">
            <a:xfrm>
              <a:off x="1906165" y="2468816"/>
              <a:ext cx="2418027" cy="3696490"/>
            </a:xfrm>
            <a:prstGeom prst="rect">
              <a:avLst/>
            </a:prstGeom>
            <a:grpFill/>
            <a:ln w="19050">
              <a:solidFill>
                <a:schemeClr val="tx1"/>
              </a:solidFill>
              <a:miter lim="800000"/>
              <a:headEnd/>
              <a:tailEnd/>
            </a:ln>
            <a:extLst/>
          </p:spPr>
          <p:txBody>
            <a:bodyPr>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ja-JP" altLang="en-US" dirty="0">
                  <a:latin typeface="ＭＳ Ｐゴシック" pitchFamily="50" charset="-128"/>
                  <a:ea typeface="ＭＳ Ｐゴシック" pitchFamily="50" charset="-128"/>
                </a:rPr>
                <a:t>　</a:t>
              </a:r>
              <a:r>
                <a:rPr lang="ja-JP" altLang="en-US" dirty="0" smtClean="0">
                  <a:solidFill>
                    <a:srgbClr val="C00000"/>
                  </a:solidFill>
                  <a:latin typeface="ＭＳ Ｐゴシック" pitchFamily="50" charset="-128"/>
                  <a:ea typeface="ＭＳ Ｐゴシック" pitchFamily="50" charset="-128"/>
                </a:rPr>
                <a:t>無形</a:t>
              </a:r>
              <a:r>
                <a:rPr lang="ja-JP" altLang="en-US" dirty="0">
                  <a:solidFill>
                    <a:srgbClr val="C00000"/>
                  </a:solidFill>
                  <a:latin typeface="ＭＳ Ｐゴシック" pitchFamily="50" charset="-128"/>
                  <a:ea typeface="ＭＳ Ｐゴシック" pitchFamily="50" charset="-128"/>
                </a:rPr>
                <a:t>資産</a:t>
              </a:r>
              <a:endParaRPr lang="en-US" altLang="ja-JP" dirty="0">
                <a:solidFill>
                  <a:srgbClr val="C00000"/>
                </a:solidFill>
                <a:latin typeface="ＭＳ Ｐゴシック" pitchFamily="50" charset="-128"/>
                <a:ea typeface="ＭＳ Ｐゴシック" pitchFamily="50" charset="-128"/>
              </a:endParaRPr>
            </a:p>
            <a:p>
              <a:pPr>
                <a:defRPr/>
              </a:pPr>
              <a:r>
                <a:rPr lang="ja-JP" altLang="en-US" dirty="0">
                  <a:latin typeface="ＭＳ Ｐゴシック" pitchFamily="50" charset="-128"/>
                  <a:ea typeface="ＭＳ Ｐゴシック" pitchFamily="50" charset="-128"/>
                </a:rPr>
                <a:t>　</a:t>
              </a:r>
              <a:endParaRPr lang="en-US" altLang="ja-JP" dirty="0">
                <a:latin typeface="ＭＳ Ｐゴシック" pitchFamily="50" charset="-128"/>
                <a:ea typeface="ＭＳ Ｐゴシック" pitchFamily="50" charset="-128"/>
              </a:endParaRPr>
            </a:p>
            <a:p>
              <a:pPr>
                <a:defRPr/>
              </a:pPr>
              <a:r>
                <a:rPr lang="ja-JP" altLang="en-US" dirty="0">
                  <a:latin typeface="ＭＳ Ｐゴシック" pitchFamily="50" charset="-128"/>
                  <a:ea typeface="ＭＳ Ｐゴシック" pitchFamily="50" charset="-128"/>
                </a:rPr>
                <a:t>　　</a:t>
              </a:r>
              <a:r>
                <a:rPr lang="ja-JP" altLang="en-US" dirty="0" smtClean="0">
                  <a:solidFill>
                    <a:srgbClr val="FF0000"/>
                  </a:solidFill>
                  <a:latin typeface="ＭＳ Ｐゴシック" pitchFamily="50" charset="-128"/>
                  <a:ea typeface="ＭＳ Ｐゴシック" pitchFamily="50" charset="-128"/>
                </a:rPr>
                <a:t>知的</a:t>
              </a:r>
              <a:r>
                <a:rPr lang="ja-JP" altLang="en-US" dirty="0">
                  <a:solidFill>
                    <a:srgbClr val="FF0000"/>
                  </a:solidFill>
                  <a:latin typeface="ＭＳ Ｐゴシック" pitchFamily="50" charset="-128"/>
                  <a:ea typeface="ＭＳ Ｐゴシック" pitchFamily="50" charset="-128"/>
                </a:rPr>
                <a:t>資産</a:t>
              </a:r>
              <a:endParaRPr lang="en-US" altLang="ja-JP" dirty="0">
                <a:solidFill>
                  <a:srgbClr val="FF0000"/>
                </a:solidFill>
                <a:latin typeface="ＭＳ Ｐゴシック" pitchFamily="50" charset="-128"/>
                <a:ea typeface="ＭＳ Ｐゴシック" pitchFamily="50" charset="-128"/>
              </a:endParaRPr>
            </a:p>
            <a:p>
              <a:pPr>
                <a:defRPr/>
              </a:pPr>
              <a:r>
                <a:rPr lang="ja-JP" altLang="en-US" dirty="0">
                  <a:latin typeface="ＭＳ Ｐゴシック" pitchFamily="50" charset="-128"/>
                  <a:ea typeface="ＭＳ Ｐゴシック" pitchFamily="50" charset="-128"/>
                </a:rPr>
                <a:t>　　　　ブランド</a:t>
              </a:r>
              <a:endParaRPr lang="en-US" altLang="ja-JP" dirty="0">
                <a:latin typeface="ＭＳ Ｐゴシック" pitchFamily="50" charset="-128"/>
                <a:ea typeface="ＭＳ Ｐゴシック" pitchFamily="50" charset="-128"/>
              </a:endParaRPr>
            </a:p>
            <a:p>
              <a:pPr>
                <a:defRPr/>
              </a:pPr>
              <a:r>
                <a:rPr lang="ja-JP" altLang="en-US" dirty="0">
                  <a:latin typeface="ＭＳ Ｐゴシック" pitchFamily="50" charset="-128"/>
                  <a:ea typeface="ＭＳ Ｐゴシック" pitchFamily="50" charset="-128"/>
                </a:rPr>
                <a:t>　　　　ノウハウ</a:t>
              </a:r>
              <a:endParaRPr lang="en-US" altLang="ja-JP" dirty="0">
                <a:latin typeface="ＭＳ Ｐゴシック" pitchFamily="50" charset="-128"/>
                <a:ea typeface="ＭＳ Ｐゴシック" pitchFamily="50" charset="-128"/>
              </a:endParaRPr>
            </a:p>
            <a:p>
              <a:pPr>
                <a:defRPr/>
              </a:pPr>
              <a:r>
                <a:rPr lang="ja-JP" altLang="en-US" dirty="0">
                  <a:latin typeface="ＭＳ Ｐゴシック" pitchFamily="50" charset="-128"/>
                  <a:ea typeface="ＭＳ Ｐゴシック" pitchFamily="50" charset="-128"/>
                </a:rPr>
                <a:t>　　　　特許権</a:t>
              </a:r>
              <a:endParaRPr lang="en-US" altLang="ja-JP" dirty="0">
                <a:latin typeface="ＭＳ Ｐゴシック" pitchFamily="50" charset="-128"/>
                <a:ea typeface="ＭＳ Ｐゴシック" pitchFamily="50" charset="-128"/>
              </a:endParaRPr>
            </a:p>
            <a:p>
              <a:pPr>
                <a:defRPr/>
              </a:pPr>
              <a:r>
                <a:rPr lang="ja-JP" altLang="en-US" dirty="0">
                  <a:latin typeface="ＭＳ Ｐゴシック" pitchFamily="50" charset="-128"/>
                  <a:ea typeface="ＭＳ Ｐゴシック" pitchFamily="50" charset="-128"/>
                </a:rPr>
                <a:t>　　　　顧客情報</a:t>
              </a:r>
              <a:endParaRPr lang="en-US" altLang="ja-JP" dirty="0">
                <a:latin typeface="ＭＳ Ｐゴシック" pitchFamily="50" charset="-128"/>
                <a:ea typeface="ＭＳ Ｐゴシック" pitchFamily="50" charset="-128"/>
              </a:endParaRPr>
            </a:p>
            <a:p>
              <a:pPr>
                <a:defRPr/>
              </a:pPr>
              <a:r>
                <a:rPr lang="ja-JP" altLang="en-US" dirty="0">
                  <a:latin typeface="ＭＳ Ｐゴシック" pitchFamily="50" charset="-128"/>
                  <a:ea typeface="ＭＳ Ｐゴシック" pitchFamily="50" charset="-128"/>
                </a:rPr>
                <a:t>　　　　など</a:t>
              </a:r>
              <a:endParaRPr lang="en-US" altLang="ja-JP" dirty="0">
                <a:latin typeface="ＭＳ Ｐゴシック" pitchFamily="50" charset="-128"/>
                <a:ea typeface="ＭＳ Ｐゴシック" pitchFamily="50" charset="-128"/>
              </a:endParaRPr>
            </a:p>
            <a:p>
              <a:pPr>
                <a:defRPr/>
              </a:pPr>
              <a:endParaRPr lang="en-US" altLang="ja-JP" dirty="0">
                <a:latin typeface="ＭＳ Ｐゴシック" pitchFamily="50" charset="-128"/>
                <a:ea typeface="ＭＳ Ｐゴシック" pitchFamily="50" charset="-128"/>
              </a:endParaRPr>
            </a:p>
            <a:p>
              <a:pPr>
                <a:defRPr/>
              </a:pPr>
              <a:r>
                <a:rPr lang="ja-JP" altLang="en-US" dirty="0">
                  <a:latin typeface="ＭＳ Ｐゴシック" pitchFamily="50" charset="-128"/>
                  <a:ea typeface="ＭＳ Ｐゴシック" pitchFamily="50" charset="-128"/>
                </a:rPr>
                <a:t>　</a:t>
              </a:r>
              <a:r>
                <a:rPr lang="ja-JP" altLang="en-US" dirty="0" smtClean="0">
                  <a:latin typeface="ＭＳ Ｐゴシック" pitchFamily="50" charset="-128"/>
                  <a:ea typeface="ＭＳ Ｐゴシック" pitchFamily="50" charset="-128"/>
                </a:rPr>
                <a:t>　人的</a:t>
              </a:r>
              <a:r>
                <a:rPr lang="ja-JP" altLang="en-US" dirty="0">
                  <a:latin typeface="ＭＳ Ｐゴシック" pitchFamily="50" charset="-128"/>
                  <a:ea typeface="ＭＳ Ｐゴシック" pitchFamily="50" charset="-128"/>
                </a:rPr>
                <a:t>資産</a:t>
              </a:r>
              <a:endParaRPr lang="en-US" altLang="ja-JP" dirty="0">
                <a:latin typeface="ＭＳ Ｐゴシック" pitchFamily="50" charset="-128"/>
                <a:ea typeface="ＭＳ Ｐゴシック" pitchFamily="50" charset="-128"/>
              </a:endParaRPr>
            </a:p>
            <a:p>
              <a:pPr>
                <a:defRPr/>
              </a:pPr>
              <a:r>
                <a:rPr lang="ja-JP" altLang="en-US" dirty="0">
                  <a:latin typeface="ＭＳ Ｐゴシック" pitchFamily="50" charset="-128"/>
                  <a:ea typeface="ＭＳ Ｐゴシック" pitchFamily="50" charset="-128"/>
                </a:rPr>
                <a:t>　　</a:t>
              </a:r>
              <a:r>
                <a:rPr lang="ja-JP" altLang="en-US" dirty="0" smtClean="0">
                  <a:latin typeface="ＭＳ Ｐゴシック" pitchFamily="50" charset="-128"/>
                  <a:ea typeface="ＭＳ Ｐゴシック" pitchFamily="50" charset="-128"/>
                </a:rPr>
                <a:t>　経営者</a:t>
              </a:r>
              <a:r>
                <a:rPr lang="ja-JP" altLang="en-US" dirty="0">
                  <a:latin typeface="ＭＳ Ｐゴシック" pitchFamily="50" charset="-128"/>
                  <a:ea typeface="ＭＳ Ｐゴシック" pitchFamily="50" charset="-128"/>
                </a:rPr>
                <a:t>の企画力</a:t>
              </a:r>
              <a:endParaRPr lang="en-US" altLang="ja-JP" dirty="0">
                <a:latin typeface="ＭＳ Ｐゴシック" pitchFamily="50" charset="-128"/>
                <a:ea typeface="ＭＳ Ｐゴシック" pitchFamily="50" charset="-128"/>
              </a:endParaRPr>
            </a:p>
            <a:p>
              <a:pPr>
                <a:defRPr/>
              </a:pPr>
              <a:r>
                <a:rPr lang="ja-JP" altLang="en-US" dirty="0">
                  <a:latin typeface="ＭＳ Ｐゴシック" pitchFamily="50" charset="-128"/>
                  <a:ea typeface="ＭＳ Ｐゴシック" pitchFamily="50" charset="-128"/>
                </a:rPr>
                <a:t>　　</a:t>
              </a:r>
              <a:r>
                <a:rPr lang="ja-JP" altLang="en-US" dirty="0" smtClean="0">
                  <a:latin typeface="ＭＳ Ｐゴシック" pitchFamily="50" charset="-128"/>
                  <a:ea typeface="ＭＳ Ｐゴシック" pitchFamily="50" charset="-128"/>
                </a:rPr>
                <a:t>　技術者</a:t>
              </a:r>
              <a:r>
                <a:rPr lang="ja-JP" altLang="en-US" dirty="0">
                  <a:latin typeface="ＭＳ Ｐゴシック" pitchFamily="50" charset="-128"/>
                  <a:ea typeface="ＭＳ Ｐゴシック" pitchFamily="50" charset="-128"/>
                </a:rPr>
                <a:t>の</a:t>
              </a:r>
              <a:r>
                <a:rPr lang="ja-JP" altLang="en-US" dirty="0" smtClean="0">
                  <a:latin typeface="ＭＳ Ｐゴシック" pitchFamily="50" charset="-128"/>
                  <a:ea typeface="ＭＳ Ｐゴシック" pitchFamily="50" charset="-128"/>
                </a:rPr>
                <a:t>開発力</a:t>
              </a:r>
              <a:endParaRPr lang="ja-JP" altLang="en-US" dirty="0">
                <a:latin typeface="ＭＳ Ｐゴシック" pitchFamily="50" charset="-128"/>
                <a:ea typeface="ＭＳ Ｐゴシック" pitchFamily="50" charset="-128"/>
              </a:endParaRPr>
            </a:p>
          </p:txBody>
        </p:sp>
      </p:grpSp>
      <p:sp>
        <p:nvSpPr>
          <p:cNvPr id="54275" name="テキスト ボックス 8"/>
          <p:cNvSpPr>
            <a:spLocks noChangeArrowheads="1"/>
          </p:cNvSpPr>
          <p:nvPr/>
        </p:nvSpPr>
        <p:spPr bwMode="auto">
          <a:xfrm>
            <a:off x="4665663" y="1812925"/>
            <a:ext cx="5068887" cy="3746500"/>
          </a:xfrm>
          <a:prstGeom prst="roundRect">
            <a:avLst>
              <a:gd name="adj" fmla="val 16667"/>
            </a:avLst>
          </a:prstGeom>
          <a:solidFill>
            <a:srgbClr val="FFFF99"/>
          </a:solidFill>
          <a:ln w="28575">
            <a:solidFill>
              <a:schemeClr val="accent1"/>
            </a:solidFill>
            <a:prstDash val="dashDot"/>
            <a:miter lim="800000"/>
            <a:headEnd/>
            <a:tailEnd/>
          </a:ln>
        </p:spPr>
        <p:txBody>
          <a:bodyPr>
            <a:spAutoFit/>
          </a:bodyPr>
          <a:lstStyle/>
          <a:p>
            <a:r>
              <a:rPr lang="ja-JP" altLang="en-US" sz="1600">
                <a:solidFill>
                  <a:srgbClr val="C00000"/>
                </a:solidFill>
                <a:latin typeface="ＭＳ Ｐゴシック" charset="-128"/>
                <a:ea typeface="ＭＳ Ｐゴシック" charset="-128"/>
              </a:rPr>
              <a:t>無形資産の評価項目</a:t>
            </a:r>
            <a:endParaRPr lang="en-US" altLang="ja-JP" sz="1600">
              <a:solidFill>
                <a:srgbClr val="C00000"/>
              </a:solidFill>
              <a:latin typeface="ＭＳ Ｐゴシック" charset="-128"/>
              <a:ea typeface="ＭＳ Ｐゴシック" charset="-128"/>
            </a:endParaRPr>
          </a:p>
          <a:p>
            <a:r>
              <a:rPr lang="ja-JP" altLang="en-US" sz="1600">
                <a:latin typeface="ＭＳ Ｐゴシック" charset="-128"/>
                <a:ea typeface="ＭＳ Ｐゴシック" charset="-128"/>
              </a:rPr>
              <a:t>　　伝統：理念、ＣＳＲ（企業の社会的責任）</a:t>
            </a:r>
            <a:endParaRPr lang="en-US" altLang="ja-JP" sz="1600">
              <a:latin typeface="ＭＳ Ｐゴシック" charset="-128"/>
              <a:ea typeface="ＭＳ Ｐゴシック" charset="-128"/>
            </a:endParaRPr>
          </a:p>
          <a:p>
            <a:r>
              <a:rPr lang="ja-JP" altLang="en-US" sz="1600">
                <a:latin typeface="ＭＳ Ｐゴシック" charset="-128"/>
                <a:ea typeface="ＭＳ Ｐゴシック" charset="-128"/>
              </a:rPr>
              <a:t>　　技術：技術力、ノウハウ、スキル、品質力、</a:t>
            </a:r>
            <a:endParaRPr lang="en-US" altLang="ja-JP" sz="1600">
              <a:latin typeface="ＭＳ Ｐゴシック" charset="-128"/>
              <a:ea typeface="ＭＳ Ｐゴシック" charset="-128"/>
            </a:endParaRPr>
          </a:p>
          <a:p>
            <a:r>
              <a:rPr lang="ja-JP" altLang="en-US" sz="1600">
                <a:latin typeface="ＭＳ Ｐゴシック" charset="-128"/>
                <a:ea typeface="ＭＳ Ｐゴシック" charset="-128"/>
              </a:rPr>
              <a:t>　　　　　　技術開発力</a:t>
            </a:r>
            <a:endParaRPr lang="en-US" altLang="ja-JP" sz="1600">
              <a:latin typeface="ＭＳ Ｐゴシック" charset="-128"/>
              <a:ea typeface="ＭＳ Ｐゴシック" charset="-128"/>
            </a:endParaRPr>
          </a:p>
          <a:p>
            <a:r>
              <a:rPr lang="ja-JP" altLang="en-US" sz="1600">
                <a:latin typeface="ＭＳ Ｐゴシック" charset="-128"/>
                <a:ea typeface="ＭＳ Ｐゴシック" charset="-128"/>
              </a:rPr>
              <a:t>　　研究：研究開発力</a:t>
            </a:r>
            <a:endParaRPr lang="en-US" altLang="ja-JP" sz="1600">
              <a:latin typeface="ＭＳ Ｐゴシック" charset="-128"/>
              <a:ea typeface="ＭＳ Ｐゴシック" charset="-128"/>
            </a:endParaRPr>
          </a:p>
          <a:p>
            <a:r>
              <a:rPr lang="ja-JP" altLang="en-US" sz="1600">
                <a:latin typeface="ＭＳ Ｐゴシック" charset="-128"/>
                <a:ea typeface="ＭＳ Ｐゴシック" charset="-128"/>
              </a:rPr>
              <a:t>　　生産：製造力（設備能力等とは異なるもの）</a:t>
            </a:r>
            <a:endParaRPr lang="en-US" altLang="ja-JP" sz="1600">
              <a:latin typeface="ＭＳ Ｐゴシック" charset="-128"/>
              <a:ea typeface="ＭＳ Ｐゴシック" charset="-128"/>
            </a:endParaRPr>
          </a:p>
          <a:p>
            <a:r>
              <a:rPr lang="ja-JP" altLang="en-US" sz="1600">
                <a:latin typeface="ＭＳ Ｐゴシック" charset="-128"/>
                <a:ea typeface="ＭＳ Ｐゴシック" charset="-128"/>
              </a:rPr>
              <a:t>　　情報：収集力、分析力、マーケティング力、</a:t>
            </a:r>
            <a:endParaRPr lang="en-US" altLang="ja-JP" sz="1600">
              <a:latin typeface="ＭＳ Ｐゴシック" charset="-128"/>
              <a:ea typeface="ＭＳ Ｐゴシック" charset="-128"/>
            </a:endParaRPr>
          </a:p>
          <a:p>
            <a:r>
              <a:rPr lang="ja-JP" altLang="en-US" sz="1600">
                <a:latin typeface="ＭＳ Ｐゴシック" charset="-128"/>
                <a:ea typeface="ＭＳ Ｐゴシック" charset="-128"/>
              </a:rPr>
              <a:t>　　　　　　発信力、管理力、サービス力、</a:t>
            </a:r>
            <a:endParaRPr lang="en-US" altLang="ja-JP" sz="1600">
              <a:latin typeface="ＭＳ Ｐゴシック" charset="-128"/>
              <a:ea typeface="ＭＳ Ｐゴシック" charset="-128"/>
            </a:endParaRPr>
          </a:p>
          <a:p>
            <a:r>
              <a:rPr lang="ja-JP" altLang="en-US" sz="1600">
                <a:latin typeface="ＭＳ Ｐゴシック" charset="-128"/>
                <a:ea typeface="ＭＳ Ｐゴシック" charset="-128"/>
              </a:rPr>
              <a:t>　　時間：対応力、スピード</a:t>
            </a:r>
            <a:endParaRPr lang="en-US" altLang="ja-JP" sz="1600">
              <a:latin typeface="ＭＳ Ｐゴシック" charset="-128"/>
              <a:ea typeface="ＭＳ Ｐゴシック" charset="-128"/>
            </a:endParaRPr>
          </a:p>
          <a:p>
            <a:r>
              <a:rPr lang="ja-JP" altLang="en-US" sz="1600">
                <a:latin typeface="ＭＳ Ｐゴシック" charset="-128"/>
                <a:ea typeface="ＭＳ Ｐゴシック" charset="-128"/>
              </a:rPr>
              <a:t>　　人材：教育力（育成力）、モチベーション、</a:t>
            </a:r>
            <a:endParaRPr lang="en-US" altLang="ja-JP" sz="1600">
              <a:latin typeface="ＭＳ Ｐゴシック" charset="-128"/>
              <a:ea typeface="ＭＳ Ｐゴシック" charset="-128"/>
            </a:endParaRPr>
          </a:p>
          <a:p>
            <a:r>
              <a:rPr lang="ja-JP" altLang="en-US" sz="1600">
                <a:latin typeface="ＭＳ Ｐゴシック" charset="-128"/>
                <a:ea typeface="ＭＳ Ｐゴシック" charset="-128"/>
              </a:rPr>
              <a:t>　　　　　　ネットワーク力、個人能力、企画力、</a:t>
            </a:r>
            <a:endParaRPr lang="en-US" altLang="ja-JP" sz="1600">
              <a:latin typeface="ＭＳ Ｐゴシック" charset="-128"/>
              <a:ea typeface="ＭＳ Ｐゴシック" charset="-128"/>
            </a:endParaRPr>
          </a:p>
          <a:p>
            <a:r>
              <a:rPr lang="ja-JP" altLang="en-US" sz="1600">
                <a:latin typeface="ＭＳ Ｐゴシック" charset="-128"/>
                <a:ea typeface="ＭＳ Ｐゴシック" charset="-128"/>
              </a:rPr>
              <a:t>　　</a:t>
            </a:r>
            <a:r>
              <a:rPr lang="ja-JP" altLang="en-US" sz="1600" u="sng">
                <a:solidFill>
                  <a:srgbClr val="FF0000"/>
                </a:solidFill>
                <a:latin typeface="ＭＳ Ｐゴシック" charset="-128"/>
                <a:ea typeface="ＭＳ Ｐゴシック" charset="-128"/>
              </a:rPr>
              <a:t>知的財産権</a:t>
            </a:r>
            <a:r>
              <a:rPr lang="ja-JP" altLang="en-US" sz="1600">
                <a:latin typeface="ＭＳ Ｐゴシック" charset="-128"/>
                <a:ea typeface="ＭＳ Ｐゴシック" charset="-128"/>
              </a:rPr>
              <a:t>：特許権、実用新案権、意匠権、</a:t>
            </a:r>
            <a:endParaRPr lang="en-US" altLang="ja-JP" sz="1600">
              <a:latin typeface="ＭＳ Ｐゴシック" charset="-128"/>
              <a:ea typeface="ＭＳ Ｐゴシック" charset="-128"/>
            </a:endParaRPr>
          </a:p>
          <a:p>
            <a:r>
              <a:rPr lang="ja-JP" altLang="en-US" sz="1600">
                <a:latin typeface="ＭＳ Ｐゴシック" charset="-128"/>
                <a:ea typeface="ＭＳ Ｐゴシック" charset="-128"/>
              </a:rPr>
              <a:t>　　　　　　商標権、営業秘密など</a:t>
            </a:r>
          </a:p>
        </p:txBody>
      </p:sp>
      <p:sp>
        <p:nvSpPr>
          <p:cNvPr id="54276" name="テキスト ボックス 9"/>
          <p:cNvSpPr txBox="1">
            <a:spLocks noChangeArrowheads="1"/>
          </p:cNvSpPr>
          <p:nvPr/>
        </p:nvSpPr>
        <p:spPr bwMode="auto">
          <a:xfrm>
            <a:off x="344488" y="1258888"/>
            <a:ext cx="9210675" cy="369887"/>
          </a:xfrm>
          <a:prstGeom prst="rect">
            <a:avLst/>
          </a:prstGeom>
          <a:noFill/>
          <a:ln w="9525">
            <a:noFill/>
            <a:miter lim="800000"/>
            <a:headEnd/>
            <a:tailEnd/>
          </a:ln>
        </p:spPr>
        <p:txBody>
          <a:bodyPr>
            <a:spAutoFit/>
          </a:bodyPr>
          <a:lstStyle/>
          <a:p>
            <a:r>
              <a:rPr lang="ja-JP" altLang="en-US" b="1" u="sng">
                <a:solidFill>
                  <a:srgbClr val="C00000"/>
                </a:solidFill>
                <a:latin typeface="ＭＳ Ｐゴシック" charset="-128"/>
                <a:ea typeface="ＭＳ Ｐゴシック" charset="-128"/>
              </a:rPr>
              <a:t>★知的財産は無形財産（資産）であり、その活動は企業（事業）価値を向上させる力を持つ</a:t>
            </a:r>
          </a:p>
        </p:txBody>
      </p:sp>
      <p:sp>
        <p:nvSpPr>
          <p:cNvPr id="54277" name="テキスト ボックス 10"/>
          <p:cNvSpPr txBox="1">
            <a:spLocks noChangeArrowheads="1"/>
          </p:cNvSpPr>
          <p:nvPr/>
        </p:nvSpPr>
        <p:spPr bwMode="auto">
          <a:xfrm>
            <a:off x="344488" y="6019800"/>
            <a:ext cx="9228137" cy="369888"/>
          </a:xfrm>
          <a:prstGeom prst="rect">
            <a:avLst/>
          </a:prstGeom>
          <a:noFill/>
          <a:ln w="9525">
            <a:solidFill>
              <a:schemeClr val="tx2"/>
            </a:solidFill>
            <a:miter lim="800000"/>
            <a:headEnd/>
            <a:tailEnd/>
          </a:ln>
        </p:spPr>
        <p:txBody>
          <a:bodyPr>
            <a:spAutoFit/>
          </a:bodyPr>
          <a:lstStyle/>
          <a:p>
            <a:r>
              <a:rPr lang="ja-JP" altLang="en-US">
                <a:latin typeface="ＭＳ Ｐゴシック" charset="-128"/>
                <a:ea typeface="ＭＳ Ｐゴシック" charset="-128"/>
              </a:rPr>
              <a:t>無形財産（資産）を支えている知的財産権は、企業（事業）価値を客観的に評価する指標となる</a:t>
            </a:r>
          </a:p>
        </p:txBody>
      </p:sp>
      <p:sp>
        <p:nvSpPr>
          <p:cNvPr id="10" name="Rectangle 13"/>
          <p:cNvSpPr>
            <a:spLocks noChangeArrowheads="1"/>
          </p:cNvSpPr>
          <p:nvPr/>
        </p:nvSpPr>
        <p:spPr bwMode="auto">
          <a:xfrm>
            <a:off x="90488" y="0"/>
            <a:ext cx="1033462"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latin typeface="ＭＳ Ｐゴシック" pitchFamily="50" charset="-128"/>
                <a:ea typeface="ＭＳ Ｐゴシック" pitchFamily="50" charset="-128"/>
              </a:rPr>
              <a:t>８－</a:t>
            </a:r>
            <a:r>
              <a:rPr lang="ja-JP" altLang="en-US" sz="2800" dirty="0">
                <a:latin typeface="ＭＳ Ｐゴシック" pitchFamily="50" charset="-128"/>
                <a:ea typeface="ＭＳ Ｐゴシック" pitchFamily="50" charset="-128"/>
              </a:rPr>
              <a:t>２</a:t>
            </a:r>
          </a:p>
        </p:txBody>
      </p:sp>
      <p:sp>
        <p:nvSpPr>
          <p:cNvPr id="11" name="スライド番号プレースホルダー 2"/>
          <p:cNvSpPr txBox="1">
            <a:spLocks/>
          </p:cNvSpPr>
          <p:nvPr/>
        </p:nvSpPr>
        <p:spPr>
          <a:xfrm>
            <a:off x="9328150" y="6524625"/>
            <a:ext cx="577850" cy="244475"/>
          </a:xfrm>
          <a:prstGeom prst="rect">
            <a:avLst/>
          </a:prstGeom>
        </p:spPr>
        <p:txBody>
          <a:bodyPr>
            <a:normAutofit/>
          </a:bodyPr>
          <a:lstStyle/>
          <a:p>
            <a:pPr>
              <a:lnSpc>
                <a:spcPct val="80000"/>
              </a:lnSpc>
            </a:pPr>
            <a:fld id="{CAB984B7-28B4-4120-8763-B4D84EBDA3A2}" type="slidenum">
              <a:rPr lang="en-US" altLang="ja-JP" sz="1100"/>
              <a:pPr>
                <a:lnSpc>
                  <a:spcPct val="80000"/>
                </a:lnSpc>
              </a:pPr>
              <a:t>16</a:t>
            </a:fld>
            <a:endParaRPr lang="en-US" altLang="ja-JP" sz="11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321" name="Group 18"/>
          <p:cNvGrpSpPr>
            <a:grpSpLocks/>
          </p:cNvGrpSpPr>
          <p:nvPr/>
        </p:nvGrpSpPr>
        <p:grpSpPr bwMode="auto">
          <a:xfrm rot="-5400000">
            <a:off x="4117182" y="5963444"/>
            <a:ext cx="419100" cy="617537"/>
            <a:chOff x="3228" y="2592"/>
            <a:chExt cx="264" cy="359"/>
          </a:xfrm>
        </p:grpSpPr>
        <p:sp>
          <p:nvSpPr>
            <p:cNvPr id="56357" name="AutoShape 19"/>
            <p:cNvSpPr>
              <a:spLocks noChangeArrowheads="1"/>
            </p:cNvSpPr>
            <p:nvPr/>
          </p:nvSpPr>
          <p:spPr bwMode="auto">
            <a:xfrm rot="5400000">
              <a:off x="3292" y="2528"/>
              <a:ext cx="136" cy="264"/>
            </a:xfrm>
            <a:prstGeom prst="roundRect">
              <a:avLst>
                <a:gd name="adj" fmla="val 37500"/>
              </a:avLst>
            </a:prstGeom>
            <a:noFill/>
            <a:ln w="3175">
              <a:noFill/>
              <a:round/>
              <a:headEnd/>
              <a:tailEnd/>
            </a:ln>
          </p:spPr>
          <p:txBody>
            <a:bodyPr wrap="none" anchor="ctr">
              <a:spAutoFit/>
            </a:bodyPr>
            <a:lstStyle/>
            <a:p>
              <a:endParaRPr lang="zh-CN" altLang="en-US">
                <a:solidFill>
                  <a:srgbClr val="000000"/>
                </a:solidFill>
                <a:latin typeface="Arial" charset="0"/>
              </a:endParaRPr>
            </a:p>
          </p:txBody>
        </p:sp>
        <p:sp>
          <p:nvSpPr>
            <p:cNvPr id="56358" name="Freeform 20"/>
            <p:cNvSpPr>
              <a:spLocks/>
            </p:cNvSpPr>
            <p:nvPr/>
          </p:nvSpPr>
          <p:spPr bwMode="auto">
            <a:xfrm>
              <a:off x="3302" y="2737"/>
              <a:ext cx="116" cy="214"/>
            </a:xfrm>
            <a:custGeom>
              <a:avLst/>
              <a:gdLst>
                <a:gd name="T0" fmla="*/ 92 w 289"/>
                <a:gd name="T1" fmla="*/ 0 h 505"/>
                <a:gd name="T2" fmla="*/ 92 w 289"/>
                <a:gd name="T3" fmla="*/ 153 h 505"/>
                <a:gd name="T4" fmla="*/ 116 w 289"/>
                <a:gd name="T5" fmla="*/ 153 h 505"/>
                <a:gd name="T6" fmla="*/ 58 w 289"/>
                <a:gd name="T7" fmla="*/ 214 h 505"/>
                <a:gd name="T8" fmla="*/ 0 w 289"/>
                <a:gd name="T9" fmla="*/ 153 h 505"/>
                <a:gd name="T10" fmla="*/ 23 w 289"/>
                <a:gd name="T11" fmla="*/ 153 h 505"/>
                <a:gd name="T12" fmla="*/ 23 w 289"/>
                <a:gd name="T13" fmla="*/ 0 h 505"/>
                <a:gd name="T14" fmla="*/ 23 w 289"/>
                <a:gd name="T15" fmla="*/ 0 h 505"/>
                <a:gd name="T16" fmla="*/ 58 w 289"/>
                <a:gd name="T17" fmla="*/ 0 h 505"/>
                <a:gd name="T18" fmla="*/ 92 w 289"/>
                <a:gd name="T19" fmla="*/ 0 h 505"/>
                <a:gd name="T20" fmla="*/ 92 w 289"/>
                <a:gd name="T21" fmla="*/ 0 h 50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89"/>
                <a:gd name="T34" fmla="*/ 0 h 505"/>
                <a:gd name="T35" fmla="*/ 289 w 289"/>
                <a:gd name="T36" fmla="*/ 505 h 50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89" h="505">
                  <a:moveTo>
                    <a:pt x="230" y="0"/>
                  </a:moveTo>
                  <a:lnTo>
                    <a:pt x="230" y="360"/>
                  </a:lnTo>
                  <a:lnTo>
                    <a:pt x="288" y="360"/>
                  </a:lnTo>
                  <a:lnTo>
                    <a:pt x="144" y="504"/>
                  </a:lnTo>
                  <a:lnTo>
                    <a:pt x="0" y="360"/>
                  </a:lnTo>
                  <a:lnTo>
                    <a:pt x="58" y="360"/>
                  </a:lnTo>
                  <a:lnTo>
                    <a:pt x="58" y="0"/>
                  </a:lnTo>
                  <a:lnTo>
                    <a:pt x="144" y="0"/>
                  </a:lnTo>
                  <a:lnTo>
                    <a:pt x="230" y="0"/>
                  </a:lnTo>
                  <a:close/>
                </a:path>
              </a:pathLst>
            </a:custGeom>
            <a:solidFill>
              <a:schemeClr val="accent2"/>
            </a:solidFill>
            <a:ln w="3175">
              <a:noFill/>
              <a:round/>
              <a:headEnd/>
              <a:tailEnd/>
            </a:ln>
          </p:spPr>
          <p:txBody>
            <a:bodyPr wrap="none" anchor="ctr">
              <a:spAutoFit/>
            </a:bodyPr>
            <a:lstStyle/>
            <a:p>
              <a:endParaRPr lang="zh-CN" altLang="en-US">
                <a:solidFill>
                  <a:srgbClr val="000000"/>
                </a:solidFill>
                <a:latin typeface="Arial" charset="0"/>
              </a:endParaRPr>
            </a:p>
          </p:txBody>
        </p:sp>
      </p:grpSp>
      <p:grpSp>
        <p:nvGrpSpPr>
          <p:cNvPr id="56322" name="Group 12"/>
          <p:cNvGrpSpPr>
            <a:grpSpLocks/>
          </p:cNvGrpSpPr>
          <p:nvPr/>
        </p:nvGrpSpPr>
        <p:grpSpPr bwMode="auto">
          <a:xfrm rot="-5400000">
            <a:off x="4116388" y="1346200"/>
            <a:ext cx="420688" cy="617537"/>
            <a:chOff x="3228" y="2592"/>
            <a:chExt cx="264" cy="359"/>
          </a:xfrm>
        </p:grpSpPr>
        <p:sp>
          <p:nvSpPr>
            <p:cNvPr id="56355" name="AutoShape 13"/>
            <p:cNvSpPr>
              <a:spLocks noChangeArrowheads="1"/>
            </p:cNvSpPr>
            <p:nvPr/>
          </p:nvSpPr>
          <p:spPr bwMode="auto">
            <a:xfrm rot="5400000">
              <a:off x="3292" y="2528"/>
              <a:ext cx="136" cy="264"/>
            </a:xfrm>
            <a:prstGeom prst="roundRect">
              <a:avLst>
                <a:gd name="adj" fmla="val 37500"/>
              </a:avLst>
            </a:prstGeom>
            <a:noFill/>
            <a:ln w="3175">
              <a:noFill/>
              <a:round/>
              <a:headEnd/>
              <a:tailEnd/>
            </a:ln>
          </p:spPr>
          <p:txBody>
            <a:bodyPr wrap="none" anchor="ctr">
              <a:spAutoFit/>
            </a:bodyPr>
            <a:lstStyle/>
            <a:p>
              <a:endParaRPr lang="zh-CN" altLang="en-US">
                <a:solidFill>
                  <a:srgbClr val="000000"/>
                </a:solidFill>
                <a:latin typeface="Arial" charset="0"/>
              </a:endParaRPr>
            </a:p>
          </p:txBody>
        </p:sp>
        <p:sp>
          <p:nvSpPr>
            <p:cNvPr id="56356" name="Freeform 14"/>
            <p:cNvSpPr>
              <a:spLocks/>
            </p:cNvSpPr>
            <p:nvPr/>
          </p:nvSpPr>
          <p:spPr bwMode="auto">
            <a:xfrm>
              <a:off x="3302" y="2737"/>
              <a:ext cx="116" cy="214"/>
            </a:xfrm>
            <a:custGeom>
              <a:avLst/>
              <a:gdLst>
                <a:gd name="T0" fmla="*/ 92 w 289"/>
                <a:gd name="T1" fmla="*/ 0 h 505"/>
                <a:gd name="T2" fmla="*/ 92 w 289"/>
                <a:gd name="T3" fmla="*/ 153 h 505"/>
                <a:gd name="T4" fmla="*/ 116 w 289"/>
                <a:gd name="T5" fmla="*/ 153 h 505"/>
                <a:gd name="T6" fmla="*/ 58 w 289"/>
                <a:gd name="T7" fmla="*/ 214 h 505"/>
                <a:gd name="T8" fmla="*/ 0 w 289"/>
                <a:gd name="T9" fmla="*/ 153 h 505"/>
                <a:gd name="T10" fmla="*/ 23 w 289"/>
                <a:gd name="T11" fmla="*/ 153 h 505"/>
                <a:gd name="T12" fmla="*/ 23 w 289"/>
                <a:gd name="T13" fmla="*/ 0 h 505"/>
                <a:gd name="T14" fmla="*/ 23 w 289"/>
                <a:gd name="T15" fmla="*/ 0 h 505"/>
                <a:gd name="T16" fmla="*/ 58 w 289"/>
                <a:gd name="T17" fmla="*/ 0 h 505"/>
                <a:gd name="T18" fmla="*/ 92 w 289"/>
                <a:gd name="T19" fmla="*/ 0 h 505"/>
                <a:gd name="T20" fmla="*/ 92 w 289"/>
                <a:gd name="T21" fmla="*/ 0 h 50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89"/>
                <a:gd name="T34" fmla="*/ 0 h 505"/>
                <a:gd name="T35" fmla="*/ 289 w 289"/>
                <a:gd name="T36" fmla="*/ 505 h 50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89" h="505">
                  <a:moveTo>
                    <a:pt x="230" y="0"/>
                  </a:moveTo>
                  <a:lnTo>
                    <a:pt x="230" y="360"/>
                  </a:lnTo>
                  <a:lnTo>
                    <a:pt x="288" y="360"/>
                  </a:lnTo>
                  <a:lnTo>
                    <a:pt x="144" y="504"/>
                  </a:lnTo>
                  <a:lnTo>
                    <a:pt x="0" y="360"/>
                  </a:lnTo>
                  <a:lnTo>
                    <a:pt x="58" y="360"/>
                  </a:lnTo>
                  <a:lnTo>
                    <a:pt x="58" y="0"/>
                  </a:lnTo>
                  <a:lnTo>
                    <a:pt x="144" y="0"/>
                  </a:lnTo>
                  <a:lnTo>
                    <a:pt x="230" y="0"/>
                  </a:lnTo>
                  <a:close/>
                </a:path>
              </a:pathLst>
            </a:custGeom>
            <a:solidFill>
              <a:schemeClr val="accent2"/>
            </a:solidFill>
            <a:ln w="3175">
              <a:noFill/>
              <a:round/>
              <a:headEnd/>
              <a:tailEnd/>
            </a:ln>
          </p:spPr>
          <p:txBody>
            <a:bodyPr wrap="none" anchor="ctr">
              <a:spAutoFit/>
            </a:bodyPr>
            <a:lstStyle/>
            <a:p>
              <a:endParaRPr lang="zh-CN" altLang="en-US">
                <a:solidFill>
                  <a:srgbClr val="000000"/>
                </a:solidFill>
                <a:latin typeface="Arial" charset="0"/>
              </a:endParaRPr>
            </a:p>
          </p:txBody>
        </p:sp>
      </p:grpSp>
      <p:grpSp>
        <p:nvGrpSpPr>
          <p:cNvPr id="56323" name="Group 9"/>
          <p:cNvGrpSpPr>
            <a:grpSpLocks/>
          </p:cNvGrpSpPr>
          <p:nvPr/>
        </p:nvGrpSpPr>
        <p:grpSpPr bwMode="auto">
          <a:xfrm rot="-5400000">
            <a:off x="4116388" y="2209800"/>
            <a:ext cx="420688" cy="617537"/>
            <a:chOff x="3228" y="2592"/>
            <a:chExt cx="264" cy="359"/>
          </a:xfrm>
        </p:grpSpPr>
        <p:sp>
          <p:nvSpPr>
            <p:cNvPr id="56353" name="AutoShape 10"/>
            <p:cNvSpPr>
              <a:spLocks noChangeArrowheads="1"/>
            </p:cNvSpPr>
            <p:nvPr/>
          </p:nvSpPr>
          <p:spPr bwMode="auto">
            <a:xfrm rot="5400000">
              <a:off x="3292" y="2528"/>
              <a:ext cx="136" cy="264"/>
            </a:xfrm>
            <a:prstGeom prst="roundRect">
              <a:avLst>
                <a:gd name="adj" fmla="val 37500"/>
              </a:avLst>
            </a:prstGeom>
            <a:noFill/>
            <a:ln w="3175">
              <a:noFill/>
              <a:round/>
              <a:headEnd/>
              <a:tailEnd/>
            </a:ln>
          </p:spPr>
          <p:txBody>
            <a:bodyPr wrap="none" anchor="ctr">
              <a:spAutoFit/>
            </a:bodyPr>
            <a:lstStyle/>
            <a:p>
              <a:endParaRPr lang="zh-CN" altLang="en-US">
                <a:solidFill>
                  <a:srgbClr val="000000"/>
                </a:solidFill>
                <a:latin typeface="Arial" charset="0"/>
              </a:endParaRPr>
            </a:p>
          </p:txBody>
        </p:sp>
        <p:sp>
          <p:nvSpPr>
            <p:cNvPr id="56354" name="Freeform 11"/>
            <p:cNvSpPr>
              <a:spLocks/>
            </p:cNvSpPr>
            <p:nvPr/>
          </p:nvSpPr>
          <p:spPr bwMode="auto">
            <a:xfrm>
              <a:off x="3302" y="2737"/>
              <a:ext cx="116" cy="214"/>
            </a:xfrm>
            <a:custGeom>
              <a:avLst/>
              <a:gdLst>
                <a:gd name="T0" fmla="*/ 92 w 289"/>
                <a:gd name="T1" fmla="*/ 0 h 505"/>
                <a:gd name="T2" fmla="*/ 92 w 289"/>
                <a:gd name="T3" fmla="*/ 153 h 505"/>
                <a:gd name="T4" fmla="*/ 116 w 289"/>
                <a:gd name="T5" fmla="*/ 153 h 505"/>
                <a:gd name="T6" fmla="*/ 58 w 289"/>
                <a:gd name="T7" fmla="*/ 214 h 505"/>
                <a:gd name="T8" fmla="*/ 0 w 289"/>
                <a:gd name="T9" fmla="*/ 153 h 505"/>
                <a:gd name="T10" fmla="*/ 23 w 289"/>
                <a:gd name="T11" fmla="*/ 153 h 505"/>
                <a:gd name="T12" fmla="*/ 23 w 289"/>
                <a:gd name="T13" fmla="*/ 0 h 505"/>
                <a:gd name="T14" fmla="*/ 23 w 289"/>
                <a:gd name="T15" fmla="*/ 0 h 505"/>
                <a:gd name="T16" fmla="*/ 58 w 289"/>
                <a:gd name="T17" fmla="*/ 0 h 505"/>
                <a:gd name="T18" fmla="*/ 92 w 289"/>
                <a:gd name="T19" fmla="*/ 0 h 505"/>
                <a:gd name="T20" fmla="*/ 92 w 289"/>
                <a:gd name="T21" fmla="*/ 0 h 50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89"/>
                <a:gd name="T34" fmla="*/ 0 h 505"/>
                <a:gd name="T35" fmla="*/ 289 w 289"/>
                <a:gd name="T36" fmla="*/ 505 h 50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89" h="505">
                  <a:moveTo>
                    <a:pt x="230" y="0"/>
                  </a:moveTo>
                  <a:lnTo>
                    <a:pt x="230" y="360"/>
                  </a:lnTo>
                  <a:lnTo>
                    <a:pt x="288" y="360"/>
                  </a:lnTo>
                  <a:lnTo>
                    <a:pt x="144" y="504"/>
                  </a:lnTo>
                  <a:lnTo>
                    <a:pt x="0" y="360"/>
                  </a:lnTo>
                  <a:lnTo>
                    <a:pt x="58" y="360"/>
                  </a:lnTo>
                  <a:lnTo>
                    <a:pt x="58" y="0"/>
                  </a:lnTo>
                  <a:lnTo>
                    <a:pt x="144" y="0"/>
                  </a:lnTo>
                  <a:lnTo>
                    <a:pt x="230" y="0"/>
                  </a:lnTo>
                  <a:close/>
                </a:path>
              </a:pathLst>
            </a:custGeom>
            <a:solidFill>
              <a:schemeClr val="accent2"/>
            </a:solidFill>
            <a:ln w="3175">
              <a:noFill/>
              <a:round/>
              <a:headEnd/>
              <a:tailEnd/>
            </a:ln>
          </p:spPr>
          <p:txBody>
            <a:bodyPr wrap="none" anchor="ctr">
              <a:spAutoFit/>
            </a:bodyPr>
            <a:lstStyle/>
            <a:p>
              <a:endParaRPr lang="zh-CN" altLang="en-US">
                <a:solidFill>
                  <a:srgbClr val="000000"/>
                </a:solidFill>
                <a:latin typeface="Arial" charset="0"/>
              </a:endParaRPr>
            </a:p>
          </p:txBody>
        </p:sp>
      </p:grpSp>
      <p:grpSp>
        <p:nvGrpSpPr>
          <p:cNvPr id="56324" name="Group 15"/>
          <p:cNvGrpSpPr>
            <a:grpSpLocks/>
          </p:cNvGrpSpPr>
          <p:nvPr/>
        </p:nvGrpSpPr>
        <p:grpSpPr bwMode="auto">
          <a:xfrm rot="-5400000">
            <a:off x="4116388" y="3263900"/>
            <a:ext cx="420688" cy="617537"/>
            <a:chOff x="3228" y="2592"/>
            <a:chExt cx="264" cy="359"/>
          </a:xfrm>
        </p:grpSpPr>
        <p:sp>
          <p:nvSpPr>
            <p:cNvPr id="56351" name="AutoShape 16"/>
            <p:cNvSpPr>
              <a:spLocks noChangeArrowheads="1"/>
            </p:cNvSpPr>
            <p:nvPr/>
          </p:nvSpPr>
          <p:spPr bwMode="auto">
            <a:xfrm rot="5400000">
              <a:off x="3292" y="2528"/>
              <a:ext cx="136" cy="264"/>
            </a:xfrm>
            <a:prstGeom prst="roundRect">
              <a:avLst>
                <a:gd name="adj" fmla="val 37500"/>
              </a:avLst>
            </a:prstGeom>
            <a:noFill/>
            <a:ln w="3175">
              <a:noFill/>
              <a:round/>
              <a:headEnd/>
              <a:tailEnd/>
            </a:ln>
          </p:spPr>
          <p:txBody>
            <a:bodyPr wrap="none" anchor="ctr">
              <a:spAutoFit/>
            </a:bodyPr>
            <a:lstStyle/>
            <a:p>
              <a:endParaRPr lang="zh-CN" altLang="en-US">
                <a:solidFill>
                  <a:srgbClr val="000000"/>
                </a:solidFill>
                <a:latin typeface="Arial" charset="0"/>
              </a:endParaRPr>
            </a:p>
          </p:txBody>
        </p:sp>
        <p:sp>
          <p:nvSpPr>
            <p:cNvPr id="56352" name="Freeform 17"/>
            <p:cNvSpPr>
              <a:spLocks/>
            </p:cNvSpPr>
            <p:nvPr/>
          </p:nvSpPr>
          <p:spPr bwMode="auto">
            <a:xfrm>
              <a:off x="3302" y="2737"/>
              <a:ext cx="116" cy="214"/>
            </a:xfrm>
            <a:custGeom>
              <a:avLst/>
              <a:gdLst>
                <a:gd name="T0" fmla="*/ 92 w 289"/>
                <a:gd name="T1" fmla="*/ 0 h 505"/>
                <a:gd name="T2" fmla="*/ 92 w 289"/>
                <a:gd name="T3" fmla="*/ 153 h 505"/>
                <a:gd name="T4" fmla="*/ 116 w 289"/>
                <a:gd name="T5" fmla="*/ 153 h 505"/>
                <a:gd name="T6" fmla="*/ 58 w 289"/>
                <a:gd name="T7" fmla="*/ 214 h 505"/>
                <a:gd name="T8" fmla="*/ 0 w 289"/>
                <a:gd name="T9" fmla="*/ 153 h 505"/>
                <a:gd name="T10" fmla="*/ 23 w 289"/>
                <a:gd name="T11" fmla="*/ 153 h 505"/>
                <a:gd name="T12" fmla="*/ 23 w 289"/>
                <a:gd name="T13" fmla="*/ 0 h 505"/>
                <a:gd name="T14" fmla="*/ 23 w 289"/>
                <a:gd name="T15" fmla="*/ 0 h 505"/>
                <a:gd name="T16" fmla="*/ 58 w 289"/>
                <a:gd name="T17" fmla="*/ 0 h 505"/>
                <a:gd name="T18" fmla="*/ 92 w 289"/>
                <a:gd name="T19" fmla="*/ 0 h 505"/>
                <a:gd name="T20" fmla="*/ 92 w 289"/>
                <a:gd name="T21" fmla="*/ 0 h 50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89"/>
                <a:gd name="T34" fmla="*/ 0 h 505"/>
                <a:gd name="T35" fmla="*/ 289 w 289"/>
                <a:gd name="T36" fmla="*/ 505 h 50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89" h="505">
                  <a:moveTo>
                    <a:pt x="230" y="0"/>
                  </a:moveTo>
                  <a:lnTo>
                    <a:pt x="230" y="360"/>
                  </a:lnTo>
                  <a:lnTo>
                    <a:pt x="288" y="360"/>
                  </a:lnTo>
                  <a:lnTo>
                    <a:pt x="144" y="504"/>
                  </a:lnTo>
                  <a:lnTo>
                    <a:pt x="0" y="360"/>
                  </a:lnTo>
                  <a:lnTo>
                    <a:pt x="58" y="360"/>
                  </a:lnTo>
                  <a:lnTo>
                    <a:pt x="58" y="0"/>
                  </a:lnTo>
                  <a:lnTo>
                    <a:pt x="144" y="0"/>
                  </a:lnTo>
                  <a:lnTo>
                    <a:pt x="230" y="0"/>
                  </a:lnTo>
                  <a:close/>
                </a:path>
              </a:pathLst>
            </a:custGeom>
            <a:solidFill>
              <a:schemeClr val="accent2"/>
            </a:solidFill>
            <a:ln w="3175">
              <a:noFill/>
              <a:round/>
              <a:headEnd/>
              <a:tailEnd/>
            </a:ln>
          </p:spPr>
          <p:txBody>
            <a:bodyPr wrap="none" anchor="ctr">
              <a:spAutoFit/>
            </a:bodyPr>
            <a:lstStyle/>
            <a:p>
              <a:endParaRPr lang="zh-CN" altLang="en-US">
                <a:solidFill>
                  <a:srgbClr val="000000"/>
                </a:solidFill>
                <a:latin typeface="Arial" charset="0"/>
              </a:endParaRPr>
            </a:p>
          </p:txBody>
        </p:sp>
      </p:grpSp>
      <p:sp>
        <p:nvSpPr>
          <p:cNvPr id="56325" name="Rectangle 4"/>
          <p:cNvSpPr>
            <a:spLocks noGrp="1"/>
          </p:cNvSpPr>
          <p:nvPr>
            <p:ph type="title"/>
          </p:nvPr>
        </p:nvSpPr>
        <p:spPr>
          <a:xfrm>
            <a:off x="1208088" y="115888"/>
            <a:ext cx="8832850" cy="990600"/>
          </a:xfrm>
        </p:spPr>
        <p:txBody>
          <a:bodyPr/>
          <a:lstStyle/>
          <a:p>
            <a:r>
              <a:rPr lang="ja-JP" altLang="en-US" sz="3600" smtClean="0">
                <a:solidFill>
                  <a:schemeClr val="tx1"/>
                </a:solidFill>
                <a:ea typeface="ＭＳ Ｐゴシック" charset="-128"/>
              </a:rPr>
              <a:t>企業の市場における考え方</a:t>
            </a:r>
          </a:p>
        </p:txBody>
      </p:sp>
      <p:sp>
        <p:nvSpPr>
          <p:cNvPr id="56326" name="AutoShape 7"/>
          <p:cNvSpPr>
            <a:spLocks noChangeArrowheads="1"/>
          </p:cNvSpPr>
          <p:nvPr/>
        </p:nvSpPr>
        <p:spPr bwMode="auto">
          <a:xfrm>
            <a:off x="350838" y="1341438"/>
            <a:ext cx="3860800" cy="660400"/>
          </a:xfrm>
          <a:prstGeom prst="roundRect">
            <a:avLst>
              <a:gd name="adj" fmla="val 16667"/>
            </a:avLst>
          </a:prstGeom>
          <a:solidFill>
            <a:srgbClr val="CCFFFF"/>
          </a:solidFill>
          <a:ln w="9525">
            <a:solidFill>
              <a:schemeClr val="accent1"/>
            </a:solidFill>
            <a:round/>
            <a:headEnd/>
            <a:tailEnd/>
          </a:ln>
          <a:effectLst>
            <a:prstShdw prst="shdw17" dist="17961" dir="2700000">
              <a:srgbClr val="7A9999"/>
            </a:prstShdw>
          </a:effectLst>
        </p:spPr>
        <p:txBody>
          <a:bodyPr wrap="none" lIns="65017" tIns="32509" rIns="65017" bIns="32509" anchor="ctr"/>
          <a:lstStyle/>
          <a:p>
            <a:pPr algn="ctr" defTabSz="873125" eaLnBrk="0" hangingPunct="0"/>
            <a:r>
              <a:rPr lang="ja-JP" altLang="en-US" sz="2000" b="1">
                <a:solidFill>
                  <a:srgbClr val="000000"/>
                </a:solidFill>
                <a:latin typeface="ＭＳ Ｐゴシック" charset="-128"/>
                <a:ea typeface="ＭＳ Ｐゴシック" charset="-128"/>
              </a:rPr>
              <a:t>市場を独占する</a:t>
            </a:r>
            <a:endParaRPr lang="en-US" altLang="ja-JP" sz="2000" b="1">
              <a:solidFill>
                <a:srgbClr val="000000"/>
              </a:solidFill>
              <a:latin typeface="ＭＳ Ｐゴシック" charset="-128"/>
              <a:ea typeface="ＭＳ Ｐゴシック" charset="-128"/>
            </a:endParaRPr>
          </a:p>
        </p:txBody>
      </p:sp>
      <p:sp>
        <p:nvSpPr>
          <p:cNvPr id="56327" name="AutoShape 7"/>
          <p:cNvSpPr>
            <a:spLocks noChangeArrowheads="1"/>
          </p:cNvSpPr>
          <p:nvPr/>
        </p:nvSpPr>
        <p:spPr bwMode="auto">
          <a:xfrm>
            <a:off x="361950" y="2187575"/>
            <a:ext cx="3860800" cy="660400"/>
          </a:xfrm>
          <a:prstGeom prst="roundRect">
            <a:avLst>
              <a:gd name="adj" fmla="val 16667"/>
            </a:avLst>
          </a:prstGeom>
          <a:solidFill>
            <a:srgbClr val="CCFFFF"/>
          </a:solidFill>
          <a:ln w="9525">
            <a:solidFill>
              <a:schemeClr val="accent1"/>
            </a:solidFill>
            <a:round/>
            <a:headEnd/>
            <a:tailEnd/>
          </a:ln>
          <a:effectLst>
            <a:prstShdw prst="shdw17" dist="17961" dir="2700000">
              <a:srgbClr val="7A9999"/>
            </a:prstShdw>
          </a:effectLst>
        </p:spPr>
        <p:txBody>
          <a:bodyPr wrap="none" lIns="65017" tIns="32509" rIns="65017" bIns="32509" anchor="ctr"/>
          <a:lstStyle/>
          <a:p>
            <a:pPr algn="ctr" defTabSz="873125" eaLnBrk="0" hangingPunct="0"/>
            <a:r>
              <a:rPr lang="ja-JP" altLang="en-US" sz="2000" b="1">
                <a:solidFill>
                  <a:srgbClr val="000000"/>
                </a:solidFill>
                <a:latin typeface="ＭＳ Ｐゴシック" charset="-128"/>
                <a:ea typeface="ＭＳ Ｐゴシック" charset="-128"/>
              </a:rPr>
              <a:t>市場を活性化させる</a:t>
            </a:r>
            <a:endParaRPr lang="en-US" altLang="ja-JP" sz="2000" b="1">
              <a:solidFill>
                <a:srgbClr val="000000"/>
              </a:solidFill>
              <a:latin typeface="ＭＳ Ｐゴシック" charset="-128"/>
              <a:ea typeface="ＭＳ Ｐゴシック" charset="-128"/>
            </a:endParaRPr>
          </a:p>
        </p:txBody>
      </p:sp>
      <p:sp>
        <p:nvSpPr>
          <p:cNvPr id="56328" name="AutoShape 7"/>
          <p:cNvSpPr>
            <a:spLocks noChangeArrowheads="1"/>
          </p:cNvSpPr>
          <p:nvPr/>
        </p:nvSpPr>
        <p:spPr bwMode="auto">
          <a:xfrm>
            <a:off x="350838" y="3213100"/>
            <a:ext cx="3871912" cy="2232025"/>
          </a:xfrm>
          <a:prstGeom prst="roundRect">
            <a:avLst>
              <a:gd name="adj" fmla="val 16667"/>
            </a:avLst>
          </a:prstGeom>
          <a:solidFill>
            <a:srgbClr val="CCFFFF"/>
          </a:solidFill>
          <a:ln w="9525">
            <a:solidFill>
              <a:schemeClr val="accent1"/>
            </a:solidFill>
            <a:round/>
            <a:headEnd/>
            <a:tailEnd/>
          </a:ln>
          <a:effectLst>
            <a:prstShdw prst="shdw17" dist="17961" dir="2700000">
              <a:srgbClr val="7A9999"/>
            </a:prstShdw>
          </a:effectLst>
        </p:spPr>
        <p:txBody>
          <a:bodyPr wrap="none" lIns="65017" tIns="32509" rIns="65017" bIns="32509"/>
          <a:lstStyle/>
          <a:p>
            <a:pPr algn="ctr" defTabSz="873125" eaLnBrk="0" hangingPunct="0"/>
            <a:endParaRPr lang="en-US" altLang="ja-JP" sz="2000" b="1">
              <a:solidFill>
                <a:srgbClr val="000000"/>
              </a:solidFill>
              <a:latin typeface="ＭＳ Ｐゴシック" charset="-128"/>
              <a:ea typeface="ＭＳ Ｐゴシック" charset="-128"/>
            </a:endParaRPr>
          </a:p>
          <a:p>
            <a:pPr algn="ctr" defTabSz="873125" eaLnBrk="0" hangingPunct="0"/>
            <a:endParaRPr lang="en-US" altLang="ja-JP" sz="2000" b="1">
              <a:solidFill>
                <a:srgbClr val="000000"/>
              </a:solidFill>
              <a:latin typeface="ＭＳ Ｐゴシック" charset="-128"/>
              <a:ea typeface="ＭＳ Ｐゴシック" charset="-128"/>
            </a:endParaRPr>
          </a:p>
          <a:p>
            <a:pPr algn="ctr" defTabSz="873125" eaLnBrk="0" hangingPunct="0"/>
            <a:r>
              <a:rPr lang="ja-JP" altLang="en-US" sz="2000" b="1">
                <a:solidFill>
                  <a:srgbClr val="000000"/>
                </a:solidFill>
                <a:latin typeface="ＭＳ Ｐゴシック" charset="-128"/>
                <a:ea typeface="ＭＳ Ｐゴシック" charset="-128"/>
              </a:rPr>
              <a:t>市場を伸長させる</a:t>
            </a:r>
          </a:p>
        </p:txBody>
      </p:sp>
      <p:sp>
        <p:nvSpPr>
          <p:cNvPr id="56329" name="AutoShape 7"/>
          <p:cNvSpPr>
            <a:spLocks noChangeArrowheads="1"/>
          </p:cNvSpPr>
          <p:nvPr/>
        </p:nvSpPr>
        <p:spPr bwMode="auto">
          <a:xfrm>
            <a:off x="271463" y="5942013"/>
            <a:ext cx="3940175" cy="660400"/>
          </a:xfrm>
          <a:prstGeom prst="roundRect">
            <a:avLst>
              <a:gd name="adj" fmla="val 16667"/>
            </a:avLst>
          </a:prstGeom>
          <a:solidFill>
            <a:srgbClr val="CCFFFF"/>
          </a:solidFill>
          <a:ln w="9525">
            <a:solidFill>
              <a:schemeClr val="accent1"/>
            </a:solidFill>
            <a:round/>
            <a:headEnd/>
            <a:tailEnd/>
          </a:ln>
          <a:effectLst>
            <a:prstShdw prst="shdw17" dist="17961" dir="2700000">
              <a:srgbClr val="7A9999"/>
            </a:prstShdw>
          </a:effectLst>
        </p:spPr>
        <p:txBody>
          <a:bodyPr wrap="none" lIns="65017" tIns="32509" rIns="65017" bIns="32509" anchor="ctr"/>
          <a:lstStyle/>
          <a:p>
            <a:pPr algn="ctr" defTabSz="873125" eaLnBrk="0" hangingPunct="0"/>
            <a:r>
              <a:rPr lang="ja-JP" altLang="en-US" sz="2000" b="1">
                <a:solidFill>
                  <a:srgbClr val="000000"/>
                </a:solidFill>
                <a:latin typeface="ＭＳ Ｐゴシック" charset="-128"/>
                <a:ea typeface="ＭＳ Ｐゴシック" charset="-128"/>
              </a:rPr>
              <a:t>市場を創出する</a:t>
            </a:r>
            <a:endParaRPr lang="en-US" altLang="ja-JP" sz="2000" b="1">
              <a:solidFill>
                <a:srgbClr val="000000"/>
              </a:solidFill>
              <a:latin typeface="ＭＳ Ｐゴシック" charset="-128"/>
              <a:ea typeface="ＭＳ Ｐゴシック" charset="-128"/>
            </a:endParaRPr>
          </a:p>
        </p:txBody>
      </p:sp>
      <p:sp>
        <p:nvSpPr>
          <p:cNvPr id="33802" name="AutoShape 7"/>
          <p:cNvSpPr>
            <a:spLocks noChangeArrowheads="1"/>
          </p:cNvSpPr>
          <p:nvPr/>
        </p:nvSpPr>
        <p:spPr bwMode="auto">
          <a:xfrm>
            <a:off x="5110163" y="1268413"/>
            <a:ext cx="3041650" cy="792162"/>
          </a:xfrm>
          <a:prstGeom prst="roundRect">
            <a:avLst>
              <a:gd name="adj" fmla="val 16667"/>
            </a:avLst>
          </a:prstGeom>
          <a:solidFill>
            <a:schemeClr val="accent2">
              <a:lumMod val="20000"/>
              <a:lumOff val="80000"/>
            </a:schemeClr>
          </a:solidFill>
          <a:ln w="9525">
            <a:solidFill>
              <a:schemeClr val="accent2"/>
            </a:solidFill>
            <a:round/>
            <a:headEnd/>
            <a:tailEnd/>
          </a:ln>
          <a:effectLst>
            <a:prstShdw prst="shdw17" dist="17961" dir="2700000">
              <a:srgbClr val="7A9999"/>
            </a:prstShdw>
          </a:effectLst>
        </p:spPr>
        <p:txBody>
          <a:bodyPr wrap="none" lIns="65017" tIns="32509" rIns="65017" bIns="32509" anchor="ctr"/>
          <a:lstStyle/>
          <a:p>
            <a:pPr algn="ctr" defTabSz="873125" eaLnBrk="0" hangingPunct="0">
              <a:defRPr/>
            </a:pPr>
            <a:r>
              <a:rPr lang="ja-JP" altLang="en-US" sz="1600" b="1">
                <a:solidFill>
                  <a:prstClr val="black"/>
                </a:solidFill>
                <a:latin typeface="MS PGothic" pitchFamily="34" charset="-128"/>
                <a:ea typeface="MS PGothic" pitchFamily="34" charset="-128"/>
              </a:rPr>
              <a:t>単独で実施する</a:t>
            </a:r>
          </a:p>
        </p:txBody>
      </p:sp>
      <p:sp>
        <p:nvSpPr>
          <p:cNvPr id="33803" name="AutoShape 7"/>
          <p:cNvSpPr>
            <a:spLocks noChangeArrowheads="1"/>
          </p:cNvSpPr>
          <p:nvPr/>
        </p:nvSpPr>
        <p:spPr bwMode="auto">
          <a:xfrm>
            <a:off x="5110163" y="3068638"/>
            <a:ext cx="3041650" cy="792162"/>
          </a:xfrm>
          <a:prstGeom prst="roundRect">
            <a:avLst>
              <a:gd name="adj" fmla="val 16667"/>
            </a:avLst>
          </a:prstGeom>
          <a:solidFill>
            <a:schemeClr val="accent2">
              <a:lumMod val="20000"/>
              <a:lumOff val="80000"/>
            </a:schemeClr>
          </a:solidFill>
          <a:ln w="9525">
            <a:solidFill>
              <a:schemeClr val="accent2"/>
            </a:solidFill>
            <a:round/>
            <a:headEnd/>
            <a:tailEnd/>
          </a:ln>
          <a:effectLst>
            <a:prstShdw prst="shdw17" dist="17961" dir="2700000">
              <a:srgbClr val="7A9999"/>
            </a:prstShdw>
          </a:effectLst>
        </p:spPr>
        <p:txBody>
          <a:bodyPr wrap="none" lIns="65017" tIns="32509" rIns="65017" bIns="32509" anchor="ctr"/>
          <a:lstStyle/>
          <a:p>
            <a:pPr algn="ctr" defTabSz="873125" eaLnBrk="0" hangingPunct="0">
              <a:defRPr/>
            </a:pPr>
            <a:r>
              <a:rPr lang="ja-JP" altLang="en-US" sz="1600" b="1" dirty="0">
                <a:solidFill>
                  <a:prstClr val="black"/>
                </a:solidFill>
                <a:latin typeface="MS PGothic" pitchFamily="34" charset="-128"/>
                <a:ea typeface="MS PGothic" pitchFamily="34" charset="-128"/>
              </a:rPr>
              <a:t>単独で実施する</a:t>
            </a:r>
          </a:p>
        </p:txBody>
      </p:sp>
      <p:sp>
        <p:nvSpPr>
          <p:cNvPr id="33804" name="AutoShape 7"/>
          <p:cNvSpPr>
            <a:spLocks noChangeArrowheads="1"/>
          </p:cNvSpPr>
          <p:nvPr/>
        </p:nvSpPr>
        <p:spPr bwMode="auto">
          <a:xfrm>
            <a:off x="5110163" y="5876925"/>
            <a:ext cx="3041650" cy="792163"/>
          </a:xfrm>
          <a:prstGeom prst="roundRect">
            <a:avLst>
              <a:gd name="adj" fmla="val 16667"/>
            </a:avLst>
          </a:prstGeom>
          <a:solidFill>
            <a:schemeClr val="accent2">
              <a:lumMod val="20000"/>
              <a:lumOff val="80000"/>
            </a:schemeClr>
          </a:solidFill>
          <a:ln w="9525">
            <a:solidFill>
              <a:schemeClr val="accent2"/>
            </a:solidFill>
            <a:round/>
            <a:headEnd/>
            <a:tailEnd/>
          </a:ln>
          <a:effectLst>
            <a:prstShdw prst="shdw17" dist="17961" dir="2700000">
              <a:srgbClr val="7A9999"/>
            </a:prstShdw>
          </a:effectLst>
        </p:spPr>
        <p:txBody>
          <a:bodyPr wrap="none" lIns="65017" tIns="32509" rIns="65017" bIns="32509" anchor="ctr"/>
          <a:lstStyle/>
          <a:p>
            <a:pPr algn="ctr" defTabSz="873125" eaLnBrk="0" hangingPunct="0">
              <a:defRPr/>
            </a:pPr>
            <a:r>
              <a:rPr lang="ja-JP" altLang="en-US" sz="1600" b="1" dirty="0">
                <a:solidFill>
                  <a:prstClr val="black"/>
                </a:solidFill>
                <a:latin typeface="MS PGothic" pitchFamily="34" charset="-128"/>
                <a:ea typeface="MS PGothic" pitchFamily="34" charset="-128"/>
              </a:rPr>
              <a:t>一番乗り</a:t>
            </a:r>
          </a:p>
        </p:txBody>
      </p:sp>
      <p:sp>
        <p:nvSpPr>
          <p:cNvPr id="33805" name="AutoShape 7"/>
          <p:cNvSpPr>
            <a:spLocks noChangeArrowheads="1"/>
          </p:cNvSpPr>
          <p:nvPr/>
        </p:nvSpPr>
        <p:spPr bwMode="auto">
          <a:xfrm>
            <a:off x="5110163" y="2133600"/>
            <a:ext cx="3041650" cy="792163"/>
          </a:xfrm>
          <a:prstGeom prst="roundRect">
            <a:avLst>
              <a:gd name="adj" fmla="val 16667"/>
            </a:avLst>
          </a:prstGeom>
          <a:solidFill>
            <a:schemeClr val="accent2">
              <a:lumMod val="20000"/>
              <a:lumOff val="80000"/>
            </a:schemeClr>
          </a:solidFill>
          <a:ln w="9525">
            <a:solidFill>
              <a:schemeClr val="accent2"/>
            </a:solidFill>
            <a:round/>
            <a:headEnd/>
            <a:tailEnd/>
          </a:ln>
          <a:effectLst>
            <a:prstShdw prst="shdw17" dist="17961" dir="2700000">
              <a:srgbClr val="7A9999"/>
            </a:prstShdw>
          </a:effectLst>
        </p:spPr>
        <p:txBody>
          <a:bodyPr wrap="none" lIns="65017" tIns="32509" rIns="65017" bIns="32509" anchor="ctr"/>
          <a:lstStyle/>
          <a:p>
            <a:pPr algn="ctr" defTabSz="873125" eaLnBrk="0" hangingPunct="0">
              <a:defRPr/>
            </a:pPr>
            <a:r>
              <a:rPr lang="ja-JP" altLang="en-US" sz="1600" b="1">
                <a:solidFill>
                  <a:prstClr val="black"/>
                </a:solidFill>
                <a:latin typeface="MS PGothic" pitchFamily="34" charset="-128"/>
                <a:ea typeface="MS PGothic" pitchFamily="34" charset="-128"/>
              </a:rPr>
              <a:t>他者と一緒に実施する</a:t>
            </a:r>
          </a:p>
        </p:txBody>
      </p:sp>
      <p:sp>
        <p:nvSpPr>
          <p:cNvPr id="33806" name="AutoShape 7"/>
          <p:cNvSpPr>
            <a:spLocks noChangeArrowheads="1"/>
          </p:cNvSpPr>
          <p:nvPr/>
        </p:nvSpPr>
        <p:spPr bwMode="auto">
          <a:xfrm>
            <a:off x="5110163" y="4005263"/>
            <a:ext cx="3041650" cy="792162"/>
          </a:xfrm>
          <a:prstGeom prst="roundRect">
            <a:avLst>
              <a:gd name="adj" fmla="val 16667"/>
            </a:avLst>
          </a:prstGeom>
          <a:solidFill>
            <a:schemeClr val="accent2">
              <a:lumMod val="20000"/>
              <a:lumOff val="80000"/>
            </a:schemeClr>
          </a:solidFill>
          <a:ln w="9525">
            <a:solidFill>
              <a:schemeClr val="accent2"/>
            </a:solidFill>
            <a:round/>
            <a:headEnd/>
            <a:tailEnd/>
          </a:ln>
          <a:effectLst>
            <a:prstShdw prst="shdw17" dist="17961" dir="2700000">
              <a:srgbClr val="7A9999"/>
            </a:prstShdw>
          </a:effectLst>
        </p:spPr>
        <p:txBody>
          <a:bodyPr wrap="none" lIns="65017" tIns="32509" rIns="65017" bIns="32509" anchor="ctr"/>
          <a:lstStyle/>
          <a:p>
            <a:pPr algn="ctr" defTabSz="873125" eaLnBrk="0" hangingPunct="0">
              <a:defRPr/>
            </a:pPr>
            <a:r>
              <a:rPr lang="ja-JP" altLang="en-US" sz="1600" b="1" dirty="0">
                <a:solidFill>
                  <a:prstClr val="black"/>
                </a:solidFill>
                <a:latin typeface="MS PGothic" pitchFamily="34" charset="-128"/>
                <a:ea typeface="MS PGothic" pitchFamily="34" charset="-128"/>
              </a:rPr>
              <a:t>他者と一緒に実施する</a:t>
            </a:r>
          </a:p>
        </p:txBody>
      </p:sp>
      <p:sp>
        <p:nvSpPr>
          <p:cNvPr id="50220" name="Line 44"/>
          <p:cNvSpPr>
            <a:spLocks noChangeShapeType="1"/>
          </p:cNvSpPr>
          <p:nvPr/>
        </p:nvSpPr>
        <p:spPr bwMode="auto">
          <a:xfrm flipH="1">
            <a:off x="4719638" y="5516563"/>
            <a:ext cx="311150" cy="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pPr>
              <a:defRPr/>
            </a:pPr>
            <a:endParaRPr lang="zh-CN" altLang="en-US">
              <a:solidFill>
                <a:prstClr val="black"/>
              </a:solidFill>
              <a:latin typeface="Arial" charset="0"/>
              <a:ea typeface="宋体" charset="-122"/>
            </a:endParaRPr>
          </a:p>
        </p:txBody>
      </p:sp>
      <p:sp>
        <p:nvSpPr>
          <p:cNvPr id="50221" name="Line 45"/>
          <p:cNvSpPr>
            <a:spLocks noChangeShapeType="1"/>
          </p:cNvSpPr>
          <p:nvPr/>
        </p:nvSpPr>
        <p:spPr bwMode="auto">
          <a:xfrm flipH="1">
            <a:off x="4719638" y="4292600"/>
            <a:ext cx="311150" cy="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pPr>
              <a:defRPr/>
            </a:pPr>
            <a:endParaRPr lang="zh-CN" altLang="en-US">
              <a:solidFill>
                <a:prstClr val="black"/>
              </a:solidFill>
              <a:latin typeface="Arial" charset="0"/>
              <a:ea typeface="宋体" charset="-122"/>
            </a:endParaRPr>
          </a:p>
        </p:txBody>
      </p:sp>
      <p:sp>
        <p:nvSpPr>
          <p:cNvPr id="50222" name="Line 46"/>
          <p:cNvSpPr>
            <a:spLocks noChangeShapeType="1"/>
          </p:cNvSpPr>
          <p:nvPr/>
        </p:nvSpPr>
        <p:spPr bwMode="auto">
          <a:xfrm>
            <a:off x="4719638" y="4292600"/>
            <a:ext cx="0" cy="1223963"/>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pPr>
              <a:defRPr/>
            </a:pPr>
            <a:endParaRPr lang="zh-CN" altLang="en-US">
              <a:solidFill>
                <a:prstClr val="black"/>
              </a:solidFill>
              <a:latin typeface="Arial" charset="0"/>
              <a:ea typeface="宋体" charset="-122"/>
            </a:endParaRPr>
          </a:p>
        </p:txBody>
      </p:sp>
      <p:sp>
        <p:nvSpPr>
          <p:cNvPr id="50223" name="Line 47"/>
          <p:cNvSpPr>
            <a:spLocks noChangeShapeType="1"/>
          </p:cNvSpPr>
          <p:nvPr/>
        </p:nvSpPr>
        <p:spPr bwMode="auto">
          <a:xfrm flipH="1">
            <a:off x="4017963" y="4868863"/>
            <a:ext cx="701675" cy="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pPr>
              <a:defRPr/>
            </a:pPr>
            <a:endParaRPr lang="zh-CN" altLang="en-US">
              <a:solidFill>
                <a:prstClr val="black"/>
              </a:solidFill>
              <a:latin typeface="Arial" charset="0"/>
              <a:ea typeface="宋体" charset="-122"/>
            </a:endParaRPr>
          </a:p>
        </p:txBody>
      </p:sp>
      <p:sp>
        <p:nvSpPr>
          <p:cNvPr id="56339" name="AutoShape 7"/>
          <p:cNvSpPr>
            <a:spLocks noChangeArrowheads="1"/>
          </p:cNvSpPr>
          <p:nvPr/>
        </p:nvSpPr>
        <p:spPr bwMode="auto">
          <a:xfrm>
            <a:off x="1052513" y="4508500"/>
            <a:ext cx="3041650" cy="792163"/>
          </a:xfrm>
          <a:prstGeom prst="roundRect">
            <a:avLst>
              <a:gd name="adj" fmla="val 16667"/>
            </a:avLst>
          </a:prstGeom>
          <a:solidFill>
            <a:srgbClr val="FFCCFF"/>
          </a:solidFill>
          <a:ln w="9525">
            <a:noFill/>
            <a:round/>
            <a:headEnd/>
            <a:tailEnd/>
          </a:ln>
          <a:effectLst>
            <a:prstShdw prst="shdw17" dist="17961" dir="2700000">
              <a:srgbClr val="7A9999"/>
            </a:prstShdw>
          </a:effectLst>
        </p:spPr>
        <p:txBody>
          <a:bodyPr wrap="none" lIns="65017" tIns="32509" rIns="65017" bIns="32509" anchor="ctr"/>
          <a:lstStyle/>
          <a:p>
            <a:pPr algn="ctr" defTabSz="873125" eaLnBrk="0" hangingPunct="0"/>
            <a:r>
              <a:rPr lang="ja-JP" altLang="en-US" sz="1600" b="1">
                <a:solidFill>
                  <a:srgbClr val="000000"/>
                </a:solidFill>
                <a:latin typeface="ＭＳ Ｐゴシック" charset="-128"/>
                <a:ea typeface="ＭＳ Ｐゴシック" charset="-128"/>
              </a:rPr>
              <a:t>条件設定（販売地域、数量、</a:t>
            </a:r>
          </a:p>
          <a:p>
            <a:pPr algn="ctr" defTabSz="873125" eaLnBrk="0" hangingPunct="0"/>
            <a:r>
              <a:rPr lang="ja-JP" altLang="en-US" sz="1600" b="1">
                <a:solidFill>
                  <a:srgbClr val="000000"/>
                </a:solidFill>
                <a:latin typeface="ＭＳ Ｐゴシック" charset="-128"/>
                <a:ea typeface="ＭＳ Ｐゴシック" charset="-128"/>
              </a:rPr>
              <a:t>範囲の限定）</a:t>
            </a:r>
          </a:p>
        </p:txBody>
      </p:sp>
      <p:grpSp>
        <p:nvGrpSpPr>
          <p:cNvPr id="56340" name="Group 63"/>
          <p:cNvGrpSpPr>
            <a:grpSpLocks/>
          </p:cNvGrpSpPr>
          <p:nvPr/>
        </p:nvGrpSpPr>
        <p:grpSpPr bwMode="auto">
          <a:xfrm rot="-2565548">
            <a:off x="8242300" y="3681413"/>
            <a:ext cx="241300" cy="388937"/>
            <a:chOff x="3670" y="3056"/>
            <a:chExt cx="78" cy="160"/>
          </a:xfrm>
        </p:grpSpPr>
        <p:sp>
          <p:nvSpPr>
            <p:cNvPr id="56349" name="Freeform 64"/>
            <p:cNvSpPr>
              <a:spLocks/>
            </p:cNvSpPr>
            <p:nvPr/>
          </p:nvSpPr>
          <p:spPr bwMode="auto">
            <a:xfrm>
              <a:off x="3688" y="3056"/>
              <a:ext cx="60" cy="152"/>
            </a:xfrm>
            <a:custGeom>
              <a:avLst/>
              <a:gdLst>
                <a:gd name="T0" fmla="*/ 40 w 433"/>
                <a:gd name="T1" fmla="*/ 135 h 649"/>
                <a:gd name="T2" fmla="*/ 46 w 433"/>
                <a:gd name="T3" fmla="*/ 124 h 649"/>
                <a:gd name="T4" fmla="*/ 50 w 433"/>
                <a:gd name="T5" fmla="*/ 113 h 649"/>
                <a:gd name="T6" fmla="*/ 54 w 433"/>
                <a:gd name="T7" fmla="*/ 101 h 649"/>
                <a:gd name="T8" fmla="*/ 56 w 433"/>
                <a:gd name="T9" fmla="*/ 86 h 649"/>
                <a:gd name="T10" fmla="*/ 58 w 433"/>
                <a:gd name="T11" fmla="*/ 72 h 649"/>
                <a:gd name="T12" fmla="*/ 59 w 433"/>
                <a:gd name="T13" fmla="*/ 56 h 649"/>
                <a:gd name="T14" fmla="*/ 60 w 433"/>
                <a:gd name="T15" fmla="*/ 38 h 649"/>
                <a:gd name="T16" fmla="*/ 60 w 433"/>
                <a:gd name="T17" fmla="*/ 20 h 649"/>
                <a:gd name="T18" fmla="*/ 52 w 433"/>
                <a:gd name="T19" fmla="*/ 0 h 649"/>
                <a:gd name="T20" fmla="*/ 51 w 433"/>
                <a:gd name="T21" fmla="*/ 10 h 649"/>
                <a:gd name="T22" fmla="*/ 50 w 433"/>
                <a:gd name="T23" fmla="*/ 19 h 649"/>
                <a:gd name="T24" fmla="*/ 49 w 433"/>
                <a:gd name="T25" fmla="*/ 31 h 649"/>
                <a:gd name="T26" fmla="*/ 47 w 433"/>
                <a:gd name="T27" fmla="*/ 41 h 649"/>
                <a:gd name="T28" fmla="*/ 44 w 433"/>
                <a:gd name="T29" fmla="*/ 51 h 649"/>
                <a:gd name="T30" fmla="*/ 40 w 433"/>
                <a:gd name="T31" fmla="*/ 63 h 649"/>
                <a:gd name="T32" fmla="*/ 36 w 433"/>
                <a:gd name="T33" fmla="*/ 74 h 649"/>
                <a:gd name="T34" fmla="*/ 32 w 433"/>
                <a:gd name="T35" fmla="*/ 83 h 649"/>
                <a:gd name="T36" fmla="*/ 27 w 433"/>
                <a:gd name="T37" fmla="*/ 90 h 649"/>
                <a:gd name="T38" fmla="*/ 23 w 433"/>
                <a:gd name="T39" fmla="*/ 95 h 649"/>
                <a:gd name="T40" fmla="*/ 12 w 433"/>
                <a:gd name="T41" fmla="*/ 89 h 649"/>
                <a:gd name="T42" fmla="*/ 0 w 433"/>
                <a:gd name="T43" fmla="*/ 145 h 649"/>
                <a:gd name="T44" fmla="*/ 16 w 433"/>
                <a:gd name="T45" fmla="*/ 152 h 649"/>
                <a:gd name="T46" fmla="*/ 50 w 433"/>
                <a:gd name="T47" fmla="*/ 152 h 649"/>
                <a:gd name="T48" fmla="*/ 40 w 433"/>
                <a:gd name="T49" fmla="*/ 135 h 64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33"/>
                <a:gd name="T76" fmla="*/ 0 h 649"/>
                <a:gd name="T77" fmla="*/ 433 w 433"/>
                <a:gd name="T78" fmla="*/ 649 h 64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33" h="649">
                  <a:moveTo>
                    <a:pt x="291" y="577"/>
                  </a:moveTo>
                  <a:lnTo>
                    <a:pt x="334" y="528"/>
                  </a:lnTo>
                  <a:lnTo>
                    <a:pt x="363" y="484"/>
                  </a:lnTo>
                  <a:lnTo>
                    <a:pt x="387" y="430"/>
                  </a:lnTo>
                  <a:lnTo>
                    <a:pt x="406" y="369"/>
                  </a:lnTo>
                  <a:lnTo>
                    <a:pt x="420" y="306"/>
                  </a:lnTo>
                  <a:lnTo>
                    <a:pt x="427" y="237"/>
                  </a:lnTo>
                  <a:lnTo>
                    <a:pt x="432" y="164"/>
                  </a:lnTo>
                  <a:lnTo>
                    <a:pt x="432" y="86"/>
                  </a:lnTo>
                  <a:lnTo>
                    <a:pt x="375" y="0"/>
                  </a:lnTo>
                  <a:lnTo>
                    <a:pt x="370" y="42"/>
                  </a:lnTo>
                  <a:lnTo>
                    <a:pt x="363" y="83"/>
                  </a:lnTo>
                  <a:lnTo>
                    <a:pt x="351" y="132"/>
                  </a:lnTo>
                  <a:lnTo>
                    <a:pt x="337" y="176"/>
                  </a:lnTo>
                  <a:lnTo>
                    <a:pt x="320" y="218"/>
                  </a:lnTo>
                  <a:lnTo>
                    <a:pt x="291" y="271"/>
                  </a:lnTo>
                  <a:lnTo>
                    <a:pt x="260" y="318"/>
                  </a:lnTo>
                  <a:lnTo>
                    <a:pt x="229" y="355"/>
                  </a:lnTo>
                  <a:lnTo>
                    <a:pt x="198" y="384"/>
                  </a:lnTo>
                  <a:lnTo>
                    <a:pt x="169" y="406"/>
                  </a:lnTo>
                  <a:lnTo>
                    <a:pt x="88" y="381"/>
                  </a:lnTo>
                  <a:lnTo>
                    <a:pt x="0" y="621"/>
                  </a:lnTo>
                  <a:lnTo>
                    <a:pt x="115" y="648"/>
                  </a:lnTo>
                  <a:lnTo>
                    <a:pt x="358" y="648"/>
                  </a:lnTo>
                  <a:lnTo>
                    <a:pt x="291" y="577"/>
                  </a:lnTo>
                  <a:close/>
                </a:path>
              </a:pathLst>
            </a:custGeom>
            <a:solidFill>
              <a:srgbClr val="888888"/>
            </a:solidFill>
            <a:ln w="3175">
              <a:noFill/>
              <a:round/>
              <a:headEnd/>
              <a:tailEnd/>
            </a:ln>
          </p:spPr>
          <p:txBody>
            <a:bodyPr wrap="none" anchor="ctr">
              <a:spAutoFit/>
            </a:bodyPr>
            <a:lstStyle/>
            <a:p>
              <a:endParaRPr lang="zh-CN" altLang="en-US">
                <a:solidFill>
                  <a:srgbClr val="000000"/>
                </a:solidFill>
                <a:latin typeface="Arial" charset="0"/>
              </a:endParaRPr>
            </a:p>
          </p:txBody>
        </p:sp>
        <p:sp>
          <p:nvSpPr>
            <p:cNvPr id="56350" name="Freeform 65"/>
            <p:cNvSpPr>
              <a:spLocks/>
            </p:cNvSpPr>
            <p:nvPr/>
          </p:nvSpPr>
          <p:spPr bwMode="auto">
            <a:xfrm>
              <a:off x="3670" y="3064"/>
              <a:ext cx="60" cy="152"/>
            </a:xfrm>
            <a:custGeom>
              <a:avLst/>
              <a:gdLst>
                <a:gd name="T0" fmla="*/ 33 w 369"/>
                <a:gd name="T1" fmla="*/ 139 h 566"/>
                <a:gd name="T2" fmla="*/ 40 w 369"/>
                <a:gd name="T3" fmla="*/ 127 h 566"/>
                <a:gd name="T4" fmla="*/ 46 w 369"/>
                <a:gd name="T5" fmla="*/ 114 h 566"/>
                <a:gd name="T6" fmla="*/ 51 w 369"/>
                <a:gd name="T7" fmla="*/ 99 h 566"/>
                <a:gd name="T8" fmla="*/ 55 w 369"/>
                <a:gd name="T9" fmla="*/ 83 h 566"/>
                <a:gd name="T10" fmla="*/ 57 w 369"/>
                <a:gd name="T11" fmla="*/ 75 h 566"/>
                <a:gd name="T12" fmla="*/ 58 w 369"/>
                <a:gd name="T13" fmla="*/ 66 h 566"/>
                <a:gd name="T14" fmla="*/ 59 w 369"/>
                <a:gd name="T15" fmla="*/ 56 h 566"/>
                <a:gd name="T16" fmla="*/ 59 w 369"/>
                <a:gd name="T17" fmla="*/ 46 h 566"/>
                <a:gd name="T18" fmla="*/ 60 w 369"/>
                <a:gd name="T19" fmla="*/ 35 h 566"/>
                <a:gd name="T20" fmla="*/ 60 w 369"/>
                <a:gd name="T21" fmla="*/ 24 h 566"/>
                <a:gd name="T22" fmla="*/ 60 w 369"/>
                <a:gd name="T23" fmla="*/ 12 h 566"/>
                <a:gd name="T24" fmla="*/ 59 w 369"/>
                <a:gd name="T25" fmla="*/ 0 h 566"/>
                <a:gd name="T26" fmla="*/ 58 w 369"/>
                <a:gd name="T27" fmla="*/ 10 h 566"/>
                <a:gd name="T28" fmla="*/ 57 w 369"/>
                <a:gd name="T29" fmla="*/ 20 h 566"/>
                <a:gd name="T30" fmla="*/ 56 w 369"/>
                <a:gd name="T31" fmla="*/ 30 h 566"/>
                <a:gd name="T32" fmla="*/ 54 w 369"/>
                <a:gd name="T33" fmla="*/ 39 h 566"/>
                <a:gd name="T34" fmla="*/ 52 w 369"/>
                <a:gd name="T35" fmla="*/ 47 h 566"/>
                <a:gd name="T36" fmla="*/ 49 w 369"/>
                <a:gd name="T37" fmla="*/ 55 h 566"/>
                <a:gd name="T38" fmla="*/ 47 w 369"/>
                <a:gd name="T39" fmla="*/ 62 h 566"/>
                <a:gd name="T40" fmla="*/ 44 w 369"/>
                <a:gd name="T41" fmla="*/ 69 h 566"/>
                <a:gd name="T42" fmla="*/ 41 w 369"/>
                <a:gd name="T43" fmla="*/ 75 h 566"/>
                <a:gd name="T44" fmla="*/ 39 w 369"/>
                <a:gd name="T45" fmla="*/ 81 h 566"/>
                <a:gd name="T46" fmla="*/ 35 w 369"/>
                <a:gd name="T47" fmla="*/ 87 h 566"/>
                <a:gd name="T48" fmla="*/ 32 w 369"/>
                <a:gd name="T49" fmla="*/ 91 h 566"/>
                <a:gd name="T50" fmla="*/ 29 w 369"/>
                <a:gd name="T51" fmla="*/ 96 h 566"/>
                <a:gd name="T52" fmla="*/ 26 w 369"/>
                <a:gd name="T53" fmla="*/ 99 h 566"/>
                <a:gd name="T54" fmla="*/ 23 w 369"/>
                <a:gd name="T55" fmla="*/ 102 h 566"/>
                <a:gd name="T56" fmla="*/ 20 w 369"/>
                <a:gd name="T57" fmla="*/ 105 h 566"/>
                <a:gd name="T58" fmla="*/ 13 w 369"/>
                <a:gd name="T59" fmla="*/ 94 h 566"/>
                <a:gd name="T60" fmla="*/ 0 w 369"/>
                <a:gd name="T61" fmla="*/ 152 h 566"/>
                <a:gd name="T62" fmla="*/ 40 w 369"/>
                <a:gd name="T63" fmla="*/ 152 h 566"/>
                <a:gd name="T64" fmla="*/ 33 w 369"/>
                <a:gd name="T65" fmla="*/ 139 h 5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69"/>
                <a:gd name="T100" fmla="*/ 0 h 566"/>
                <a:gd name="T101" fmla="*/ 369 w 369"/>
                <a:gd name="T102" fmla="*/ 566 h 56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69" h="566">
                  <a:moveTo>
                    <a:pt x="201" y="518"/>
                  </a:moveTo>
                  <a:lnTo>
                    <a:pt x="244" y="474"/>
                  </a:lnTo>
                  <a:lnTo>
                    <a:pt x="282" y="425"/>
                  </a:lnTo>
                  <a:lnTo>
                    <a:pt x="313" y="369"/>
                  </a:lnTo>
                  <a:lnTo>
                    <a:pt x="339" y="310"/>
                  </a:lnTo>
                  <a:lnTo>
                    <a:pt x="349" y="279"/>
                  </a:lnTo>
                  <a:lnTo>
                    <a:pt x="356" y="244"/>
                  </a:lnTo>
                  <a:lnTo>
                    <a:pt x="361" y="208"/>
                  </a:lnTo>
                  <a:lnTo>
                    <a:pt x="365" y="171"/>
                  </a:lnTo>
                  <a:lnTo>
                    <a:pt x="368" y="132"/>
                  </a:lnTo>
                  <a:lnTo>
                    <a:pt x="368" y="90"/>
                  </a:lnTo>
                  <a:lnTo>
                    <a:pt x="368" y="46"/>
                  </a:lnTo>
                  <a:lnTo>
                    <a:pt x="363" y="0"/>
                  </a:lnTo>
                  <a:lnTo>
                    <a:pt x="358" y="39"/>
                  </a:lnTo>
                  <a:lnTo>
                    <a:pt x="351" y="76"/>
                  </a:lnTo>
                  <a:lnTo>
                    <a:pt x="342" y="110"/>
                  </a:lnTo>
                  <a:lnTo>
                    <a:pt x="330" y="144"/>
                  </a:lnTo>
                  <a:lnTo>
                    <a:pt x="318" y="174"/>
                  </a:lnTo>
                  <a:lnTo>
                    <a:pt x="303" y="203"/>
                  </a:lnTo>
                  <a:lnTo>
                    <a:pt x="289" y="232"/>
                  </a:lnTo>
                  <a:lnTo>
                    <a:pt x="272" y="257"/>
                  </a:lnTo>
                  <a:lnTo>
                    <a:pt x="253" y="281"/>
                  </a:lnTo>
                  <a:lnTo>
                    <a:pt x="237" y="303"/>
                  </a:lnTo>
                  <a:lnTo>
                    <a:pt x="218" y="323"/>
                  </a:lnTo>
                  <a:lnTo>
                    <a:pt x="198" y="340"/>
                  </a:lnTo>
                  <a:lnTo>
                    <a:pt x="179" y="357"/>
                  </a:lnTo>
                  <a:lnTo>
                    <a:pt x="160" y="369"/>
                  </a:lnTo>
                  <a:lnTo>
                    <a:pt x="141" y="381"/>
                  </a:lnTo>
                  <a:lnTo>
                    <a:pt x="124" y="391"/>
                  </a:lnTo>
                  <a:lnTo>
                    <a:pt x="81" y="350"/>
                  </a:lnTo>
                  <a:lnTo>
                    <a:pt x="0" y="565"/>
                  </a:lnTo>
                  <a:lnTo>
                    <a:pt x="249" y="565"/>
                  </a:lnTo>
                  <a:lnTo>
                    <a:pt x="201" y="518"/>
                  </a:lnTo>
                  <a:close/>
                </a:path>
              </a:pathLst>
            </a:custGeom>
            <a:solidFill>
              <a:srgbClr val="FFFFFF"/>
            </a:solidFill>
            <a:ln w="38100">
              <a:solidFill>
                <a:srgbClr val="000000"/>
              </a:solidFill>
              <a:round/>
              <a:headEnd/>
              <a:tailEnd/>
            </a:ln>
          </p:spPr>
          <p:txBody>
            <a:bodyPr wrap="none" anchor="ctr">
              <a:spAutoFit/>
            </a:bodyPr>
            <a:lstStyle/>
            <a:p>
              <a:endParaRPr lang="zh-CN" altLang="en-US">
                <a:solidFill>
                  <a:srgbClr val="000000"/>
                </a:solidFill>
                <a:latin typeface="Arial" charset="0"/>
              </a:endParaRPr>
            </a:p>
          </p:txBody>
        </p:sp>
      </p:grpSp>
      <p:grpSp>
        <p:nvGrpSpPr>
          <p:cNvPr id="56341" name="Group 66"/>
          <p:cNvGrpSpPr>
            <a:grpSpLocks/>
          </p:cNvGrpSpPr>
          <p:nvPr/>
        </p:nvGrpSpPr>
        <p:grpSpPr bwMode="auto">
          <a:xfrm rot="-2565548">
            <a:off x="8285163" y="4730750"/>
            <a:ext cx="246062" cy="385763"/>
            <a:chOff x="3672" y="3050"/>
            <a:chExt cx="72" cy="171"/>
          </a:xfrm>
        </p:grpSpPr>
        <p:sp>
          <p:nvSpPr>
            <p:cNvPr id="56347" name="Freeform 67"/>
            <p:cNvSpPr>
              <a:spLocks/>
            </p:cNvSpPr>
            <p:nvPr/>
          </p:nvSpPr>
          <p:spPr bwMode="auto">
            <a:xfrm>
              <a:off x="3690" y="3050"/>
              <a:ext cx="54" cy="163"/>
            </a:xfrm>
            <a:custGeom>
              <a:avLst/>
              <a:gdLst>
                <a:gd name="T0" fmla="*/ 36 w 433"/>
                <a:gd name="T1" fmla="*/ 145 h 649"/>
                <a:gd name="T2" fmla="*/ 42 w 433"/>
                <a:gd name="T3" fmla="*/ 133 h 649"/>
                <a:gd name="T4" fmla="*/ 45 w 433"/>
                <a:gd name="T5" fmla="*/ 122 h 649"/>
                <a:gd name="T6" fmla="*/ 48 w 433"/>
                <a:gd name="T7" fmla="*/ 108 h 649"/>
                <a:gd name="T8" fmla="*/ 51 w 433"/>
                <a:gd name="T9" fmla="*/ 93 h 649"/>
                <a:gd name="T10" fmla="*/ 52 w 433"/>
                <a:gd name="T11" fmla="*/ 77 h 649"/>
                <a:gd name="T12" fmla="*/ 53 w 433"/>
                <a:gd name="T13" fmla="*/ 60 h 649"/>
                <a:gd name="T14" fmla="*/ 54 w 433"/>
                <a:gd name="T15" fmla="*/ 41 h 649"/>
                <a:gd name="T16" fmla="*/ 54 w 433"/>
                <a:gd name="T17" fmla="*/ 22 h 649"/>
                <a:gd name="T18" fmla="*/ 47 w 433"/>
                <a:gd name="T19" fmla="*/ 0 h 649"/>
                <a:gd name="T20" fmla="*/ 46 w 433"/>
                <a:gd name="T21" fmla="*/ 11 h 649"/>
                <a:gd name="T22" fmla="*/ 45 w 433"/>
                <a:gd name="T23" fmla="*/ 21 h 649"/>
                <a:gd name="T24" fmla="*/ 44 w 433"/>
                <a:gd name="T25" fmla="*/ 33 h 649"/>
                <a:gd name="T26" fmla="*/ 42 w 433"/>
                <a:gd name="T27" fmla="*/ 44 h 649"/>
                <a:gd name="T28" fmla="*/ 40 w 433"/>
                <a:gd name="T29" fmla="*/ 55 h 649"/>
                <a:gd name="T30" fmla="*/ 36 w 433"/>
                <a:gd name="T31" fmla="*/ 68 h 649"/>
                <a:gd name="T32" fmla="*/ 32 w 433"/>
                <a:gd name="T33" fmla="*/ 80 h 649"/>
                <a:gd name="T34" fmla="*/ 29 w 433"/>
                <a:gd name="T35" fmla="*/ 89 h 649"/>
                <a:gd name="T36" fmla="*/ 25 w 433"/>
                <a:gd name="T37" fmla="*/ 96 h 649"/>
                <a:gd name="T38" fmla="*/ 21 w 433"/>
                <a:gd name="T39" fmla="*/ 102 h 649"/>
                <a:gd name="T40" fmla="*/ 11 w 433"/>
                <a:gd name="T41" fmla="*/ 96 h 649"/>
                <a:gd name="T42" fmla="*/ 0 w 433"/>
                <a:gd name="T43" fmla="*/ 156 h 649"/>
                <a:gd name="T44" fmla="*/ 14 w 433"/>
                <a:gd name="T45" fmla="*/ 163 h 649"/>
                <a:gd name="T46" fmla="*/ 45 w 433"/>
                <a:gd name="T47" fmla="*/ 163 h 649"/>
                <a:gd name="T48" fmla="*/ 36 w 433"/>
                <a:gd name="T49" fmla="*/ 145 h 64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33"/>
                <a:gd name="T76" fmla="*/ 0 h 649"/>
                <a:gd name="T77" fmla="*/ 433 w 433"/>
                <a:gd name="T78" fmla="*/ 649 h 64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33" h="649">
                  <a:moveTo>
                    <a:pt x="291" y="577"/>
                  </a:moveTo>
                  <a:lnTo>
                    <a:pt x="334" y="528"/>
                  </a:lnTo>
                  <a:lnTo>
                    <a:pt x="363" y="484"/>
                  </a:lnTo>
                  <a:lnTo>
                    <a:pt x="387" y="430"/>
                  </a:lnTo>
                  <a:lnTo>
                    <a:pt x="406" y="369"/>
                  </a:lnTo>
                  <a:lnTo>
                    <a:pt x="420" y="306"/>
                  </a:lnTo>
                  <a:lnTo>
                    <a:pt x="427" y="237"/>
                  </a:lnTo>
                  <a:lnTo>
                    <a:pt x="432" y="164"/>
                  </a:lnTo>
                  <a:lnTo>
                    <a:pt x="432" y="86"/>
                  </a:lnTo>
                  <a:lnTo>
                    <a:pt x="375" y="0"/>
                  </a:lnTo>
                  <a:lnTo>
                    <a:pt x="370" y="42"/>
                  </a:lnTo>
                  <a:lnTo>
                    <a:pt x="363" y="83"/>
                  </a:lnTo>
                  <a:lnTo>
                    <a:pt x="351" y="132"/>
                  </a:lnTo>
                  <a:lnTo>
                    <a:pt x="337" y="176"/>
                  </a:lnTo>
                  <a:lnTo>
                    <a:pt x="320" y="218"/>
                  </a:lnTo>
                  <a:lnTo>
                    <a:pt x="291" y="271"/>
                  </a:lnTo>
                  <a:lnTo>
                    <a:pt x="260" y="318"/>
                  </a:lnTo>
                  <a:lnTo>
                    <a:pt x="229" y="355"/>
                  </a:lnTo>
                  <a:lnTo>
                    <a:pt x="198" y="384"/>
                  </a:lnTo>
                  <a:lnTo>
                    <a:pt x="169" y="406"/>
                  </a:lnTo>
                  <a:lnTo>
                    <a:pt x="88" y="381"/>
                  </a:lnTo>
                  <a:lnTo>
                    <a:pt x="0" y="621"/>
                  </a:lnTo>
                  <a:lnTo>
                    <a:pt x="115" y="648"/>
                  </a:lnTo>
                  <a:lnTo>
                    <a:pt x="358" y="648"/>
                  </a:lnTo>
                  <a:lnTo>
                    <a:pt x="291" y="577"/>
                  </a:lnTo>
                  <a:close/>
                </a:path>
              </a:pathLst>
            </a:custGeom>
            <a:solidFill>
              <a:srgbClr val="888888"/>
            </a:solidFill>
            <a:ln w="3175">
              <a:noFill/>
              <a:round/>
              <a:headEnd/>
              <a:tailEnd/>
            </a:ln>
          </p:spPr>
          <p:txBody>
            <a:bodyPr wrap="none" anchor="ctr">
              <a:spAutoFit/>
            </a:bodyPr>
            <a:lstStyle/>
            <a:p>
              <a:endParaRPr lang="zh-CN" altLang="en-US">
                <a:solidFill>
                  <a:srgbClr val="000000"/>
                </a:solidFill>
                <a:latin typeface="Arial" charset="0"/>
              </a:endParaRPr>
            </a:p>
          </p:txBody>
        </p:sp>
        <p:sp>
          <p:nvSpPr>
            <p:cNvPr id="56348" name="Freeform 68"/>
            <p:cNvSpPr>
              <a:spLocks/>
            </p:cNvSpPr>
            <p:nvPr/>
          </p:nvSpPr>
          <p:spPr bwMode="auto">
            <a:xfrm>
              <a:off x="3672" y="3058"/>
              <a:ext cx="54" cy="163"/>
            </a:xfrm>
            <a:custGeom>
              <a:avLst/>
              <a:gdLst>
                <a:gd name="T0" fmla="*/ 29 w 369"/>
                <a:gd name="T1" fmla="*/ 149 h 566"/>
                <a:gd name="T2" fmla="*/ 36 w 369"/>
                <a:gd name="T3" fmla="*/ 137 h 566"/>
                <a:gd name="T4" fmla="*/ 41 w 369"/>
                <a:gd name="T5" fmla="*/ 122 h 566"/>
                <a:gd name="T6" fmla="*/ 46 w 369"/>
                <a:gd name="T7" fmla="*/ 106 h 566"/>
                <a:gd name="T8" fmla="*/ 50 w 369"/>
                <a:gd name="T9" fmla="*/ 89 h 566"/>
                <a:gd name="T10" fmla="*/ 51 w 369"/>
                <a:gd name="T11" fmla="*/ 80 h 566"/>
                <a:gd name="T12" fmla="*/ 52 w 369"/>
                <a:gd name="T13" fmla="*/ 70 h 566"/>
                <a:gd name="T14" fmla="*/ 53 w 369"/>
                <a:gd name="T15" fmla="*/ 60 h 566"/>
                <a:gd name="T16" fmla="*/ 53 w 369"/>
                <a:gd name="T17" fmla="*/ 49 h 566"/>
                <a:gd name="T18" fmla="*/ 54 w 369"/>
                <a:gd name="T19" fmla="*/ 38 h 566"/>
                <a:gd name="T20" fmla="*/ 54 w 369"/>
                <a:gd name="T21" fmla="*/ 26 h 566"/>
                <a:gd name="T22" fmla="*/ 54 w 369"/>
                <a:gd name="T23" fmla="*/ 13 h 566"/>
                <a:gd name="T24" fmla="*/ 53 w 369"/>
                <a:gd name="T25" fmla="*/ 0 h 566"/>
                <a:gd name="T26" fmla="*/ 52 w 369"/>
                <a:gd name="T27" fmla="*/ 11 h 566"/>
                <a:gd name="T28" fmla="*/ 51 w 369"/>
                <a:gd name="T29" fmla="*/ 22 h 566"/>
                <a:gd name="T30" fmla="*/ 50 w 369"/>
                <a:gd name="T31" fmla="*/ 32 h 566"/>
                <a:gd name="T32" fmla="*/ 48 w 369"/>
                <a:gd name="T33" fmla="*/ 41 h 566"/>
                <a:gd name="T34" fmla="*/ 47 w 369"/>
                <a:gd name="T35" fmla="*/ 50 h 566"/>
                <a:gd name="T36" fmla="*/ 44 w 369"/>
                <a:gd name="T37" fmla="*/ 58 h 566"/>
                <a:gd name="T38" fmla="*/ 42 w 369"/>
                <a:gd name="T39" fmla="*/ 67 h 566"/>
                <a:gd name="T40" fmla="*/ 40 w 369"/>
                <a:gd name="T41" fmla="*/ 74 h 566"/>
                <a:gd name="T42" fmla="*/ 37 w 369"/>
                <a:gd name="T43" fmla="*/ 81 h 566"/>
                <a:gd name="T44" fmla="*/ 35 w 369"/>
                <a:gd name="T45" fmla="*/ 87 h 566"/>
                <a:gd name="T46" fmla="*/ 32 w 369"/>
                <a:gd name="T47" fmla="*/ 93 h 566"/>
                <a:gd name="T48" fmla="*/ 29 w 369"/>
                <a:gd name="T49" fmla="*/ 98 h 566"/>
                <a:gd name="T50" fmla="*/ 26 w 369"/>
                <a:gd name="T51" fmla="*/ 103 h 566"/>
                <a:gd name="T52" fmla="*/ 23 w 369"/>
                <a:gd name="T53" fmla="*/ 106 h 566"/>
                <a:gd name="T54" fmla="*/ 21 w 369"/>
                <a:gd name="T55" fmla="*/ 110 h 566"/>
                <a:gd name="T56" fmla="*/ 18 w 369"/>
                <a:gd name="T57" fmla="*/ 113 h 566"/>
                <a:gd name="T58" fmla="*/ 12 w 369"/>
                <a:gd name="T59" fmla="*/ 101 h 566"/>
                <a:gd name="T60" fmla="*/ 0 w 369"/>
                <a:gd name="T61" fmla="*/ 163 h 566"/>
                <a:gd name="T62" fmla="*/ 36 w 369"/>
                <a:gd name="T63" fmla="*/ 163 h 566"/>
                <a:gd name="T64" fmla="*/ 29 w 369"/>
                <a:gd name="T65" fmla="*/ 149 h 5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69"/>
                <a:gd name="T100" fmla="*/ 0 h 566"/>
                <a:gd name="T101" fmla="*/ 369 w 369"/>
                <a:gd name="T102" fmla="*/ 566 h 56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69" h="566">
                  <a:moveTo>
                    <a:pt x="201" y="518"/>
                  </a:moveTo>
                  <a:lnTo>
                    <a:pt x="244" y="474"/>
                  </a:lnTo>
                  <a:lnTo>
                    <a:pt x="282" y="425"/>
                  </a:lnTo>
                  <a:lnTo>
                    <a:pt x="313" y="369"/>
                  </a:lnTo>
                  <a:lnTo>
                    <a:pt x="339" y="310"/>
                  </a:lnTo>
                  <a:lnTo>
                    <a:pt x="349" y="279"/>
                  </a:lnTo>
                  <a:lnTo>
                    <a:pt x="356" y="244"/>
                  </a:lnTo>
                  <a:lnTo>
                    <a:pt x="361" y="208"/>
                  </a:lnTo>
                  <a:lnTo>
                    <a:pt x="365" y="171"/>
                  </a:lnTo>
                  <a:lnTo>
                    <a:pt x="368" y="132"/>
                  </a:lnTo>
                  <a:lnTo>
                    <a:pt x="368" y="90"/>
                  </a:lnTo>
                  <a:lnTo>
                    <a:pt x="368" y="46"/>
                  </a:lnTo>
                  <a:lnTo>
                    <a:pt x="363" y="0"/>
                  </a:lnTo>
                  <a:lnTo>
                    <a:pt x="358" y="39"/>
                  </a:lnTo>
                  <a:lnTo>
                    <a:pt x="351" y="76"/>
                  </a:lnTo>
                  <a:lnTo>
                    <a:pt x="342" y="110"/>
                  </a:lnTo>
                  <a:lnTo>
                    <a:pt x="330" y="144"/>
                  </a:lnTo>
                  <a:lnTo>
                    <a:pt x="318" y="174"/>
                  </a:lnTo>
                  <a:lnTo>
                    <a:pt x="303" y="203"/>
                  </a:lnTo>
                  <a:lnTo>
                    <a:pt x="289" y="232"/>
                  </a:lnTo>
                  <a:lnTo>
                    <a:pt x="272" y="257"/>
                  </a:lnTo>
                  <a:lnTo>
                    <a:pt x="253" y="281"/>
                  </a:lnTo>
                  <a:lnTo>
                    <a:pt x="237" y="303"/>
                  </a:lnTo>
                  <a:lnTo>
                    <a:pt x="218" y="323"/>
                  </a:lnTo>
                  <a:lnTo>
                    <a:pt x="198" y="340"/>
                  </a:lnTo>
                  <a:lnTo>
                    <a:pt x="179" y="357"/>
                  </a:lnTo>
                  <a:lnTo>
                    <a:pt x="160" y="369"/>
                  </a:lnTo>
                  <a:lnTo>
                    <a:pt x="141" y="381"/>
                  </a:lnTo>
                  <a:lnTo>
                    <a:pt x="124" y="391"/>
                  </a:lnTo>
                  <a:lnTo>
                    <a:pt x="81" y="350"/>
                  </a:lnTo>
                  <a:lnTo>
                    <a:pt x="0" y="565"/>
                  </a:lnTo>
                  <a:lnTo>
                    <a:pt x="249" y="565"/>
                  </a:lnTo>
                  <a:lnTo>
                    <a:pt x="201" y="518"/>
                  </a:lnTo>
                  <a:close/>
                </a:path>
              </a:pathLst>
            </a:custGeom>
            <a:solidFill>
              <a:srgbClr val="FFFFFF"/>
            </a:solidFill>
            <a:ln w="38100">
              <a:solidFill>
                <a:srgbClr val="000000"/>
              </a:solidFill>
              <a:round/>
              <a:headEnd/>
              <a:tailEnd/>
            </a:ln>
          </p:spPr>
          <p:txBody>
            <a:bodyPr wrap="none" anchor="ctr">
              <a:spAutoFit/>
            </a:bodyPr>
            <a:lstStyle/>
            <a:p>
              <a:endParaRPr lang="zh-CN" altLang="en-US">
                <a:solidFill>
                  <a:srgbClr val="000000"/>
                </a:solidFill>
                <a:latin typeface="Arial" charset="0"/>
              </a:endParaRPr>
            </a:p>
          </p:txBody>
        </p:sp>
      </p:grpSp>
      <p:sp>
        <p:nvSpPr>
          <p:cNvPr id="33814" name="AutoShape 7"/>
          <p:cNvSpPr>
            <a:spLocks noChangeArrowheads="1"/>
          </p:cNvSpPr>
          <p:nvPr/>
        </p:nvSpPr>
        <p:spPr bwMode="auto">
          <a:xfrm>
            <a:off x="5110163" y="4941888"/>
            <a:ext cx="3041650" cy="792162"/>
          </a:xfrm>
          <a:prstGeom prst="roundRect">
            <a:avLst>
              <a:gd name="adj" fmla="val 16667"/>
            </a:avLst>
          </a:prstGeom>
          <a:solidFill>
            <a:schemeClr val="accent2">
              <a:lumMod val="20000"/>
              <a:lumOff val="80000"/>
            </a:schemeClr>
          </a:solidFill>
          <a:ln w="9525">
            <a:solidFill>
              <a:schemeClr val="accent2"/>
            </a:solidFill>
            <a:round/>
            <a:headEnd/>
            <a:tailEnd/>
          </a:ln>
          <a:effectLst>
            <a:prstShdw prst="shdw17" dist="17961" dir="2700000">
              <a:srgbClr val="7A9999"/>
            </a:prstShdw>
          </a:effectLst>
        </p:spPr>
        <p:txBody>
          <a:bodyPr wrap="none" lIns="65017" tIns="32509" rIns="65017" bIns="32509" anchor="ctr"/>
          <a:lstStyle/>
          <a:p>
            <a:pPr algn="ctr" defTabSz="873125" eaLnBrk="0" hangingPunct="0">
              <a:defRPr/>
            </a:pPr>
            <a:r>
              <a:rPr lang="ja-JP" altLang="en-US" sz="1600" b="1" dirty="0">
                <a:solidFill>
                  <a:prstClr val="black"/>
                </a:solidFill>
                <a:latin typeface="MS PGothic" pitchFamily="34" charset="-128"/>
                <a:ea typeface="MS PGothic" pitchFamily="34" charset="-128"/>
              </a:rPr>
              <a:t>業界挙げて（標準化の検討）</a:t>
            </a:r>
            <a:endParaRPr lang="ja-JP" altLang="en-US" sz="1600" b="1" dirty="0">
              <a:solidFill>
                <a:prstClr val="black"/>
              </a:solidFill>
              <a:latin typeface="MS PGothic" pitchFamily="34" charset="-128"/>
              <a:ea typeface="MS PGothic" pitchFamily="34" charset="-128"/>
            </a:endParaRPr>
          </a:p>
        </p:txBody>
      </p:sp>
      <p:sp>
        <p:nvSpPr>
          <p:cNvPr id="56343" name="AutoShape 7"/>
          <p:cNvSpPr>
            <a:spLocks noChangeArrowheads="1"/>
          </p:cNvSpPr>
          <p:nvPr/>
        </p:nvSpPr>
        <p:spPr bwMode="auto">
          <a:xfrm>
            <a:off x="8775700" y="3213100"/>
            <a:ext cx="936625" cy="719138"/>
          </a:xfrm>
          <a:prstGeom prst="roundRect">
            <a:avLst>
              <a:gd name="adj" fmla="val 16667"/>
            </a:avLst>
          </a:prstGeom>
          <a:noFill/>
          <a:ln w="9525">
            <a:solidFill>
              <a:schemeClr val="accent1"/>
            </a:solidFill>
            <a:round/>
            <a:headEnd/>
            <a:tailEnd/>
          </a:ln>
          <a:effectLst>
            <a:prstShdw prst="shdw17" dist="17961" dir="2700000">
              <a:srgbClr val="7A9999"/>
            </a:prstShdw>
          </a:effectLst>
        </p:spPr>
        <p:txBody>
          <a:bodyPr wrap="none" lIns="65017" tIns="32509" rIns="65017" bIns="32509" anchor="ctr"/>
          <a:lstStyle/>
          <a:p>
            <a:pPr algn="ctr" defTabSz="873125" eaLnBrk="0" hangingPunct="0"/>
            <a:r>
              <a:rPr lang="ja-JP" altLang="en-US" sz="1600" b="1">
                <a:solidFill>
                  <a:srgbClr val="000000"/>
                </a:solidFill>
                <a:latin typeface="ＭＳ Ｐゴシック" charset="-128"/>
                <a:ea typeface="ＭＳ Ｐゴシック" charset="-128"/>
              </a:rPr>
              <a:t>限界</a:t>
            </a:r>
          </a:p>
        </p:txBody>
      </p:sp>
      <p:sp>
        <p:nvSpPr>
          <p:cNvPr id="56344" name="AutoShape 7"/>
          <p:cNvSpPr>
            <a:spLocks noChangeArrowheads="1"/>
          </p:cNvSpPr>
          <p:nvPr/>
        </p:nvSpPr>
        <p:spPr bwMode="auto">
          <a:xfrm>
            <a:off x="8775700" y="4508500"/>
            <a:ext cx="936625" cy="719138"/>
          </a:xfrm>
          <a:prstGeom prst="roundRect">
            <a:avLst>
              <a:gd name="adj" fmla="val 16667"/>
            </a:avLst>
          </a:prstGeom>
          <a:noFill/>
          <a:ln w="9525">
            <a:solidFill>
              <a:schemeClr val="accent1"/>
            </a:solidFill>
            <a:round/>
            <a:headEnd/>
            <a:tailEnd/>
          </a:ln>
          <a:effectLst>
            <a:prstShdw prst="shdw17" dist="17961" dir="2700000">
              <a:srgbClr val="7A9999"/>
            </a:prstShdw>
          </a:effectLst>
        </p:spPr>
        <p:txBody>
          <a:bodyPr wrap="none" lIns="65017" tIns="32509" rIns="65017" bIns="32509" anchor="ctr"/>
          <a:lstStyle/>
          <a:p>
            <a:pPr algn="ctr" defTabSz="873125" eaLnBrk="0" hangingPunct="0"/>
            <a:r>
              <a:rPr lang="ja-JP" altLang="en-US" sz="1600" b="1">
                <a:solidFill>
                  <a:srgbClr val="000000"/>
                </a:solidFill>
                <a:latin typeface="ＭＳ Ｐゴシック" charset="-128"/>
                <a:ea typeface="ＭＳ Ｐゴシック" charset="-128"/>
              </a:rPr>
              <a:t>限界</a:t>
            </a:r>
          </a:p>
        </p:txBody>
      </p:sp>
      <p:sp>
        <p:nvSpPr>
          <p:cNvPr id="50248" name="Rectangle 72"/>
          <p:cNvSpPr>
            <a:spLocks noChangeArrowheads="1"/>
          </p:cNvSpPr>
          <p:nvPr/>
        </p:nvSpPr>
        <p:spPr bwMode="auto">
          <a:xfrm>
            <a:off x="0" y="0"/>
            <a:ext cx="2222500" cy="519113"/>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defRPr/>
            </a:pPr>
            <a:r>
              <a:rPr lang="ja-JP" altLang="en-US" sz="2800" dirty="0">
                <a:solidFill>
                  <a:prstClr val="black"/>
                </a:solidFill>
                <a:latin typeface="Arial" charset="0"/>
                <a:ea typeface="MS PGothic" pitchFamily="34" charset="-128"/>
              </a:rPr>
              <a:t>８</a:t>
            </a:r>
            <a:r>
              <a:rPr lang="ja-JP" altLang="en-US" sz="2800" dirty="0">
                <a:solidFill>
                  <a:prstClr val="black"/>
                </a:solidFill>
                <a:latin typeface="Arial" charset="0"/>
                <a:ea typeface="MS PGothic" pitchFamily="34" charset="-128"/>
              </a:rPr>
              <a:t>－２</a:t>
            </a:r>
            <a:endParaRPr lang="ja-JP" altLang="en-US" sz="2800" dirty="0">
              <a:solidFill>
                <a:prstClr val="black"/>
              </a:solidFill>
              <a:latin typeface="Arial" charset="0"/>
              <a:ea typeface="MS PGothic" pitchFamily="34" charset="-128"/>
            </a:endParaRPr>
          </a:p>
        </p:txBody>
      </p:sp>
      <p:sp>
        <p:nvSpPr>
          <p:cNvPr id="3" name="スライド番号プレースホルダー 2"/>
          <p:cNvSpPr>
            <a:spLocks noGrp="1"/>
          </p:cNvSpPr>
          <p:nvPr>
            <p:ph type="sldNum" sz="quarter" idx="12"/>
          </p:nvPr>
        </p:nvSpPr>
        <p:spPr/>
        <p:txBody>
          <a:bodyPr>
            <a:normAutofit fontScale="85000" lnSpcReduction="20000"/>
          </a:bodyPr>
          <a:lstStyle/>
          <a:p>
            <a:pPr>
              <a:defRPr/>
            </a:pPr>
            <a:fld id="{FC2170EE-E2F0-4522-9A60-1067A03ABB55}" type="slidenum">
              <a:rPr lang="en-US" altLang="ja-JP"/>
              <a:pPr>
                <a:defRPr/>
              </a:pPr>
              <a:t>17</a:t>
            </a:fld>
            <a:endParaRPr lang="en-US" altLang="ja-JP"/>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タイトル 1"/>
          <p:cNvSpPr>
            <a:spLocks noGrp="1"/>
          </p:cNvSpPr>
          <p:nvPr>
            <p:ph type="title" idx="4294967295"/>
          </p:nvPr>
        </p:nvSpPr>
        <p:spPr>
          <a:xfrm>
            <a:off x="920750" y="333375"/>
            <a:ext cx="8832850" cy="990600"/>
          </a:xfrm>
        </p:spPr>
        <p:txBody>
          <a:bodyPr/>
          <a:lstStyle/>
          <a:p>
            <a:r>
              <a:rPr lang="ja-JP" altLang="en-US" sz="3600" smtClean="0">
                <a:solidFill>
                  <a:schemeClr val="tx1"/>
                </a:solidFill>
                <a:latin typeface="ＭＳ Ｐゴシック" charset="-128"/>
                <a:ea typeface="ＭＳ Ｐゴシック" charset="-128"/>
              </a:rPr>
              <a:t>第８時限　目次</a:t>
            </a:r>
          </a:p>
        </p:txBody>
      </p:sp>
      <p:sp>
        <p:nvSpPr>
          <p:cNvPr id="58370" name="Rectangle 6"/>
          <p:cNvSpPr>
            <a:spLocks noGrp="1"/>
          </p:cNvSpPr>
          <p:nvPr>
            <p:ph type="body" idx="4294967295"/>
          </p:nvPr>
        </p:nvSpPr>
        <p:spPr>
          <a:xfrm>
            <a:off x="2649538" y="1700213"/>
            <a:ext cx="6919912" cy="4525962"/>
          </a:xfrm>
          <a:ln>
            <a:solidFill>
              <a:schemeClr val="accent2"/>
            </a:solidFill>
          </a:ln>
        </p:spPr>
        <p:txBody>
          <a:bodyPr/>
          <a:lstStyle/>
          <a:p>
            <a:pPr>
              <a:buFont typeface="Wingdings" pitchFamily="2" charset="2"/>
              <a:buNone/>
            </a:pPr>
            <a:r>
              <a:rPr lang="ja-JP" altLang="en-US" sz="2400" smtClean="0">
                <a:latin typeface="ＭＳ Ｐゴシック" charset="-128"/>
                <a:ea typeface="ＭＳ Ｐゴシック" charset="-128"/>
              </a:rPr>
              <a:t>８－１　知的財産の利用</a:t>
            </a:r>
          </a:p>
          <a:p>
            <a:pPr>
              <a:buFont typeface="Wingdings" pitchFamily="2" charset="2"/>
              <a:buNone/>
            </a:pPr>
            <a:r>
              <a:rPr lang="ja-JP" altLang="en-US" sz="2400" smtClean="0">
                <a:latin typeface="ＭＳ Ｐゴシック" charset="-128"/>
                <a:ea typeface="ＭＳ Ｐゴシック" charset="-128"/>
              </a:rPr>
              <a:t>８－２　知財活動の意義</a:t>
            </a:r>
          </a:p>
          <a:p>
            <a:pPr>
              <a:buFont typeface="Wingdings" pitchFamily="2" charset="2"/>
              <a:buNone/>
            </a:pPr>
            <a:r>
              <a:rPr lang="ja-JP" altLang="en-US" sz="2400" smtClean="0">
                <a:solidFill>
                  <a:srgbClr val="FF0000"/>
                </a:solidFill>
                <a:latin typeface="ＭＳ Ｐゴシック" charset="-128"/>
                <a:ea typeface="ＭＳ Ｐゴシック" charset="-128"/>
              </a:rPr>
              <a:t>８－３　標準化と知的財産</a:t>
            </a:r>
            <a:endParaRPr lang="en-US" altLang="ja-JP" sz="2400" smtClean="0">
              <a:solidFill>
                <a:srgbClr val="FF0000"/>
              </a:solidFill>
              <a:latin typeface="ＭＳ Ｐゴシック" charset="-128"/>
              <a:ea typeface="ＭＳ Ｐゴシック" charset="-128"/>
            </a:endParaRPr>
          </a:p>
          <a:p>
            <a:pPr>
              <a:buFont typeface="Wingdings" pitchFamily="2" charset="2"/>
              <a:buNone/>
            </a:pPr>
            <a:r>
              <a:rPr lang="ja-JP" altLang="en-US" sz="2400" smtClean="0">
                <a:latin typeface="ＭＳ Ｐゴシック" charset="-128"/>
                <a:ea typeface="ＭＳ Ｐゴシック" charset="-128"/>
              </a:rPr>
              <a:t>８－４　知財の活用、特許の活用</a:t>
            </a:r>
          </a:p>
          <a:p>
            <a:pPr>
              <a:buFont typeface="Wingdings" pitchFamily="2" charset="2"/>
              <a:buNone/>
            </a:pPr>
            <a:endParaRPr lang="ja-JP" altLang="en-US" sz="2400" smtClean="0">
              <a:ea typeface="ＭＳ Ｐゴシック" charset="-128"/>
            </a:endParaRPr>
          </a:p>
          <a:p>
            <a:pPr>
              <a:buFont typeface="Wingdings" pitchFamily="2" charset="2"/>
              <a:buNone/>
            </a:pPr>
            <a:endParaRPr lang="ja-JP" altLang="en-US" sz="2400" smtClean="0">
              <a:latin typeface="ＭＳ Ｐゴシック" charset="-128"/>
              <a:ea typeface="ＭＳ Ｐゴシック" charset="-128"/>
            </a:endParaRPr>
          </a:p>
        </p:txBody>
      </p:sp>
      <p:pic>
        <p:nvPicPr>
          <p:cNvPr id="58371" name="Picture 7" descr="sm_pencil.png"/>
          <p:cNvPicPr>
            <a:picLocks noChangeAspect="1"/>
          </p:cNvPicPr>
          <p:nvPr/>
        </p:nvPicPr>
        <p:blipFill>
          <a:blip r:embed="rId3"/>
          <a:srcRect/>
          <a:stretch>
            <a:fillRect/>
          </a:stretch>
        </p:blipFill>
        <p:spPr bwMode="auto">
          <a:xfrm>
            <a:off x="631825" y="1773238"/>
            <a:ext cx="1749425" cy="2144712"/>
          </a:xfrm>
          <a:prstGeom prst="rect">
            <a:avLst/>
          </a:prstGeom>
          <a:noFill/>
          <a:ln w="50800" cap="sq" cmpd="dbl">
            <a:solidFill>
              <a:schemeClr val="accent2"/>
            </a:solidFill>
            <a:miter lim="800000"/>
            <a:headEnd/>
            <a:tailEnd/>
          </a:ln>
        </p:spPr>
      </p:pic>
      <p:sp>
        <p:nvSpPr>
          <p:cNvPr id="3" name="スライド番号プレースホルダー 2"/>
          <p:cNvSpPr>
            <a:spLocks noGrp="1"/>
          </p:cNvSpPr>
          <p:nvPr>
            <p:ph type="sldNum" sz="quarter" idx="12"/>
          </p:nvPr>
        </p:nvSpPr>
        <p:spPr/>
        <p:txBody>
          <a:bodyPr>
            <a:normAutofit fontScale="85000" lnSpcReduction="20000"/>
          </a:bodyPr>
          <a:lstStyle/>
          <a:p>
            <a:pPr>
              <a:defRPr/>
            </a:pPr>
            <a:fld id="{4BD4D381-2E0D-45F8-BF51-0AFE12477665}" type="slidenum">
              <a:rPr lang="en-US" altLang="ja-JP"/>
              <a:pPr>
                <a:defRPr/>
              </a:pPr>
              <a:t>18</a:t>
            </a:fld>
            <a:endParaRPr lang="en-US" altLang="ja-JP"/>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タイトル 1"/>
          <p:cNvSpPr>
            <a:spLocks noGrp="1"/>
          </p:cNvSpPr>
          <p:nvPr>
            <p:ph type="title"/>
          </p:nvPr>
        </p:nvSpPr>
        <p:spPr>
          <a:xfrm>
            <a:off x="1281113" y="115888"/>
            <a:ext cx="8832850" cy="990600"/>
          </a:xfrm>
        </p:spPr>
        <p:txBody>
          <a:bodyPr/>
          <a:lstStyle/>
          <a:p>
            <a:r>
              <a:rPr lang="ja-JP" altLang="en-US" sz="3600" smtClean="0">
                <a:solidFill>
                  <a:schemeClr val="tx1"/>
                </a:solidFill>
                <a:latin typeface="ＭＳ Ｐゴシック" charset="-128"/>
                <a:ea typeface="ＭＳ Ｐゴシック" charset="-128"/>
              </a:rPr>
              <a:t>標準化と知的財産</a:t>
            </a:r>
          </a:p>
        </p:txBody>
      </p:sp>
      <p:sp>
        <p:nvSpPr>
          <p:cNvPr id="6" name="正方形/長方形 5"/>
          <p:cNvSpPr/>
          <p:nvPr/>
        </p:nvSpPr>
        <p:spPr>
          <a:xfrm>
            <a:off x="274638" y="1673225"/>
            <a:ext cx="9256712" cy="1108075"/>
          </a:xfrm>
          <a:prstGeom prst="rect">
            <a:avLst/>
          </a:prstGeom>
          <a:noFill/>
          <a:ln>
            <a:solidFill>
              <a:schemeClr val="accent3">
                <a:lumMod val="40000"/>
                <a:lumOff val="60000"/>
              </a:schemeClr>
            </a:solidFill>
          </a:ln>
        </p:spPr>
        <p:txBody>
          <a:bodyPr>
            <a:spAutoFit/>
          </a:bodyPr>
          <a:lstStyle/>
          <a:p>
            <a:pPr>
              <a:defRPr/>
            </a:pPr>
            <a:endParaRPr lang="en-US" altLang="ja-JP" sz="1600" dirty="0">
              <a:solidFill>
                <a:prstClr val="black"/>
              </a:solidFill>
              <a:latin typeface="ＭＳ Ｐゴシック" pitchFamily="50" charset="-128"/>
              <a:ea typeface="ＭＳ Ｐゴシック" pitchFamily="50" charset="-128"/>
            </a:endParaRPr>
          </a:p>
          <a:p>
            <a:pPr>
              <a:defRPr/>
            </a:pPr>
            <a:r>
              <a:rPr lang="ja-JP" altLang="en-US" sz="1600" dirty="0">
                <a:solidFill>
                  <a:prstClr val="black"/>
                </a:solidFill>
                <a:latin typeface="ＭＳ Ｐゴシック" pitchFamily="50" charset="-128"/>
                <a:ea typeface="ＭＳ Ｐゴシック" pitchFamily="50" charset="-128"/>
              </a:rPr>
              <a:t>製品の規格や仕様などがそれぞれの会社の製品で異なると、互換性がなく、利用者は不便。</a:t>
            </a:r>
            <a:endParaRPr lang="en-US" altLang="ja-JP" sz="1600" dirty="0">
              <a:solidFill>
                <a:prstClr val="black"/>
              </a:solidFill>
              <a:latin typeface="ＭＳ Ｐゴシック" pitchFamily="50" charset="-128"/>
              <a:ea typeface="ＭＳ Ｐゴシック" pitchFamily="50" charset="-128"/>
            </a:endParaRPr>
          </a:p>
          <a:p>
            <a:pPr>
              <a:defRPr/>
            </a:pPr>
            <a:r>
              <a:rPr lang="ja-JP" altLang="en-US" sz="1600" dirty="0">
                <a:solidFill>
                  <a:prstClr val="black"/>
                </a:solidFill>
                <a:latin typeface="ＭＳ Ｐゴシック" pitchFamily="50" charset="-128"/>
                <a:ea typeface="ＭＳ Ｐゴシック" pitchFamily="50" charset="-128"/>
              </a:rPr>
              <a:t>例：コンセント、電池のサイズなど</a:t>
            </a:r>
          </a:p>
          <a:p>
            <a:pPr>
              <a:defRPr/>
            </a:pPr>
            <a:endParaRPr lang="ja-JP" altLang="en-US" dirty="0">
              <a:solidFill>
                <a:prstClr val="black"/>
              </a:solidFill>
              <a:latin typeface="ＭＳ Ｐゴシック" pitchFamily="50" charset="-128"/>
              <a:ea typeface="ＭＳ Ｐゴシック" pitchFamily="50" charset="-128"/>
            </a:endParaRPr>
          </a:p>
        </p:txBody>
      </p:sp>
      <p:pic>
        <p:nvPicPr>
          <p:cNvPr id="60419" name="Picture 2"/>
          <p:cNvPicPr>
            <a:picLocks noChangeAspect="1" noChangeArrowheads="1"/>
          </p:cNvPicPr>
          <p:nvPr/>
        </p:nvPicPr>
        <p:blipFill>
          <a:blip r:embed="rId3"/>
          <a:srcRect/>
          <a:stretch>
            <a:fillRect/>
          </a:stretch>
        </p:blipFill>
        <p:spPr bwMode="auto">
          <a:xfrm flipH="1">
            <a:off x="3641725" y="2397125"/>
            <a:ext cx="2170113" cy="1681163"/>
          </a:xfrm>
          <a:prstGeom prst="rect">
            <a:avLst/>
          </a:prstGeom>
          <a:noFill/>
          <a:ln w="9525">
            <a:noFill/>
            <a:miter lim="800000"/>
            <a:headEnd/>
            <a:tailEnd/>
          </a:ln>
        </p:spPr>
      </p:pic>
      <p:sp>
        <p:nvSpPr>
          <p:cNvPr id="5" name="円/楕円 4"/>
          <p:cNvSpPr/>
          <p:nvPr/>
        </p:nvSpPr>
        <p:spPr>
          <a:xfrm>
            <a:off x="3267075" y="1244600"/>
            <a:ext cx="2808288" cy="647700"/>
          </a:xfrm>
          <a:prstGeom prst="ellipse">
            <a:avLst/>
          </a:prstGeom>
          <a:solidFill>
            <a:schemeClr val="accent3">
              <a:lumMod val="20000"/>
              <a:lumOff val="8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prstClr val="black"/>
                </a:solidFill>
                <a:latin typeface="ＭＳ Ｐゴシック" pitchFamily="50" charset="-128"/>
                <a:ea typeface="ＭＳ Ｐゴシック" pitchFamily="50" charset="-128"/>
              </a:rPr>
              <a:t>標準化の意義</a:t>
            </a:r>
          </a:p>
        </p:txBody>
      </p:sp>
      <p:pic>
        <p:nvPicPr>
          <p:cNvPr id="60421" name="Picture 3"/>
          <p:cNvPicPr>
            <a:picLocks noChangeAspect="1" noChangeArrowheads="1"/>
          </p:cNvPicPr>
          <p:nvPr/>
        </p:nvPicPr>
        <p:blipFill>
          <a:blip r:embed="rId4"/>
          <a:srcRect/>
          <a:stretch>
            <a:fillRect/>
          </a:stretch>
        </p:blipFill>
        <p:spPr bwMode="auto">
          <a:xfrm>
            <a:off x="6621463" y="2636838"/>
            <a:ext cx="2170112" cy="1270000"/>
          </a:xfrm>
          <a:prstGeom prst="rect">
            <a:avLst/>
          </a:prstGeom>
          <a:noFill/>
          <a:ln w="9525">
            <a:noFill/>
            <a:miter lim="800000"/>
            <a:headEnd/>
            <a:tailEnd/>
          </a:ln>
        </p:spPr>
      </p:pic>
      <p:sp>
        <p:nvSpPr>
          <p:cNvPr id="7" name="ホームベース 6"/>
          <p:cNvSpPr/>
          <p:nvPr/>
        </p:nvSpPr>
        <p:spPr>
          <a:xfrm>
            <a:off x="274638" y="4076700"/>
            <a:ext cx="5070475" cy="1512888"/>
          </a:xfrm>
          <a:prstGeom prst="homePlate">
            <a:avLst/>
          </a:prstGeom>
          <a:solidFill>
            <a:schemeClr val="accent1">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prstClr val="black"/>
                </a:solidFill>
                <a:latin typeface="ＭＳ Ｐゴシック" pitchFamily="50" charset="-128"/>
                <a:ea typeface="ＭＳ Ｐゴシック" pitchFamily="50" charset="-128"/>
              </a:rPr>
              <a:t>製品の互換性・インターフェースの整合性を確保することで、利便性が確保される。また、標準を用いる製品の普及が促進される。</a:t>
            </a:r>
          </a:p>
        </p:txBody>
      </p:sp>
      <p:sp>
        <p:nvSpPr>
          <p:cNvPr id="8" name="下矢印 7"/>
          <p:cNvSpPr/>
          <p:nvPr/>
        </p:nvSpPr>
        <p:spPr>
          <a:xfrm>
            <a:off x="819150" y="2916238"/>
            <a:ext cx="1325563" cy="936625"/>
          </a:xfrm>
          <a:prstGeom prst="downArrow">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a:solidFill>
                <a:srgbClr val="FFFFFF"/>
              </a:solidFill>
            </a:endParaRPr>
          </a:p>
        </p:txBody>
      </p:sp>
      <p:sp>
        <p:nvSpPr>
          <p:cNvPr id="11" name="角丸四角形 10"/>
          <p:cNvSpPr/>
          <p:nvPr/>
        </p:nvSpPr>
        <p:spPr>
          <a:xfrm>
            <a:off x="5426075" y="4152900"/>
            <a:ext cx="3894138" cy="1360488"/>
          </a:xfrm>
          <a:prstGeom prst="roundRect">
            <a:avLst/>
          </a:prstGeom>
          <a:solidFill>
            <a:schemeClr val="accent2">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prstClr val="black"/>
                </a:solidFill>
                <a:latin typeface="ＭＳ Ｐゴシック" pitchFamily="50" charset="-128"/>
                <a:ea typeface="ＭＳ Ｐゴシック" pitchFamily="50" charset="-128"/>
              </a:rPr>
              <a:t>近年は、技術標準に包含される特許の取り扱いが問題。</a:t>
            </a:r>
            <a:endParaRPr lang="en-US" altLang="ja-JP" dirty="0">
              <a:solidFill>
                <a:prstClr val="black"/>
              </a:solidFill>
              <a:latin typeface="ＭＳ Ｐゴシック" pitchFamily="50" charset="-128"/>
              <a:ea typeface="ＭＳ Ｐゴシック" pitchFamily="50" charset="-128"/>
            </a:endParaRPr>
          </a:p>
          <a:p>
            <a:pPr algn="ctr">
              <a:defRPr/>
            </a:pPr>
            <a:endParaRPr lang="ja-JP" altLang="en-US" dirty="0">
              <a:solidFill>
                <a:prstClr val="black"/>
              </a:solidFill>
              <a:latin typeface="ＭＳ Ｐゴシック" pitchFamily="50" charset="-128"/>
              <a:ea typeface="ＭＳ Ｐゴシック" pitchFamily="50" charset="-128"/>
            </a:endParaRPr>
          </a:p>
        </p:txBody>
      </p:sp>
      <p:sp>
        <p:nvSpPr>
          <p:cNvPr id="12" name="下矢印 11"/>
          <p:cNvSpPr/>
          <p:nvPr/>
        </p:nvSpPr>
        <p:spPr>
          <a:xfrm>
            <a:off x="6824663" y="5556250"/>
            <a:ext cx="781050" cy="484188"/>
          </a:xfrm>
          <a:prstGeom prst="downArrow">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a:solidFill>
                <a:srgbClr val="FFFFFF"/>
              </a:solidFill>
            </a:endParaRPr>
          </a:p>
        </p:txBody>
      </p:sp>
      <p:sp>
        <p:nvSpPr>
          <p:cNvPr id="13" name="正方形/長方形 12"/>
          <p:cNvSpPr/>
          <p:nvPr/>
        </p:nvSpPr>
        <p:spPr>
          <a:xfrm>
            <a:off x="506413" y="6051550"/>
            <a:ext cx="8793162" cy="523875"/>
          </a:xfrm>
          <a:prstGeom prst="rect">
            <a:avLst/>
          </a:prstGeom>
          <a:solidFill>
            <a:schemeClr val="accent3">
              <a:lumMod val="20000"/>
              <a:lumOff val="80000"/>
            </a:schemeClr>
          </a:solidFill>
          <a:ln>
            <a:solidFill>
              <a:schemeClr val="accent3">
                <a:lumMod val="60000"/>
                <a:lumOff val="40000"/>
              </a:schemeClr>
            </a:solidFill>
          </a:ln>
        </p:spPr>
        <p:txBody>
          <a:bodyPr>
            <a:spAutoFit/>
          </a:bodyPr>
          <a:lstStyle/>
          <a:p>
            <a:pPr>
              <a:defRPr/>
            </a:pPr>
            <a:r>
              <a:rPr lang="ja-JP" altLang="en-US" sz="1400" dirty="0">
                <a:solidFill>
                  <a:prstClr val="black"/>
                </a:solidFill>
                <a:latin typeface="ＭＳ Ｐゴシック" pitchFamily="50" charset="-128"/>
                <a:ea typeface="ＭＳ Ｐゴシック" pitchFamily="50" charset="-128"/>
              </a:rPr>
              <a:t>例えば、標準化の技術の複雑・高度化に伴い、標準化技術には、多数の特許が含まれるようになってきている。（ＪＰＥＧ，Ｇ３携帯電話技術等）</a:t>
            </a:r>
          </a:p>
        </p:txBody>
      </p:sp>
      <p:sp>
        <p:nvSpPr>
          <p:cNvPr id="60427" name="テキスト ボックス 1"/>
          <p:cNvSpPr txBox="1">
            <a:spLocks noChangeArrowheads="1"/>
          </p:cNvSpPr>
          <p:nvPr/>
        </p:nvSpPr>
        <p:spPr bwMode="auto">
          <a:xfrm>
            <a:off x="0" y="0"/>
            <a:ext cx="1871663" cy="523875"/>
          </a:xfrm>
          <a:prstGeom prst="rect">
            <a:avLst/>
          </a:prstGeom>
          <a:noFill/>
          <a:ln w="9525">
            <a:noFill/>
            <a:miter lim="800000"/>
            <a:headEnd/>
            <a:tailEnd/>
          </a:ln>
        </p:spPr>
        <p:txBody>
          <a:bodyPr>
            <a:spAutoFit/>
          </a:bodyPr>
          <a:lstStyle/>
          <a:p>
            <a:r>
              <a:rPr lang="ja-JP" altLang="en-US" sz="2800">
                <a:solidFill>
                  <a:srgbClr val="000000"/>
                </a:solidFill>
                <a:latin typeface="Arial" charset="0"/>
                <a:ea typeface="ＭＳ Ｐゴシック" charset="-128"/>
              </a:rPr>
              <a:t>８－３</a:t>
            </a:r>
          </a:p>
        </p:txBody>
      </p:sp>
      <p:sp>
        <p:nvSpPr>
          <p:cNvPr id="4" name="スライド番号プレースホルダー 3"/>
          <p:cNvSpPr>
            <a:spLocks noGrp="1"/>
          </p:cNvSpPr>
          <p:nvPr>
            <p:ph type="sldNum" sz="quarter" idx="12"/>
          </p:nvPr>
        </p:nvSpPr>
        <p:spPr/>
        <p:txBody>
          <a:bodyPr>
            <a:normAutofit fontScale="85000" lnSpcReduction="20000"/>
          </a:bodyPr>
          <a:lstStyle/>
          <a:p>
            <a:pPr>
              <a:defRPr/>
            </a:pPr>
            <a:fld id="{14A3D9F6-F0AA-4F6F-97E6-1905C1E25DF6}" type="slidenum">
              <a:rPr lang="en-US" altLang="ja-JP"/>
              <a:pPr>
                <a:defRPr/>
              </a:pPr>
              <a:t>19</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Grp="1"/>
          </p:cNvSpPr>
          <p:nvPr>
            <p:ph type="ctrTitle"/>
          </p:nvPr>
        </p:nvSpPr>
        <p:spPr>
          <a:xfrm>
            <a:off x="2476500" y="4343400"/>
            <a:ext cx="7429500" cy="1447800"/>
          </a:xfrm>
        </p:spPr>
        <p:txBody>
          <a:bodyPr/>
          <a:lstStyle/>
          <a:p>
            <a:pPr eaLnBrk="1" hangingPunct="1"/>
            <a:r>
              <a:rPr lang="ja-JP" altLang="en-US" cap="none" smtClean="0">
                <a:latin typeface="ＭＳ Ｐゴシック" charset="-128"/>
                <a:ea typeface="ＭＳ Ｐゴシック" charset="-128"/>
              </a:rPr>
              <a:t>第８時限　研究活動と知的財産（４）</a:t>
            </a:r>
            <a:r>
              <a:rPr lang="en-US" altLang="ja-JP" cap="none" smtClean="0">
                <a:latin typeface="ＭＳ Ｐゴシック" charset="-128"/>
                <a:ea typeface="ＭＳ Ｐゴシック" charset="-128"/>
              </a:rPr>
              <a:t/>
            </a:r>
            <a:br>
              <a:rPr lang="en-US" altLang="ja-JP" cap="none" smtClean="0">
                <a:latin typeface="ＭＳ Ｐゴシック" charset="-128"/>
                <a:ea typeface="ＭＳ Ｐゴシック" charset="-128"/>
              </a:rPr>
            </a:br>
            <a:r>
              <a:rPr lang="ja-JP" altLang="en-US" cap="none" smtClean="0">
                <a:latin typeface="ＭＳ Ｐゴシック" charset="-128"/>
                <a:ea typeface="ＭＳ Ｐゴシック" charset="-128"/>
              </a:rPr>
              <a:t>　　　　　　 知的財産の利用と活用</a:t>
            </a:r>
          </a:p>
        </p:txBody>
      </p:sp>
      <p:sp>
        <p:nvSpPr>
          <p:cNvPr id="25602" name="サブタイトル 2"/>
          <p:cNvSpPr>
            <a:spLocks noGrp="1"/>
          </p:cNvSpPr>
          <p:nvPr>
            <p:ph type="subTitle" idx="1"/>
          </p:nvPr>
        </p:nvSpPr>
        <p:spPr>
          <a:xfrm>
            <a:off x="2559050" y="6049963"/>
            <a:ext cx="7264400" cy="685800"/>
          </a:xfrm>
        </p:spPr>
        <p:txBody>
          <a:bodyPr/>
          <a:lstStyle/>
          <a:p>
            <a:r>
              <a:rPr lang="ja-JP" altLang="en-US" smtClean="0">
                <a:latin typeface="ＭＳ Ｐゴシック" charset="-128"/>
                <a:ea typeface="ＭＳ Ｐゴシック" charset="-128"/>
              </a:rPr>
              <a:t>　</a:t>
            </a:r>
          </a:p>
        </p:txBody>
      </p:sp>
      <p:sp>
        <p:nvSpPr>
          <p:cNvPr id="25603" name="スライド番号プレースホルダー 2"/>
          <p:cNvSpPr>
            <a:spLocks noGrp="1"/>
          </p:cNvSpPr>
          <p:nvPr>
            <p:ph type="sldNum" sz="quarter" idx="12"/>
          </p:nvPr>
        </p:nvSpPr>
        <p:spPr bwMode="auto">
          <a:noFill/>
          <a:ln>
            <a:miter lim="800000"/>
            <a:headEnd/>
            <a:tailEnd/>
          </a:ln>
        </p:spPr>
        <p:txBody>
          <a:bodyPr/>
          <a:lstStyle/>
          <a:p>
            <a:fld id="{F698A735-1884-434E-B64E-440F9DF656CB}" type="slidenum">
              <a:rPr lang="en-US" altLang="ja-JP">
                <a:latin typeface="Tw Cen MT" pitchFamily="34" charset="0"/>
                <a:ea typeface="ＭＳ Ｐゴシック" charset="-128"/>
              </a:rPr>
              <a:pPr/>
              <a:t>2</a:t>
            </a:fld>
            <a:endParaRPr lang="en-US" altLang="ja-JP">
              <a:latin typeface="Tw Cen MT" pitchFamily="34" charset="0"/>
              <a:ea typeface="ＭＳ Ｐゴシック"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タイトル 1"/>
          <p:cNvSpPr>
            <a:spLocks noGrp="1"/>
          </p:cNvSpPr>
          <p:nvPr>
            <p:ph type="title"/>
          </p:nvPr>
        </p:nvSpPr>
        <p:spPr>
          <a:xfrm>
            <a:off x="920750" y="115888"/>
            <a:ext cx="8832850" cy="990600"/>
          </a:xfrm>
        </p:spPr>
        <p:txBody>
          <a:bodyPr/>
          <a:lstStyle/>
          <a:p>
            <a:r>
              <a:rPr lang="ja-JP" altLang="en-US" sz="4000" smtClean="0">
                <a:solidFill>
                  <a:srgbClr val="000000"/>
                </a:solidFill>
                <a:latin typeface="Calibri" pitchFamily="34" charset="0"/>
                <a:ea typeface="ＭＳ Ｐゴシック" charset="-128"/>
              </a:rPr>
              <a:t>標準化における知的財産の取扱い</a:t>
            </a:r>
            <a:endParaRPr lang="ja-JP" altLang="en-US" smtClean="0"/>
          </a:p>
        </p:txBody>
      </p:sp>
      <p:graphicFrame>
        <p:nvGraphicFramePr>
          <p:cNvPr id="4" name="図表 3"/>
          <p:cNvGraphicFramePr/>
          <p:nvPr/>
        </p:nvGraphicFramePr>
        <p:xfrm>
          <a:off x="1910662" y="1052736"/>
          <a:ext cx="7488832" cy="32561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円/楕円 4"/>
          <p:cNvSpPr/>
          <p:nvPr/>
        </p:nvSpPr>
        <p:spPr>
          <a:xfrm>
            <a:off x="3003550" y="1412875"/>
            <a:ext cx="5226050" cy="593725"/>
          </a:xfrm>
          <a:prstGeom prst="ellipse">
            <a:avLst/>
          </a:prstGeom>
          <a:solidFill>
            <a:schemeClr val="accent3">
              <a:lumMod val="20000"/>
              <a:lumOff val="8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b="1" dirty="0">
                <a:solidFill>
                  <a:prstClr val="black"/>
                </a:solidFill>
                <a:latin typeface="ＭＳ Ｐゴシック" pitchFamily="50" charset="-128"/>
                <a:ea typeface="ＭＳ Ｐゴシック" pitchFamily="50" charset="-128"/>
              </a:rPr>
              <a:t>標準化における知的財産の取り扱い</a:t>
            </a:r>
          </a:p>
        </p:txBody>
      </p:sp>
      <p:pic>
        <p:nvPicPr>
          <p:cNvPr id="62468" name="Picture 2"/>
          <p:cNvPicPr>
            <a:picLocks noChangeAspect="1" noChangeArrowheads="1"/>
          </p:cNvPicPr>
          <p:nvPr/>
        </p:nvPicPr>
        <p:blipFill>
          <a:blip r:embed="rId7"/>
          <a:srcRect/>
          <a:stretch>
            <a:fillRect/>
          </a:stretch>
        </p:blipFill>
        <p:spPr bwMode="auto">
          <a:xfrm>
            <a:off x="0" y="2009775"/>
            <a:ext cx="2566988" cy="1455738"/>
          </a:xfrm>
          <a:prstGeom prst="rect">
            <a:avLst/>
          </a:prstGeom>
          <a:noFill/>
          <a:ln w="9525">
            <a:noFill/>
            <a:miter lim="800000"/>
            <a:headEnd/>
            <a:tailEnd/>
          </a:ln>
        </p:spPr>
      </p:pic>
      <p:sp>
        <p:nvSpPr>
          <p:cNvPr id="8" name="角丸四角形吹き出し 7"/>
          <p:cNvSpPr/>
          <p:nvPr/>
        </p:nvSpPr>
        <p:spPr>
          <a:xfrm>
            <a:off x="171450" y="4175125"/>
            <a:ext cx="6240463" cy="2016125"/>
          </a:xfrm>
          <a:prstGeom prst="wedgeRoundRectCallout">
            <a:avLst>
              <a:gd name="adj1" fmla="val 58767"/>
              <a:gd name="adj2" fmla="val 32870"/>
              <a:gd name="adj3" fmla="val 16667"/>
            </a:avLst>
          </a:prstGeom>
          <a:solidFill>
            <a:schemeClr val="accent2">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a:solidFill>
                  <a:prstClr val="black"/>
                </a:solidFill>
                <a:latin typeface="ＭＳ Ｐゴシック" pitchFamily="50" charset="-128"/>
                <a:ea typeface="ＭＳ Ｐゴシック" pitchFamily="50" charset="-128"/>
              </a:rPr>
              <a:t>　標準となる技術の内容によっては、商品開発に技術上の有利不利が生じたり、製品そのものの売上を左右したり</a:t>
            </a:r>
            <a:r>
              <a:rPr lang="ja-JP" altLang="en-US" sz="2000" dirty="0">
                <a:solidFill>
                  <a:prstClr val="black"/>
                </a:solidFill>
                <a:latin typeface="ＭＳ Ｐゴシック" pitchFamily="50" charset="-128"/>
                <a:ea typeface="ＭＳ Ｐゴシック" pitchFamily="50" charset="-128"/>
              </a:rPr>
              <a:t>する</a:t>
            </a:r>
            <a:r>
              <a:rPr lang="ja-JP" altLang="en-US" sz="2000" dirty="0">
                <a:solidFill>
                  <a:prstClr val="black"/>
                </a:solidFill>
                <a:latin typeface="ＭＳ Ｐゴシック" pitchFamily="50" charset="-128"/>
                <a:ea typeface="ＭＳ Ｐゴシック" pitchFamily="50" charset="-128"/>
              </a:rPr>
              <a:t>などの影響が生じることから、技術</a:t>
            </a:r>
            <a:r>
              <a:rPr lang="ja-JP" altLang="en-US" sz="2000" dirty="0">
                <a:solidFill>
                  <a:prstClr val="black"/>
                </a:solidFill>
                <a:latin typeface="ＭＳ Ｐゴシック" pitchFamily="50" charset="-128"/>
                <a:ea typeface="ＭＳ Ｐゴシック" pitchFamily="50" charset="-128"/>
              </a:rPr>
              <a:t>標準の策定</a:t>
            </a:r>
            <a:r>
              <a:rPr lang="ja-JP" altLang="en-US" sz="2000" dirty="0">
                <a:solidFill>
                  <a:prstClr val="black"/>
                </a:solidFill>
                <a:latin typeface="ＭＳ Ｐゴシック" pitchFamily="50" charset="-128"/>
                <a:ea typeface="ＭＳ Ｐゴシック" pitchFamily="50" charset="-128"/>
              </a:rPr>
              <a:t>には、戦略</a:t>
            </a:r>
            <a:r>
              <a:rPr lang="ja-JP" altLang="en-US" sz="2000" dirty="0">
                <a:solidFill>
                  <a:prstClr val="black"/>
                </a:solidFill>
                <a:latin typeface="ＭＳ Ｐゴシック" pitchFamily="50" charset="-128"/>
                <a:ea typeface="ＭＳ Ｐゴシック" pitchFamily="50" charset="-128"/>
              </a:rPr>
              <a:t>を持って関与することが</a:t>
            </a:r>
            <a:r>
              <a:rPr lang="ja-JP" altLang="en-US" sz="2000" dirty="0">
                <a:solidFill>
                  <a:prstClr val="black"/>
                </a:solidFill>
                <a:latin typeface="ＭＳ Ｐゴシック" pitchFamily="50" charset="-128"/>
                <a:ea typeface="ＭＳ Ｐゴシック" pitchFamily="50" charset="-128"/>
              </a:rPr>
              <a:t>大事。</a:t>
            </a:r>
            <a:endParaRPr lang="ja-JP" altLang="en-US" sz="2000" dirty="0">
              <a:solidFill>
                <a:prstClr val="black"/>
              </a:solidFill>
              <a:latin typeface="ＭＳ Ｐゴシック" pitchFamily="50" charset="-128"/>
              <a:ea typeface="ＭＳ Ｐゴシック" pitchFamily="50" charset="-128"/>
            </a:endParaRPr>
          </a:p>
        </p:txBody>
      </p:sp>
      <p:pic>
        <p:nvPicPr>
          <p:cNvPr id="62470" name="Picture 3"/>
          <p:cNvPicPr>
            <a:picLocks noChangeAspect="1" noChangeArrowheads="1"/>
          </p:cNvPicPr>
          <p:nvPr/>
        </p:nvPicPr>
        <p:blipFill>
          <a:blip r:embed="rId8"/>
          <a:srcRect/>
          <a:stretch>
            <a:fillRect/>
          </a:stretch>
        </p:blipFill>
        <p:spPr bwMode="auto">
          <a:xfrm>
            <a:off x="6500813" y="4508500"/>
            <a:ext cx="3405187" cy="1944688"/>
          </a:xfrm>
          <a:prstGeom prst="rect">
            <a:avLst/>
          </a:prstGeom>
          <a:noFill/>
          <a:ln w="9525">
            <a:noFill/>
            <a:miter lim="800000"/>
            <a:headEnd/>
            <a:tailEnd/>
          </a:ln>
        </p:spPr>
      </p:pic>
      <p:sp>
        <p:nvSpPr>
          <p:cNvPr id="62471" name="テキスト ボックス 1"/>
          <p:cNvSpPr txBox="1">
            <a:spLocks noChangeArrowheads="1"/>
          </p:cNvSpPr>
          <p:nvPr/>
        </p:nvSpPr>
        <p:spPr bwMode="auto">
          <a:xfrm>
            <a:off x="0" y="0"/>
            <a:ext cx="1871663" cy="523875"/>
          </a:xfrm>
          <a:prstGeom prst="rect">
            <a:avLst/>
          </a:prstGeom>
          <a:noFill/>
          <a:ln w="9525">
            <a:noFill/>
            <a:miter lim="800000"/>
            <a:headEnd/>
            <a:tailEnd/>
          </a:ln>
        </p:spPr>
        <p:txBody>
          <a:bodyPr>
            <a:spAutoFit/>
          </a:bodyPr>
          <a:lstStyle/>
          <a:p>
            <a:r>
              <a:rPr lang="ja-JP" altLang="en-US" sz="2800">
                <a:solidFill>
                  <a:srgbClr val="000000"/>
                </a:solidFill>
                <a:latin typeface="Arial" charset="0"/>
                <a:ea typeface="ＭＳ Ｐゴシック" charset="-128"/>
              </a:rPr>
              <a:t>８－３</a:t>
            </a:r>
          </a:p>
        </p:txBody>
      </p:sp>
      <p:sp>
        <p:nvSpPr>
          <p:cNvPr id="6" name="スライド番号プレースホルダー 5"/>
          <p:cNvSpPr>
            <a:spLocks noGrp="1"/>
          </p:cNvSpPr>
          <p:nvPr>
            <p:ph type="sldNum" sz="quarter" idx="12"/>
          </p:nvPr>
        </p:nvSpPr>
        <p:spPr/>
        <p:txBody>
          <a:bodyPr>
            <a:normAutofit fontScale="85000" lnSpcReduction="20000"/>
          </a:bodyPr>
          <a:lstStyle/>
          <a:p>
            <a:pPr>
              <a:defRPr/>
            </a:pPr>
            <a:fld id="{FC698175-848C-4721-9DC9-CDF82AB18FD3}" type="slidenum">
              <a:rPr lang="en-US" altLang="ja-JP"/>
              <a:pPr>
                <a:defRPr/>
              </a:pPr>
              <a:t>20</a:t>
            </a:fld>
            <a:endParaRPr lang="en-US" altLang="ja-JP"/>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タイトル 1"/>
          <p:cNvSpPr>
            <a:spLocks noGrp="1"/>
          </p:cNvSpPr>
          <p:nvPr>
            <p:ph type="title"/>
          </p:nvPr>
        </p:nvSpPr>
        <p:spPr>
          <a:xfrm>
            <a:off x="936625" y="188913"/>
            <a:ext cx="8832850" cy="990600"/>
          </a:xfrm>
        </p:spPr>
        <p:txBody>
          <a:bodyPr/>
          <a:lstStyle/>
          <a:p>
            <a:r>
              <a:rPr lang="ja-JP" altLang="en-US" sz="4000" smtClean="0">
                <a:solidFill>
                  <a:srgbClr val="000000"/>
                </a:solidFill>
                <a:latin typeface="Calibri" pitchFamily="34" charset="0"/>
                <a:ea typeface="ＭＳ Ｐゴシック" charset="-128"/>
              </a:rPr>
              <a:t>標準化対象の知的財産に係る対応</a:t>
            </a:r>
            <a:endParaRPr lang="ja-JP" altLang="en-US" smtClean="0"/>
          </a:p>
        </p:txBody>
      </p:sp>
      <p:graphicFrame>
        <p:nvGraphicFramePr>
          <p:cNvPr id="4" name="図表 3"/>
          <p:cNvGraphicFramePr/>
          <p:nvPr/>
        </p:nvGraphicFramePr>
        <p:xfrm>
          <a:off x="344488" y="1196752"/>
          <a:ext cx="9283031" cy="55172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4515" name="テキスト ボックス 1"/>
          <p:cNvSpPr txBox="1">
            <a:spLocks noChangeArrowheads="1"/>
          </p:cNvSpPr>
          <p:nvPr/>
        </p:nvSpPr>
        <p:spPr bwMode="auto">
          <a:xfrm>
            <a:off x="0" y="15875"/>
            <a:ext cx="1871663" cy="522288"/>
          </a:xfrm>
          <a:prstGeom prst="rect">
            <a:avLst/>
          </a:prstGeom>
          <a:noFill/>
          <a:ln w="9525">
            <a:noFill/>
            <a:miter lim="800000"/>
            <a:headEnd/>
            <a:tailEnd/>
          </a:ln>
        </p:spPr>
        <p:txBody>
          <a:bodyPr>
            <a:spAutoFit/>
          </a:bodyPr>
          <a:lstStyle/>
          <a:p>
            <a:r>
              <a:rPr lang="ja-JP" altLang="en-US" sz="2800">
                <a:solidFill>
                  <a:srgbClr val="000000"/>
                </a:solidFill>
                <a:latin typeface="Arial" charset="0"/>
                <a:ea typeface="ＭＳ Ｐゴシック" charset="-128"/>
              </a:rPr>
              <a:t>８－３</a:t>
            </a:r>
          </a:p>
        </p:txBody>
      </p:sp>
      <p:sp>
        <p:nvSpPr>
          <p:cNvPr id="5" name="スライド番号プレースホルダー 4"/>
          <p:cNvSpPr>
            <a:spLocks noGrp="1"/>
          </p:cNvSpPr>
          <p:nvPr>
            <p:ph type="sldNum" sz="quarter" idx="12"/>
          </p:nvPr>
        </p:nvSpPr>
        <p:spPr/>
        <p:txBody>
          <a:bodyPr>
            <a:normAutofit fontScale="85000" lnSpcReduction="20000"/>
          </a:bodyPr>
          <a:lstStyle/>
          <a:p>
            <a:pPr>
              <a:defRPr/>
            </a:pPr>
            <a:fld id="{7628D2B5-7772-4E04-9C9D-C10D461F4A0A}" type="slidenum">
              <a:rPr lang="en-US" altLang="ja-JP"/>
              <a:pPr>
                <a:defRPr/>
              </a:pPr>
              <a:t>21</a:t>
            </a:fld>
            <a:endParaRPr lang="en-US" altLang="ja-JP"/>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タイトル 1"/>
          <p:cNvSpPr>
            <a:spLocks noGrp="1"/>
          </p:cNvSpPr>
          <p:nvPr>
            <p:ph type="title" idx="4294967295"/>
          </p:nvPr>
        </p:nvSpPr>
        <p:spPr>
          <a:xfrm>
            <a:off x="920750" y="333375"/>
            <a:ext cx="8832850" cy="990600"/>
          </a:xfrm>
        </p:spPr>
        <p:txBody>
          <a:bodyPr/>
          <a:lstStyle/>
          <a:p>
            <a:r>
              <a:rPr lang="ja-JP" altLang="en-US" sz="3600" smtClean="0">
                <a:solidFill>
                  <a:schemeClr val="tx1"/>
                </a:solidFill>
                <a:latin typeface="ＭＳ Ｐゴシック" charset="-128"/>
                <a:ea typeface="ＭＳ Ｐゴシック" charset="-128"/>
              </a:rPr>
              <a:t>第８時限　目次</a:t>
            </a:r>
          </a:p>
        </p:txBody>
      </p:sp>
      <p:sp>
        <p:nvSpPr>
          <p:cNvPr id="17410" name="Rectangle 6"/>
          <p:cNvSpPr>
            <a:spLocks noGrp="1"/>
          </p:cNvSpPr>
          <p:nvPr>
            <p:ph type="body" idx="4294967295"/>
          </p:nvPr>
        </p:nvSpPr>
        <p:spPr>
          <a:xfrm>
            <a:off x="2649538" y="1700213"/>
            <a:ext cx="6919912" cy="4525962"/>
          </a:xfrm>
          <a:ln>
            <a:solidFill>
              <a:schemeClr val="accent2"/>
            </a:solidFill>
          </a:ln>
        </p:spPr>
        <p:txBody>
          <a:bodyPr/>
          <a:lstStyle/>
          <a:p>
            <a:pPr>
              <a:buFont typeface="Wingdings" pitchFamily="2" charset="2"/>
              <a:buNone/>
              <a:defRPr/>
            </a:pPr>
            <a:r>
              <a:rPr lang="ja-JP" altLang="en-US" sz="2400" dirty="0">
                <a:latin typeface="MS PGothic" pitchFamily="34" charset="-128"/>
                <a:ea typeface="MS PGothic" pitchFamily="34" charset="-128"/>
              </a:rPr>
              <a:t>８</a:t>
            </a:r>
            <a:r>
              <a:rPr lang="ja-JP" altLang="en-US" sz="2400" dirty="0" smtClean="0">
                <a:latin typeface="MS PGothic" pitchFamily="34" charset="-128"/>
                <a:ea typeface="MS PGothic" pitchFamily="34" charset="-128"/>
              </a:rPr>
              <a:t>－１　知的財産の利用</a:t>
            </a:r>
          </a:p>
          <a:p>
            <a:pPr marL="0" indent="0">
              <a:buFont typeface="Wingdings" pitchFamily="2" charset="2"/>
              <a:buNone/>
              <a:defRPr/>
            </a:pPr>
            <a:r>
              <a:rPr lang="ja-JP" altLang="en-US" sz="2400" dirty="0">
                <a:latin typeface="MS PGothic" pitchFamily="34" charset="-128"/>
                <a:ea typeface="MS PGothic" pitchFamily="34" charset="-128"/>
              </a:rPr>
              <a:t>８</a:t>
            </a:r>
            <a:r>
              <a:rPr lang="ja-JP" altLang="en-US" sz="2400" dirty="0" smtClean="0">
                <a:latin typeface="MS PGothic" pitchFamily="34" charset="-128"/>
                <a:ea typeface="MS PGothic" pitchFamily="34" charset="-128"/>
              </a:rPr>
              <a:t>－２</a:t>
            </a:r>
            <a:r>
              <a:rPr lang="ja-JP" altLang="en-US" sz="2400" dirty="0">
                <a:latin typeface="MS PGothic" pitchFamily="34" charset="-128"/>
                <a:ea typeface="MS PGothic" pitchFamily="34" charset="-128"/>
              </a:rPr>
              <a:t>　知財活動の意義</a:t>
            </a:r>
          </a:p>
          <a:p>
            <a:pPr>
              <a:buFont typeface="Wingdings" pitchFamily="2" charset="2"/>
              <a:buNone/>
              <a:defRPr/>
            </a:pPr>
            <a:r>
              <a:rPr lang="ja-JP" altLang="en-US" sz="2400" dirty="0">
                <a:latin typeface="MS PGothic" pitchFamily="34" charset="-128"/>
                <a:ea typeface="MS PGothic" pitchFamily="34" charset="-128"/>
              </a:rPr>
              <a:t>８</a:t>
            </a:r>
            <a:r>
              <a:rPr lang="ja-JP" altLang="en-US" sz="2400" dirty="0" smtClean="0">
                <a:latin typeface="MS PGothic" pitchFamily="34" charset="-128"/>
                <a:ea typeface="MS PGothic" pitchFamily="34" charset="-128"/>
              </a:rPr>
              <a:t>－３</a:t>
            </a:r>
            <a:r>
              <a:rPr lang="ja-JP" altLang="en-US" sz="2400" dirty="0">
                <a:latin typeface="MS PGothic" pitchFamily="34" charset="-128"/>
                <a:ea typeface="MS PGothic" pitchFamily="34" charset="-128"/>
              </a:rPr>
              <a:t>　標準化と知的財産</a:t>
            </a:r>
            <a:endParaRPr lang="en-US" altLang="ja-JP" sz="2400" dirty="0">
              <a:latin typeface="MS PGothic" pitchFamily="34" charset="-128"/>
              <a:ea typeface="MS PGothic" pitchFamily="34" charset="-128"/>
            </a:endParaRPr>
          </a:p>
          <a:p>
            <a:pPr>
              <a:buFont typeface="Wingdings" pitchFamily="2" charset="2"/>
              <a:buNone/>
              <a:defRPr/>
            </a:pPr>
            <a:r>
              <a:rPr lang="ja-JP" altLang="en-US" sz="2400" dirty="0">
                <a:solidFill>
                  <a:srgbClr val="FF0000"/>
                </a:solidFill>
                <a:latin typeface="MS PGothic" pitchFamily="34" charset="-128"/>
                <a:ea typeface="MS PGothic" pitchFamily="34" charset="-128"/>
              </a:rPr>
              <a:t>８</a:t>
            </a:r>
            <a:r>
              <a:rPr lang="ja-JP" altLang="en-US" sz="2400" dirty="0" smtClean="0">
                <a:solidFill>
                  <a:srgbClr val="FF0000"/>
                </a:solidFill>
                <a:latin typeface="MS PGothic" pitchFamily="34" charset="-128"/>
                <a:ea typeface="MS PGothic" pitchFamily="34" charset="-128"/>
              </a:rPr>
              <a:t>－４</a:t>
            </a:r>
            <a:r>
              <a:rPr lang="ja-JP" altLang="en-US" sz="2400" dirty="0">
                <a:solidFill>
                  <a:srgbClr val="FF0000"/>
                </a:solidFill>
                <a:latin typeface="MS PGothic" pitchFamily="34" charset="-128"/>
                <a:ea typeface="MS PGothic" pitchFamily="34" charset="-128"/>
              </a:rPr>
              <a:t>　知財の活用、特許の活用</a:t>
            </a:r>
          </a:p>
          <a:p>
            <a:pPr>
              <a:buFont typeface="Wingdings" pitchFamily="2" charset="2"/>
              <a:buNone/>
              <a:defRPr/>
            </a:pPr>
            <a:endParaRPr lang="ja-JP" altLang="en-US" sz="2400" dirty="0">
              <a:ea typeface="MS PGothic" pitchFamily="34" charset="-128"/>
            </a:endParaRPr>
          </a:p>
          <a:p>
            <a:pPr>
              <a:buFont typeface="Wingdings" pitchFamily="2" charset="2"/>
              <a:buNone/>
              <a:defRPr/>
            </a:pPr>
            <a:endParaRPr lang="ja-JP" altLang="en-US" sz="2400" dirty="0" smtClean="0">
              <a:latin typeface="MS PGothic" pitchFamily="34" charset="-128"/>
              <a:ea typeface="MS PGothic" pitchFamily="34" charset="-128"/>
            </a:endParaRPr>
          </a:p>
        </p:txBody>
      </p:sp>
      <p:pic>
        <p:nvPicPr>
          <p:cNvPr id="66563" name="Picture 7" descr="sm_pencil.png"/>
          <p:cNvPicPr>
            <a:picLocks noChangeAspect="1"/>
          </p:cNvPicPr>
          <p:nvPr/>
        </p:nvPicPr>
        <p:blipFill>
          <a:blip r:embed="rId3"/>
          <a:srcRect/>
          <a:stretch>
            <a:fillRect/>
          </a:stretch>
        </p:blipFill>
        <p:spPr bwMode="auto">
          <a:xfrm>
            <a:off x="631825" y="1773238"/>
            <a:ext cx="1749425" cy="2144712"/>
          </a:xfrm>
          <a:prstGeom prst="rect">
            <a:avLst/>
          </a:prstGeom>
          <a:noFill/>
          <a:ln w="50800" cap="sq" cmpd="dbl">
            <a:solidFill>
              <a:schemeClr val="accent2"/>
            </a:solidFill>
            <a:miter lim="800000"/>
            <a:headEnd/>
            <a:tailEnd/>
          </a:ln>
        </p:spPr>
      </p:pic>
      <p:sp>
        <p:nvSpPr>
          <p:cNvPr id="3" name="スライド番号プレースホルダー 2"/>
          <p:cNvSpPr>
            <a:spLocks noGrp="1"/>
          </p:cNvSpPr>
          <p:nvPr>
            <p:ph type="sldNum" sz="quarter" idx="12"/>
          </p:nvPr>
        </p:nvSpPr>
        <p:spPr/>
        <p:txBody>
          <a:bodyPr>
            <a:normAutofit fontScale="85000" lnSpcReduction="20000"/>
          </a:bodyPr>
          <a:lstStyle/>
          <a:p>
            <a:pPr>
              <a:defRPr/>
            </a:pPr>
            <a:fld id="{1F3BA634-4548-4E92-B9DB-37844B3A3DCE}" type="slidenum">
              <a:rPr lang="en-US" altLang="ja-JP"/>
              <a:pPr>
                <a:defRPr/>
              </a:pPr>
              <a:t>22</a:t>
            </a:fld>
            <a:endParaRPr lang="en-US" altLang="ja-JP"/>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15888" y="2024063"/>
            <a:ext cx="9661525" cy="47180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a:solidFill>
                <a:srgbClr val="FFFFFF"/>
              </a:solidFill>
            </a:endParaRPr>
          </a:p>
        </p:txBody>
      </p:sp>
      <p:sp>
        <p:nvSpPr>
          <p:cNvPr id="24579" name="テキスト ボックス 1"/>
          <p:cNvSpPr txBox="1">
            <a:spLocks noChangeArrowheads="1"/>
          </p:cNvSpPr>
          <p:nvPr/>
        </p:nvSpPr>
        <p:spPr bwMode="auto">
          <a:xfrm>
            <a:off x="7448550" y="1835150"/>
            <a:ext cx="2190750" cy="369888"/>
          </a:xfrm>
          <a:prstGeom prst="rect">
            <a:avLst/>
          </a:prstGeom>
          <a:solidFill>
            <a:schemeClr val="accent2">
              <a:lumMod val="20000"/>
              <a:lumOff val="80000"/>
            </a:schemeClr>
          </a:solidFill>
          <a:ln w="9525">
            <a:solidFill>
              <a:schemeClr val="tx1"/>
            </a:solidFill>
            <a:miter lim="800000"/>
            <a:headEnd/>
            <a:tailEnd/>
          </a:ln>
        </p:spPr>
        <p:txBody>
          <a:bodyPr wrap="none">
            <a:spAutoFit/>
          </a:bodyPr>
          <a:lstStyle/>
          <a:p>
            <a:pPr>
              <a:defRPr/>
            </a:pPr>
            <a:r>
              <a:rPr lang="ja-JP" altLang="en-US" b="1">
                <a:solidFill>
                  <a:prstClr val="black"/>
                </a:solidFill>
                <a:latin typeface="Tw Cen MT"/>
                <a:ea typeface="MS PGothic" pitchFamily="34" charset="-128"/>
              </a:rPr>
              <a:t>１つの特許の影響力</a:t>
            </a:r>
          </a:p>
        </p:txBody>
      </p:sp>
      <p:sp>
        <p:nvSpPr>
          <p:cNvPr id="68611" name="テキスト ボックス 4"/>
          <p:cNvSpPr txBox="1">
            <a:spLocks noChangeArrowheads="1"/>
          </p:cNvSpPr>
          <p:nvPr/>
        </p:nvSpPr>
        <p:spPr bwMode="auto">
          <a:xfrm>
            <a:off x="8385175" y="2244725"/>
            <a:ext cx="493713" cy="461963"/>
          </a:xfrm>
          <a:prstGeom prst="rect">
            <a:avLst/>
          </a:prstGeom>
          <a:noFill/>
          <a:ln w="9525">
            <a:noFill/>
            <a:miter lim="800000"/>
            <a:headEnd/>
            <a:tailEnd/>
          </a:ln>
        </p:spPr>
        <p:txBody>
          <a:bodyPr wrap="none">
            <a:spAutoFit/>
          </a:bodyPr>
          <a:lstStyle/>
          <a:p>
            <a:r>
              <a:rPr lang="ja-JP" altLang="en-US" sz="2400">
                <a:solidFill>
                  <a:srgbClr val="000000"/>
                </a:solidFill>
                <a:ea typeface="ＭＳ Ｐゴシック" charset="-128"/>
              </a:rPr>
              <a:t>大</a:t>
            </a:r>
          </a:p>
        </p:txBody>
      </p:sp>
      <p:cxnSp>
        <p:nvCxnSpPr>
          <p:cNvPr id="68612" name="直線矢印コネクタ 6"/>
          <p:cNvCxnSpPr>
            <a:cxnSpLocks noChangeShapeType="1"/>
          </p:cNvCxnSpPr>
          <p:nvPr/>
        </p:nvCxnSpPr>
        <p:spPr bwMode="auto">
          <a:xfrm flipV="1">
            <a:off x="8629650" y="2759075"/>
            <a:ext cx="23813" cy="3478213"/>
          </a:xfrm>
          <a:prstGeom prst="straightConnector1">
            <a:avLst/>
          </a:prstGeom>
          <a:noFill/>
          <a:ln w="38100" algn="ctr">
            <a:solidFill>
              <a:srgbClr val="FF0000"/>
            </a:solidFill>
            <a:round/>
            <a:headEnd/>
            <a:tailEnd type="arrow" w="med" len="med"/>
          </a:ln>
        </p:spPr>
      </p:cxnSp>
      <p:sp>
        <p:nvSpPr>
          <p:cNvPr id="68613" name="テキスト ボックス 7"/>
          <p:cNvSpPr txBox="1">
            <a:spLocks noChangeArrowheads="1"/>
          </p:cNvSpPr>
          <p:nvPr/>
        </p:nvSpPr>
        <p:spPr bwMode="auto">
          <a:xfrm>
            <a:off x="8378825" y="6272213"/>
            <a:ext cx="442913" cy="400050"/>
          </a:xfrm>
          <a:prstGeom prst="rect">
            <a:avLst/>
          </a:prstGeom>
          <a:noFill/>
          <a:ln w="9525">
            <a:noFill/>
            <a:miter lim="800000"/>
            <a:headEnd/>
            <a:tailEnd/>
          </a:ln>
        </p:spPr>
        <p:txBody>
          <a:bodyPr wrap="none">
            <a:spAutoFit/>
          </a:bodyPr>
          <a:lstStyle/>
          <a:p>
            <a:r>
              <a:rPr lang="ja-JP" altLang="en-US" sz="2000" b="1">
                <a:solidFill>
                  <a:srgbClr val="000000"/>
                </a:solidFill>
                <a:ea typeface="ＭＳ Ｐゴシック" charset="-128"/>
              </a:rPr>
              <a:t>小</a:t>
            </a:r>
          </a:p>
        </p:txBody>
      </p:sp>
      <p:sp>
        <p:nvSpPr>
          <p:cNvPr id="24583" name="テキスト ボックス 9"/>
          <p:cNvSpPr txBox="1">
            <a:spLocks noChangeArrowheads="1"/>
          </p:cNvSpPr>
          <p:nvPr/>
        </p:nvSpPr>
        <p:spPr bwMode="auto">
          <a:xfrm>
            <a:off x="428625" y="1300163"/>
            <a:ext cx="5783263" cy="369887"/>
          </a:xfrm>
          <a:prstGeom prst="rect">
            <a:avLst/>
          </a:prstGeom>
          <a:solidFill>
            <a:schemeClr val="accent2">
              <a:lumMod val="20000"/>
              <a:lumOff val="80000"/>
            </a:schemeClr>
          </a:solidFill>
          <a:ln w="9525">
            <a:solidFill>
              <a:srgbClr val="00CCFF"/>
            </a:solidFill>
            <a:miter lim="800000"/>
            <a:headEnd/>
            <a:tailEnd/>
          </a:ln>
        </p:spPr>
        <p:txBody>
          <a:bodyPr wrap="none">
            <a:spAutoFit/>
          </a:bodyPr>
          <a:lstStyle/>
          <a:p>
            <a:pPr>
              <a:defRPr/>
            </a:pPr>
            <a:r>
              <a:rPr lang="ja-JP" altLang="en-US" b="1" dirty="0">
                <a:solidFill>
                  <a:prstClr val="black"/>
                </a:solidFill>
                <a:latin typeface="Tw Cen MT"/>
                <a:ea typeface="MS PGothic" pitchFamily="34" charset="-128"/>
              </a:rPr>
              <a:t>製品の特許保護のイメージが違うと、知財の活用も異なる</a:t>
            </a:r>
            <a:endParaRPr lang="en-US" altLang="ja-JP" b="1" dirty="0">
              <a:solidFill>
                <a:prstClr val="black"/>
              </a:solidFill>
              <a:latin typeface="Tw Cen MT"/>
              <a:ea typeface="MS PGothic" pitchFamily="34" charset="-128"/>
            </a:endParaRPr>
          </a:p>
        </p:txBody>
      </p:sp>
      <p:grpSp>
        <p:nvGrpSpPr>
          <p:cNvPr id="68615" name="Group 16"/>
          <p:cNvGrpSpPr>
            <a:grpSpLocks/>
          </p:cNvGrpSpPr>
          <p:nvPr/>
        </p:nvGrpSpPr>
        <p:grpSpPr bwMode="auto">
          <a:xfrm>
            <a:off x="508000" y="2420938"/>
            <a:ext cx="7175500" cy="1166812"/>
            <a:chOff x="158" y="1666"/>
            <a:chExt cx="4173" cy="817"/>
          </a:xfrm>
        </p:grpSpPr>
        <p:sp>
          <p:nvSpPr>
            <p:cNvPr id="68625" name="コンテンツ プレースホルダー 2"/>
            <p:cNvSpPr>
              <a:spLocks/>
            </p:cNvSpPr>
            <p:nvPr/>
          </p:nvSpPr>
          <p:spPr bwMode="auto">
            <a:xfrm>
              <a:off x="158" y="1903"/>
              <a:ext cx="4173" cy="580"/>
            </a:xfrm>
            <a:prstGeom prst="rect">
              <a:avLst/>
            </a:prstGeom>
            <a:solidFill>
              <a:srgbClr val="FFFFCC"/>
            </a:solidFill>
            <a:ln w="9525">
              <a:solidFill>
                <a:srgbClr val="FFFF00"/>
              </a:solidFill>
              <a:miter lim="800000"/>
              <a:headEnd/>
              <a:tailEnd/>
            </a:ln>
          </p:spPr>
          <p:txBody>
            <a:bodyPr/>
            <a:lstStyle/>
            <a:p>
              <a:pPr eaLnBrk="0" hangingPunct="0">
                <a:lnSpc>
                  <a:spcPts val="2500"/>
                </a:lnSpc>
                <a:spcBef>
                  <a:spcPts val="700"/>
                </a:spcBef>
                <a:buClr>
                  <a:srgbClr val="FEB80A"/>
                </a:buClr>
                <a:buSzPct val="60000"/>
                <a:buFont typeface="Wingdings" pitchFamily="2" charset="2"/>
                <a:buNone/>
              </a:pPr>
              <a:r>
                <a:rPr lang="ja-JP" altLang="en-US" sz="1600" b="1">
                  <a:solidFill>
                    <a:srgbClr val="000000"/>
                  </a:solidFill>
                  <a:latin typeface="ＭＳ Ｐゴシック" charset="-128"/>
                  <a:ea typeface="ＭＳ Ｐゴシック" charset="-128"/>
                </a:rPr>
                <a:t>１製品あたり、基本特許は原則１つ　（主に医薬品分野）　</a:t>
              </a:r>
              <a:endParaRPr lang="en-US" altLang="ja-JP" sz="1600" b="1">
                <a:solidFill>
                  <a:srgbClr val="000000"/>
                </a:solidFill>
                <a:latin typeface="ＭＳ Ｐゴシック" charset="-128"/>
                <a:ea typeface="ＭＳ Ｐゴシック" charset="-128"/>
              </a:endParaRPr>
            </a:p>
            <a:p>
              <a:pPr eaLnBrk="0" hangingPunct="0">
                <a:lnSpc>
                  <a:spcPts val="2200"/>
                </a:lnSpc>
                <a:spcBef>
                  <a:spcPts val="700"/>
                </a:spcBef>
                <a:buClr>
                  <a:srgbClr val="FEB80A"/>
                </a:buClr>
                <a:buSzPct val="60000"/>
                <a:buFont typeface="Wingdings" pitchFamily="2" charset="2"/>
                <a:buNone/>
              </a:pPr>
              <a:r>
                <a:rPr lang="ja-JP" altLang="en-US" sz="1600" b="1">
                  <a:solidFill>
                    <a:srgbClr val="000000"/>
                  </a:solidFill>
                  <a:latin typeface="ＭＳ Ｐゴシック" charset="-128"/>
                  <a:ea typeface="ＭＳ Ｐゴシック" charset="-128"/>
                </a:rPr>
                <a:t>研究開発費が膨大のため、市場を独占して開発費用を回収</a:t>
              </a:r>
              <a:endParaRPr lang="en-US" altLang="ja-JP" sz="1600" b="1">
                <a:solidFill>
                  <a:srgbClr val="000000"/>
                </a:solidFill>
                <a:latin typeface="ＭＳ Ｐゴシック" charset="-128"/>
                <a:ea typeface="ＭＳ Ｐゴシック" charset="-128"/>
              </a:endParaRPr>
            </a:p>
            <a:p>
              <a:pPr eaLnBrk="0" hangingPunct="0">
                <a:lnSpc>
                  <a:spcPts val="2200"/>
                </a:lnSpc>
                <a:spcBef>
                  <a:spcPts val="700"/>
                </a:spcBef>
                <a:buClr>
                  <a:srgbClr val="FEB80A"/>
                </a:buClr>
                <a:buSzPct val="60000"/>
                <a:buFont typeface="Wingdings" pitchFamily="2" charset="2"/>
                <a:buNone/>
              </a:pPr>
              <a:endParaRPr lang="en-US" altLang="ja-JP" sz="2000">
                <a:solidFill>
                  <a:srgbClr val="000000"/>
                </a:solidFill>
                <a:ea typeface="HGPｺﾞｼｯｸE" pitchFamily="50" charset="-128"/>
              </a:endParaRPr>
            </a:p>
          </p:txBody>
        </p:sp>
        <p:sp>
          <p:nvSpPr>
            <p:cNvPr id="24591" name="Rectangle 15"/>
            <p:cNvSpPr>
              <a:spLocks noChangeArrowheads="1"/>
            </p:cNvSpPr>
            <p:nvPr/>
          </p:nvSpPr>
          <p:spPr bwMode="auto">
            <a:xfrm>
              <a:off x="158" y="1666"/>
              <a:ext cx="1325" cy="262"/>
            </a:xfrm>
            <a:prstGeom prst="rect">
              <a:avLst/>
            </a:prstGeom>
            <a:solidFill>
              <a:schemeClr val="accent2">
                <a:lumMod val="40000"/>
                <a:lumOff val="60000"/>
              </a:schemeClr>
            </a:solidFill>
            <a:ln w="9525">
              <a:noFill/>
              <a:miter lim="800000"/>
              <a:headEnd/>
              <a:tailEnd/>
            </a:ln>
            <a:effectLst>
              <a:prstShdw prst="shdw17" dist="17961" dir="2700000">
                <a:srgbClr val="FFFF00">
                  <a:gamma/>
                  <a:shade val="60000"/>
                  <a:invGamma/>
                </a:srgbClr>
              </a:prstShdw>
            </a:effectLst>
          </p:spPr>
          <p:txBody>
            <a:bodyPr wrap="none">
              <a:spAutoFit/>
            </a:bodyPr>
            <a:lstStyle/>
            <a:p>
              <a:pPr eaLnBrk="0" hangingPunct="0">
                <a:lnSpc>
                  <a:spcPts val="2200"/>
                </a:lnSpc>
                <a:spcBef>
                  <a:spcPts val="700"/>
                </a:spcBef>
                <a:buClr>
                  <a:srgbClr val="FEB80A"/>
                </a:buClr>
                <a:buSzPct val="60000"/>
                <a:buFont typeface="Wingdings" pitchFamily="2" charset="2"/>
                <a:buNone/>
                <a:defRPr/>
              </a:pPr>
              <a:r>
                <a:rPr lang="en-US" altLang="ja-JP" b="1" dirty="0">
                  <a:solidFill>
                    <a:prstClr val="black"/>
                  </a:solidFill>
                  <a:latin typeface="Arial" charset="0"/>
                  <a:ea typeface="MS PGothic" pitchFamily="34" charset="-128"/>
                </a:rPr>
                <a:t>【</a:t>
              </a:r>
              <a:r>
                <a:rPr lang="ja-JP" altLang="en-US" b="1" dirty="0">
                  <a:solidFill>
                    <a:prstClr val="black"/>
                  </a:solidFill>
                  <a:latin typeface="Arial" charset="0"/>
                  <a:ea typeface="MS PGothic" pitchFamily="34" charset="-128"/>
                </a:rPr>
                <a:t>一製品少数特許型</a:t>
              </a:r>
              <a:r>
                <a:rPr lang="en-US" altLang="ja-JP" b="1" dirty="0">
                  <a:solidFill>
                    <a:prstClr val="black"/>
                  </a:solidFill>
                  <a:latin typeface="Arial" charset="0"/>
                  <a:ea typeface="MS PGothic" pitchFamily="34" charset="-128"/>
                </a:rPr>
                <a:t>】</a:t>
              </a:r>
            </a:p>
          </p:txBody>
        </p:sp>
      </p:grpSp>
      <p:grpSp>
        <p:nvGrpSpPr>
          <p:cNvPr id="68616" name="Group 25"/>
          <p:cNvGrpSpPr>
            <a:grpSpLocks/>
          </p:cNvGrpSpPr>
          <p:nvPr/>
        </p:nvGrpSpPr>
        <p:grpSpPr bwMode="auto">
          <a:xfrm>
            <a:off x="415925" y="3933825"/>
            <a:ext cx="7632700" cy="2738438"/>
            <a:chOff x="141" y="2852"/>
            <a:chExt cx="4188" cy="1499"/>
          </a:xfrm>
        </p:grpSpPr>
        <p:sp>
          <p:nvSpPr>
            <p:cNvPr id="68623" name="コンテンツ プレースホルダー 2"/>
            <p:cNvSpPr>
              <a:spLocks/>
            </p:cNvSpPr>
            <p:nvPr/>
          </p:nvSpPr>
          <p:spPr bwMode="auto">
            <a:xfrm>
              <a:off x="156" y="3074"/>
              <a:ext cx="4173" cy="1277"/>
            </a:xfrm>
            <a:prstGeom prst="rect">
              <a:avLst/>
            </a:prstGeom>
            <a:solidFill>
              <a:srgbClr val="FFCCCC"/>
            </a:solidFill>
            <a:ln w="9525">
              <a:solidFill>
                <a:srgbClr val="FF5050"/>
              </a:solidFill>
              <a:miter lim="800000"/>
              <a:headEnd/>
              <a:tailEnd/>
            </a:ln>
          </p:spPr>
          <p:txBody>
            <a:bodyPr/>
            <a:lstStyle/>
            <a:p>
              <a:pPr eaLnBrk="0" hangingPunct="0">
                <a:spcBef>
                  <a:spcPts val="700"/>
                </a:spcBef>
                <a:buClr>
                  <a:srgbClr val="FEB80A"/>
                </a:buClr>
                <a:buSzPct val="60000"/>
              </a:pPr>
              <a:r>
                <a:rPr lang="ja-JP" altLang="en-US" sz="1600" b="1">
                  <a:solidFill>
                    <a:srgbClr val="000000"/>
                  </a:solidFill>
                  <a:ea typeface="ＭＳ Ｐゴシック" charset="-128"/>
                </a:rPr>
                <a:t>１製品あたり、数百から数千の特許</a:t>
              </a:r>
              <a:endParaRPr lang="en-US" altLang="ja-JP" sz="1600" b="1">
                <a:solidFill>
                  <a:srgbClr val="000000"/>
                </a:solidFill>
                <a:ea typeface="ＭＳ Ｐゴシック" charset="-128"/>
              </a:endParaRPr>
            </a:p>
            <a:p>
              <a:pPr eaLnBrk="0" hangingPunct="0">
                <a:spcBef>
                  <a:spcPts val="700"/>
                </a:spcBef>
                <a:buClr>
                  <a:srgbClr val="FEB80A"/>
                </a:buClr>
                <a:buSzPct val="60000"/>
                <a:buFont typeface="Wingdings" pitchFamily="2" charset="2"/>
                <a:buNone/>
              </a:pPr>
              <a:r>
                <a:rPr lang="ja-JP" altLang="en-US" sz="1600" b="1">
                  <a:solidFill>
                    <a:srgbClr val="000000"/>
                  </a:solidFill>
                  <a:ea typeface="ＭＳ Ｐゴシック" charset="-128"/>
                </a:rPr>
                <a:t>一つの製品について、１社で権利を独占することは実質的に不可能であったり、　</a:t>
              </a:r>
              <a:endParaRPr lang="en-US" altLang="ja-JP" sz="1600" b="1">
                <a:solidFill>
                  <a:srgbClr val="000000"/>
                </a:solidFill>
                <a:ea typeface="ＭＳ Ｐゴシック" charset="-128"/>
              </a:endParaRPr>
            </a:p>
            <a:p>
              <a:pPr eaLnBrk="0" hangingPunct="0">
                <a:spcBef>
                  <a:spcPts val="700"/>
                </a:spcBef>
                <a:buClr>
                  <a:srgbClr val="FEB80A"/>
                </a:buClr>
                <a:buSzPct val="60000"/>
                <a:buFont typeface="Wingdings" pitchFamily="2" charset="2"/>
                <a:buNone/>
              </a:pPr>
              <a:r>
                <a:rPr lang="ja-JP" altLang="en-US" sz="1600" b="1">
                  <a:solidFill>
                    <a:srgbClr val="000000"/>
                  </a:solidFill>
                  <a:ea typeface="ＭＳ Ｐゴシック" charset="-128"/>
                </a:rPr>
                <a:t>他者の特許をすべて回避して自社の製品を製造することも非常に困難という背景</a:t>
              </a:r>
              <a:endParaRPr lang="en-US" altLang="ja-JP" sz="1600" b="1">
                <a:solidFill>
                  <a:srgbClr val="000000"/>
                </a:solidFill>
                <a:ea typeface="ＭＳ Ｐゴシック" charset="-128"/>
              </a:endParaRPr>
            </a:p>
            <a:p>
              <a:pPr eaLnBrk="0" hangingPunct="0">
                <a:spcBef>
                  <a:spcPts val="700"/>
                </a:spcBef>
                <a:buClr>
                  <a:srgbClr val="FEB80A"/>
                </a:buClr>
                <a:buSzPct val="60000"/>
                <a:buFont typeface="Wingdings" pitchFamily="2" charset="2"/>
                <a:buNone/>
              </a:pPr>
              <a:r>
                <a:rPr lang="ja-JP" altLang="en-US" sz="1600" b="1">
                  <a:solidFill>
                    <a:srgbClr val="000000"/>
                  </a:solidFill>
                  <a:ea typeface="ＭＳ Ｐゴシック" charset="-128"/>
                </a:rPr>
                <a:t>→→他者の保有する特許を利用するために実施許諾を得る必要がある。ある範囲内</a:t>
              </a:r>
              <a:endParaRPr lang="en-US" altLang="ja-JP" sz="1600" b="1">
                <a:solidFill>
                  <a:srgbClr val="000000"/>
                </a:solidFill>
                <a:ea typeface="ＭＳ Ｐゴシック" charset="-128"/>
              </a:endParaRPr>
            </a:p>
            <a:p>
              <a:pPr eaLnBrk="0" hangingPunct="0">
                <a:spcBef>
                  <a:spcPts val="700"/>
                </a:spcBef>
                <a:buClr>
                  <a:srgbClr val="FEB80A"/>
                </a:buClr>
                <a:buSzPct val="60000"/>
                <a:buFont typeface="Wingdings" pitchFamily="2" charset="2"/>
                <a:buNone/>
              </a:pPr>
              <a:r>
                <a:rPr lang="ja-JP" altLang="en-US" sz="1600" b="1">
                  <a:solidFill>
                    <a:srgbClr val="000000"/>
                  </a:solidFill>
                  <a:ea typeface="ＭＳ Ｐゴシック" charset="-128"/>
                </a:rPr>
                <a:t>　の特許をお互いに使いあうクロスライセンス契約を締結することもある。</a:t>
              </a:r>
              <a:endParaRPr lang="en-US" altLang="ja-JP" sz="1600" b="1">
                <a:solidFill>
                  <a:srgbClr val="000000"/>
                </a:solidFill>
                <a:ea typeface="ＭＳ Ｐゴシック" charset="-128"/>
              </a:endParaRPr>
            </a:p>
            <a:p>
              <a:pPr eaLnBrk="0" hangingPunct="0">
                <a:spcBef>
                  <a:spcPts val="700"/>
                </a:spcBef>
                <a:buClr>
                  <a:srgbClr val="FEB80A"/>
                </a:buClr>
                <a:buSzPct val="60000"/>
                <a:buFont typeface="Wingdings" pitchFamily="2" charset="2"/>
                <a:buNone/>
              </a:pPr>
              <a:r>
                <a:rPr lang="ja-JP" altLang="en-US" sz="1600" b="1">
                  <a:solidFill>
                    <a:srgbClr val="000000"/>
                  </a:solidFill>
                  <a:ea typeface="ＭＳ Ｐゴシック" charset="-128"/>
                </a:rPr>
                <a:t>その他、ある製品の製造に必要な特許を持ち寄って一括許諾管理を行うために</a:t>
              </a:r>
              <a:endParaRPr lang="en-US" altLang="ja-JP" sz="1600" b="1">
                <a:solidFill>
                  <a:srgbClr val="000000"/>
                </a:solidFill>
                <a:ea typeface="ＭＳ Ｐゴシック" charset="-128"/>
              </a:endParaRPr>
            </a:p>
            <a:p>
              <a:pPr eaLnBrk="0" hangingPunct="0">
                <a:spcBef>
                  <a:spcPts val="700"/>
                </a:spcBef>
                <a:buClr>
                  <a:srgbClr val="FEB80A"/>
                </a:buClr>
                <a:buSzPct val="60000"/>
                <a:buFont typeface="Wingdings" pitchFamily="2" charset="2"/>
                <a:buNone/>
              </a:pPr>
              <a:r>
                <a:rPr lang="ja-JP" altLang="en-US" sz="1600" b="1">
                  <a:solidFill>
                    <a:srgbClr val="000000"/>
                  </a:solidFill>
                  <a:ea typeface="ＭＳ Ｐゴシック" charset="-128"/>
                </a:rPr>
                <a:t>パテントプールを活用する場合もある。</a:t>
              </a:r>
              <a:endParaRPr lang="en-US" altLang="ja-JP">
                <a:solidFill>
                  <a:srgbClr val="000000"/>
                </a:solidFill>
                <a:ea typeface="ＭＳ Ｐゴシック" charset="-128"/>
              </a:endParaRPr>
            </a:p>
          </p:txBody>
        </p:sp>
        <p:sp>
          <p:nvSpPr>
            <p:cNvPr id="68624" name="Rectangle 27"/>
            <p:cNvSpPr>
              <a:spLocks noChangeArrowheads="1"/>
            </p:cNvSpPr>
            <p:nvPr/>
          </p:nvSpPr>
          <p:spPr bwMode="auto">
            <a:xfrm>
              <a:off x="141" y="2852"/>
              <a:ext cx="1587" cy="229"/>
            </a:xfrm>
            <a:prstGeom prst="rect">
              <a:avLst/>
            </a:prstGeom>
            <a:solidFill>
              <a:srgbClr val="FF5050"/>
            </a:solidFill>
            <a:ln w="9525">
              <a:noFill/>
              <a:miter lim="800000"/>
              <a:headEnd/>
              <a:tailEnd/>
            </a:ln>
            <a:effectLst>
              <a:prstShdw prst="shdw17" dist="17961" dir="2700000">
                <a:srgbClr val="993030"/>
              </a:prstShdw>
            </a:effectLst>
          </p:spPr>
          <p:txBody>
            <a:bodyPr>
              <a:spAutoFit/>
            </a:bodyPr>
            <a:lstStyle/>
            <a:p>
              <a:pPr eaLnBrk="0" hangingPunct="0">
                <a:lnSpc>
                  <a:spcPts val="2200"/>
                </a:lnSpc>
                <a:spcBef>
                  <a:spcPts val="700"/>
                </a:spcBef>
                <a:buClr>
                  <a:srgbClr val="FEB80A"/>
                </a:buClr>
                <a:buSzPct val="60000"/>
                <a:buFont typeface="Wingdings" pitchFamily="2" charset="2"/>
                <a:buNone/>
              </a:pPr>
              <a:r>
                <a:rPr lang="en-US" altLang="ja-JP" b="1">
                  <a:solidFill>
                    <a:srgbClr val="000000"/>
                  </a:solidFill>
                  <a:latin typeface="ＭＳ Ｐゴシック" charset="-128"/>
                  <a:ea typeface="ＭＳ Ｐゴシック" charset="-128"/>
                </a:rPr>
                <a:t>【</a:t>
              </a:r>
              <a:r>
                <a:rPr lang="ja-JP" altLang="en-US" b="1">
                  <a:solidFill>
                    <a:srgbClr val="000000"/>
                  </a:solidFill>
                  <a:latin typeface="ＭＳ Ｐゴシック" charset="-128"/>
                  <a:ea typeface="ＭＳ Ｐゴシック" charset="-128"/>
                </a:rPr>
                <a:t>一製品多数特許型</a:t>
              </a:r>
              <a:r>
                <a:rPr lang="en-US" altLang="ja-JP" b="1">
                  <a:solidFill>
                    <a:srgbClr val="000000"/>
                  </a:solidFill>
                  <a:latin typeface="ＭＳ Ｐゴシック" charset="-128"/>
                  <a:ea typeface="ＭＳ Ｐゴシック" charset="-128"/>
                </a:rPr>
                <a:t>】</a:t>
              </a:r>
            </a:p>
          </p:txBody>
        </p:sp>
      </p:grpSp>
      <p:sp>
        <p:nvSpPr>
          <p:cNvPr id="68617" name="テキスト ボックス 1"/>
          <p:cNvSpPr txBox="1">
            <a:spLocks noChangeArrowheads="1"/>
          </p:cNvSpPr>
          <p:nvPr/>
        </p:nvSpPr>
        <p:spPr bwMode="auto">
          <a:xfrm>
            <a:off x="0" y="0"/>
            <a:ext cx="1871663" cy="523875"/>
          </a:xfrm>
          <a:prstGeom prst="rect">
            <a:avLst/>
          </a:prstGeom>
          <a:noFill/>
          <a:ln w="9525">
            <a:noFill/>
            <a:miter lim="800000"/>
            <a:headEnd/>
            <a:tailEnd/>
          </a:ln>
        </p:spPr>
        <p:txBody>
          <a:bodyPr>
            <a:spAutoFit/>
          </a:bodyPr>
          <a:lstStyle/>
          <a:p>
            <a:r>
              <a:rPr lang="ja-JP" altLang="en-US" sz="2800">
                <a:solidFill>
                  <a:srgbClr val="000000"/>
                </a:solidFill>
                <a:latin typeface="Arial" charset="0"/>
                <a:ea typeface="ＭＳ Ｐゴシック" charset="-128"/>
              </a:rPr>
              <a:t>８－４</a:t>
            </a:r>
          </a:p>
        </p:txBody>
      </p:sp>
      <p:sp>
        <p:nvSpPr>
          <p:cNvPr id="19" name="テキスト ボックス 18"/>
          <p:cNvSpPr txBox="1">
            <a:spLocks noChangeArrowheads="1"/>
          </p:cNvSpPr>
          <p:nvPr/>
        </p:nvSpPr>
        <p:spPr bwMode="auto">
          <a:xfrm>
            <a:off x="1833563" y="198438"/>
            <a:ext cx="2492375" cy="646112"/>
          </a:xfrm>
          <a:prstGeom prst="rect">
            <a:avLst/>
          </a:prstGeom>
          <a:noFill/>
          <a:ln w="47625" cmpd="dbl" algn="ctr">
            <a:noFill/>
            <a:miter lim="800000"/>
            <a:headEnd/>
            <a:tailEnd/>
          </a:ln>
          <a:effectLst>
            <a:outerShdw dist="30000" dir="5400000" rotWithShape="0">
              <a:schemeClr val="bg1">
                <a:alpha val="45000"/>
              </a:schemeClr>
            </a:outerShdw>
          </a:effectLst>
        </p:spPr>
        <p:txBody>
          <a:bodyPr wrap="none">
            <a:spAutoFit/>
          </a:bodyPr>
          <a:lstStyle/>
          <a:p>
            <a:pPr defTabSz="457200">
              <a:defRPr/>
            </a:pPr>
            <a:r>
              <a:rPr lang="ja-JP" altLang="en-US" sz="3600" dirty="0">
                <a:solidFill>
                  <a:prstClr val="black"/>
                </a:solidFill>
                <a:latin typeface="Tw Cen MT"/>
                <a:ea typeface="MS PGothic" pitchFamily="34" charset="-128"/>
              </a:rPr>
              <a:t>知財</a:t>
            </a:r>
            <a:r>
              <a:rPr lang="ja-JP" altLang="en-US" sz="3600" dirty="0">
                <a:solidFill>
                  <a:prstClr val="black"/>
                </a:solidFill>
                <a:latin typeface="Tw Cen MT"/>
                <a:ea typeface="MS PGothic" pitchFamily="34" charset="-128"/>
              </a:rPr>
              <a:t>の活用</a:t>
            </a:r>
            <a:endParaRPr lang="ja-JP" altLang="en-US" sz="3600" dirty="0">
              <a:solidFill>
                <a:prstClr val="black"/>
              </a:solidFill>
              <a:latin typeface="Tw Cen MT"/>
              <a:ea typeface="MS PGothic" pitchFamily="34" charset="-128"/>
            </a:endParaRPr>
          </a:p>
        </p:txBody>
      </p:sp>
      <p:sp>
        <p:nvSpPr>
          <p:cNvPr id="24588" name="Rectangle 12"/>
          <p:cNvSpPr>
            <a:spLocks noChangeArrowheads="1"/>
          </p:cNvSpPr>
          <p:nvPr/>
        </p:nvSpPr>
        <p:spPr bwMode="auto">
          <a:xfrm>
            <a:off x="508000" y="1773238"/>
            <a:ext cx="2303463" cy="522287"/>
          </a:xfrm>
          <a:prstGeom prst="rect">
            <a:avLst/>
          </a:prstGeom>
          <a:solidFill>
            <a:srgbClr val="CCFFFF"/>
          </a:solid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solidFill>
                  <a:prstClr val="black"/>
                </a:solidFill>
                <a:latin typeface="Arial" charset="0"/>
                <a:ea typeface="MS PGothic" pitchFamily="34" charset="-128"/>
              </a:rPr>
              <a:t>主な活用形態</a:t>
            </a:r>
            <a:endParaRPr lang="zh-CN" altLang="en-US" sz="2800" dirty="0">
              <a:solidFill>
                <a:prstClr val="black"/>
              </a:solidFill>
              <a:latin typeface="Arial" charset="0"/>
              <a:ea typeface="MS PGothic" pitchFamily="34" charset="-128"/>
            </a:endParaRPr>
          </a:p>
        </p:txBody>
      </p:sp>
      <p:sp>
        <p:nvSpPr>
          <p:cNvPr id="4" name="スライド番号プレースホルダー 3"/>
          <p:cNvSpPr>
            <a:spLocks noGrp="1"/>
          </p:cNvSpPr>
          <p:nvPr>
            <p:ph type="sldNum" sz="quarter" idx="12"/>
          </p:nvPr>
        </p:nvSpPr>
        <p:spPr/>
        <p:txBody>
          <a:bodyPr>
            <a:normAutofit fontScale="85000" lnSpcReduction="20000"/>
          </a:bodyPr>
          <a:lstStyle/>
          <a:p>
            <a:pPr>
              <a:defRPr/>
            </a:pPr>
            <a:fld id="{61BCCB8B-1244-45D8-BFC3-A17E7ADA961C}" type="slidenum">
              <a:rPr lang="en-US" altLang="ja-JP"/>
              <a:pPr>
                <a:defRPr/>
              </a:pPr>
              <a:t>23</a:t>
            </a:fld>
            <a:endParaRPr lang="en-US" altLang="ja-JP"/>
          </a:p>
        </p:txBody>
      </p:sp>
      <p:sp>
        <p:nvSpPr>
          <p:cNvPr id="68621" name="正方形/長方形 1"/>
          <p:cNvSpPr>
            <a:spLocks noChangeArrowheads="1"/>
          </p:cNvSpPr>
          <p:nvPr/>
        </p:nvSpPr>
        <p:spPr bwMode="auto">
          <a:xfrm>
            <a:off x="3440113" y="3930650"/>
            <a:ext cx="4189412" cy="368300"/>
          </a:xfrm>
          <a:prstGeom prst="rect">
            <a:avLst/>
          </a:prstGeom>
          <a:noFill/>
          <a:ln w="9525">
            <a:noFill/>
            <a:miter lim="800000"/>
            <a:headEnd/>
            <a:tailEnd/>
          </a:ln>
        </p:spPr>
        <p:txBody>
          <a:bodyPr wrap="none">
            <a:spAutoFit/>
          </a:bodyPr>
          <a:lstStyle/>
          <a:p>
            <a:pPr eaLnBrk="0" hangingPunct="0">
              <a:spcBef>
                <a:spcPts val="700"/>
              </a:spcBef>
              <a:buClr>
                <a:schemeClr val="accent2"/>
              </a:buClr>
              <a:buSzPct val="60000"/>
              <a:buFont typeface="Wingdings" pitchFamily="2" charset="2"/>
              <a:buNone/>
            </a:pPr>
            <a:r>
              <a:rPr lang="ja-JP" altLang="en-US" b="1">
                <a:latin typeface="ＭＳ Ｐゴシック" charset="-128"/>
                <a:ea typeface="ＭＳ Ｐゴシック" charset="-128"/>
              </a:rPr>
              <a:t>共同でより強力な事業基盤開発を目指す</a:t>
            </a:r>
            <a:endParaRPr lang="zh-CN" altLang="en-US" b="1">
              <a:latin typeface="ＭＳ Ｐゴシック" charset="-128"/>
              <a:ea typeface="ＭＳ Ｐゴシック" charset="-128"/>
            </a:endParaRPr>
          </a:p>
        </p:txBody>
      </p:sp>
      <p:sp>
        <p:nvSpPr>
          <p:cNvPr id="68622" name="正方形/長方形 2"/>
          <p:cNvSpPr>
            <a:spLocks noChangeArrowheads="1"/>
          </p:cNvSpPr>
          <p:nvPr/>
        </p:nvSpPr>
        <p:spPr bwMode="auto">
          <a:xfrm>
            <a:off x="3152775" y="2390775"/>
            <a:ext cx="1312863" cy="368300"/>
          </a:xfrm>
          <a:prstGeom prst="rect">
            <a:avLst/>
          </a:prstGeom>
          <a:noFill/>
          <a:ln w="9525">
            <a:noFill/>
            <a:miter lim="800000"/>
            <a:headEnd/>
            <a:tailEnd/>
          </a:ln>
        </p:spPr>
        <p:txBody>
          <a:bodyPr wrap="none">
            <a:spAutoFit/>
          </a:bodyPr>
          <a:lstStyle/>
          <a:p>
            <a:r>
              <a:rPr lang="ja-JP" altLang="en-US" b="1">
                <a:solidFill>
                  <a:srgbClr val="000000"/>
                </a:solidFill>
                <a:latin typeface="ＭＳ Ｐゴシック" charset="-128"/>
                <a:ea typeface="ＭＳ Ｐゴシック" charset="-128"/>
              </a:rPr>
              <a:t>市場を独占</a:t>
            </a:r>
            <a:endParaRPr lang="ja-JP"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テキスト ボックス 1"/>
          <p:cNvSpPr txBox="1">
            <a:spLocks noChangeArrowheads="1"/>
          </p:cNvSpPr>
          <p:nvPr/>
        </p:nvSpPr>
        <p:spPr bwMode="auto">
          <a:xfrm>
            <a:off x="0" y="0"/>
            <a:ext cx="1795463" cy="523875"/>
          </a:xfrm>
          <a:prstGeom prst="rect">
            <a:avLst/>
          </a:prstGeom>
          <a:noFill/>
          <a:ln w="9525">
            <a:noFill/>
            <a:miter lim="800000"/>
            <a:headEnd/>
            <a:tailEnd/>
          </a:ln>
        </p:spPr>
        <p:txBody>
          <a:bodyPr>
            <a:spAutoFit/>
          </a:bodyPr>
          <a:lstStyle/>
          <a:p>
            <a:r>
              <a:rPr lang="ja-JP" altLang="en-US" sz="2800">
                <a:solidFill>
                  <a:srgbClr val="000000"/>
                </a:solidFill>
                <a:latin typeface="Arial" charset="0"/>
                <a:ea typeface="ＭＳ Ｐゴシック" charset="-128"/>
              </a:rPr>
              <a:t>８－４</a:t>
            </a:r>
          </a:p>
        </p:txBody>
      </p:sp>
      <p:grpSp>
        <p:nvGrpSpPr>
          <p:cNvPr id="70658" name="グループ化 2"/>
          <p:cNvGrpSpPr>
            <a:grpSpLocks/>
          </p:cNvGrpSpPr>
          <p:nvPr/>
        </p:nvGrpSpPr>
        <p:grpSpPr bwMode="auto">
          <a:xfrm>
            <a:off x="312738" y="1268413"/>
            <a:ext cx="9398000" cy="3349625"/>
            <a:chOff x="288801" y="1268760"/>
            <a:chExt cx="8675687" cy="3349625"/>
          </a:xfrm>
        </p:grpSpPr>
        <p:sp>
          <p:nvSpPr>
            <p:cNvPr id="28685" name="AutoShape 2"/>
            <p:cNvSpPr>
              <a:spLocks noChangeArrowheads="1"/>
            </p:cNvSpPr>
            <p:nvPr/>
          </p:nvSpPr>
          <p:spPr bwMode="auto">
            <a:xfrm>
              <a:off x="1801184" y="1268760"/>
              <a:ext cx="7163304" cy="773112"/>
            </a:xfrm>
            <a:prstGeom prst="roundRect">
              <a:avLst>
                <a:gd name="adj" fmla="val 16667"/>
              </a:avLst>
            </a:prstGeom>
            <a:solidFill>
              <a:schemeClr val="accent2">
                <a:lumMod val="20000"/>
                <a:lumOff val="80000"/>
              </a:schemeClr>
            </a:solidFill>
            <a:ln w="9525">
              <a:noFill/>
              <a:round/>
              <a:headEnd/>
              <a:tailEnd/>
            </a:ln>
            <a:effectLst>
              <a:prstShdw prst="shdw17" dist="17961" dir="2700000">
                <a:srgbClr val="1F1F5C"/>
              </a:prstShdw>
            </a:effectLst>
          </p:spPr>
          <p:txBody>
            <a:bodyPr wrap="none" lIns="65017" tIns="32509" rIns="65017" bIns="32509" anchor="ctr"/>
            <a:lstStyle/>
            <a:p>
              <a:pPr defTabSz="873125" eaLnBrk="0" hangingPunct="0">
                <a:defRPr/>
              </a:pPr>
              <a:r>
                <a:rPr lang="ja-JP" altLang="en-US" sz="1600" b="1" dirty="0">
                  <a:solidFill>
                    <a:srgbClr val="FFFFFF"/>
                  </a:solidFill>
                  <a:latin typeface="MS PGothic" pitchFamily="34" charset="-128"/>
                  <a:ea typeface="MS PGothic" pitchFamily="34" charset="-128"/>
                </a:rPr>
                <a:t>　</a:t>
              </a:r>
              <a:r>
                <a:rPr lang="ja-JP" altLang="en-US" sz="1600" b="1" dirty="0">
                  <a:solidFill>
                    <a:prstClr val="black"/>
                  </a:solidFill>
                  <a:latin typeface="MS PGothic" pitchFamily="34" charset="-128"/>
                  <a:ea typeface="MS PGothic" pitchFamily="34" charset="-128"/>
                </a:rPr>
                <a:t>自己実施</a:t>
              </a:r>
            </a:p>
          </p:txBody>
        </p:sp>
        <p:sp>
          <p:nvSpPr>
            <p:cNvPr id="70673" name="AutoShape 3"/>
            <p:cNvSpPr>
              <a:spLocks noChangeArrowheads="1"/>
            </p:cNvSpPr>
            <p:nvPr/>
          </p:nvSpPr>
          <p:spPr bwMode="auto">
            <a:xfrm>
              <a:off x="1804863" y="2083148"/>
              <a:ext cx="7159625" cy="806450"/>
            </a:xfrm>
            <a:prstGeom prst="roundRect">
              <a:avLst>
                <a:gd name="adj" fmla="val 16667"/>
              </a:avLst>
            </a:prstGeom>
            <a:solidFill>
              <a:srgbClr val="FFFF99"/>
            </a:solidFill>
            <a:ln w="9525">
              <a:noFill/>
              <a:round/>
              <a:headEnd/>
              <a:tailEnd/>
            </a:ln>
            <a:effectLst>
              <a:prstShdw prst="shdw17" dist="17961" dir="2700000">
                <a:srgbClr val="1F1F5C"/>
              </a:prstShdw>
            </a:effectLst>
          </p:spPr>
          <p:txBody>
            <a:bodyPr wrap="none" lIns="65017" tIns="32509" rIns="65017" bIns="32509" anchor="ctr"/>
            <a:lstStyle/>
            <a:p>
              <a:pPr defTabSz="873125" eaLnBrk="0" hangingPunct="0"/>
              <a:r>
                <a:rPr lang="ja-JP" altLang="en-US" sz="1600" b="1">
                  <a:solidFill>
                    <a:srgbClr val="000000"/>
                  </a:solidFill>
                  <a:latin typeface="ＭＳ Ｐゴシック" charset="-128"/>
                  <a:ea typeface="ＭＳ Ｐゴシック" charset="-128"/>
                </a:rPr>
                <a:t>　　許  諾</a:t>
              </a:r>
            </a:p>
            <a:p>
              <a:pPr defTabSz="873125" eaLnBrk="0" hangingPunct="0"/>
              <a:r>
                <a:rPr lang="ja-JP" altLang="en-US" sz="1600" b="1">
                  <a:solidFill>
                    <a:srgbClr val="000000"/>
                  </a:solidFill>
                  <a:latin typeface="ＭＳ Ｐゴシック" charset="-128"/>
                  <a:ea typeface="ＭＳ Ｐゴシック" charset="-128"/>
                </a:rPr>
                <a:t>（ライセンス）</a:t>
              </a:r>
            </a:p>
          </p:txBody>
        </p:sp>
        <p:sp>
          <p:nvSpPr>
            <p:cNvPr id="983044" name="AutoShape 4"/>
            <p:cNvSpPr>
              <a:spLocks noChangeArrowheads="1"/>
            </p:cNvSpPr>
            <p:nvPr/>
          </p:nvSpPr>
          <p:spPr bwMode="auto">
            <a:xfrm>
              <a:off x="1805580" y="3811935"/>
              <a:ext cx="7158908" cy="806450"/>
            </a:xfrm>
            <a:prstGeom prst="roundRect">
              <a:avLst>
                <a:gd name="adj" fmla="val 16667"/>
              </a:avLst>
            </a:prstGeom>
            <a:solidFill>
              <a:srgbClr val="CCFFFF"/>
            </a:solidFill>
            <a:ln w="9525">
              <a:noFill/>
              <a:round/>
              <a:headEnd/>
              <a:tailEnd/>
            </a:ln>
            <a:effectLst>
              <a:prstShdw prst="shdw17" dist="17961" dir="2700000">
                <a:srgbClr val="1F1F5C"/>
              </a:prstShdw>
            </a:effectLst>
          </p:spPr>
          <p:txBody>
            <a:bodyPr wrap="none" lIns="65017" tIns="32509" rIns="65017" bIns="32509" anchor="ctr"/>
            <a:lstStyle/>
            <a:p>
              <a:pPr defTabSz="873125" eaLnBrk="0" hangingPunct="0">
                <a:defRPr/>
              </a:pPr>
              <a:r>
                <a:rPr lang="ja-JP" altLang="en-US" sz="1600" b="1">
                  <a:solidFill>
                    <a:srgbClr val="000000"/>
                  </a:solidFill>
                  <a:effectLst>
                    <a:outerShdw blurRad="38100" dist="38100" dir="2700000" algn="tl">
                      <a:srgbClr val="FFFFFF"/>
                    </a:outerShdw>
                  </a:effectLst>
                  <a:latin typeface="MS PGothic" pitchFamily="34" charset="-128"/>
                  <a:ea typeface="MS PGothic" pitchFamily="34" charset="-128"/>
                </a:rPr>
                <a:t>　</a:t>
              </a:r>
              <a:r>
                <a:rPr lang="ja-JP" altLang="en-US" sz="1600" b="1">
                  <a:solidFill>
                    <a:prstClr val="black"/>
                  </a:solidFill>
                  <a:latin typeface="MS PGothic" pitchFamily="34" charset="-128"/>
                  <a:ea typeface="MS PGothic" pitchFamily="34" charset="-128"/>
                </a:rPr>
                <a:t>　 移  転</a:t>
              </a:r>
            </a:p>
            <a:p>
              <a:pPr defTabSz="873125" eaLnBrk="0" hangingPunct="0">
                <a:defRPr/>
              </a:pPr>
              <a:r>
                <a:rPr lang="ja-JP" altLang="en-US" sz="1600" b="1">
                  <a:solidFill>
                    <a:prstClr val="black"/>
                  </a:solidFill>
                  <a:latin typeface="MS PGothic" pitchFamily="34" charset="-128"/>
                  <a:ea typeface="MS PGothic" pitchFamily="34" charset="-128"/>
                </a:rPr>
                <a:t>（譲渡・担保）</a:t>
              </a:r>
            </a:p>
          </p:txBody>
        </p:sp>
        <p:sp>
          <p:nvSpPr>
            <p:cNvPr id="70675" name="AutoShape 5"/>
            <p:cNvSpPr>
              <a:spLocks noChangeArrowheads="1"/>
            </p:cNvSpPr>
            <p:nvPr/>
          </p:nvSpPr>
          <p:spPr bwMode="auto">
            <a:xfrm>
              <a:off x="3601913" y="1319560"/>
              <a:ext cx="4718050" cy="660400"/>
            </a:xfrm>
            <a:prstGeom prst="roundRect">
              <a:avLst>
                <a:gd name="adj" fmla="val 16667"/>
              </a:avLst>
            </a:prstGeom>
            <a:solidFill>
              <a:schemeClr val="bg1"/>
            </a:solidFill>
            <a:ln w="9525">
              <a:noFill/>
              <a:round/>
              <a:headEnd/>
              <a:tailEnd/>
            </a:ln>
            <a:effectLst>
              <a:prstShdw prst="shdw17" dist="17961" dir="2700000">
                <a:srgbClr val="7A9999"/>
              </a:prstShdw>
            </a:effectLst>
          </p:spPr>
          <p:txBody>
            <a:bodyPr wrap="none" lIns="65017" tIns="32509" rIns="65017" bIns="32509" anchor="ctr"/>
            <a:lstStyle/>
            <a:p>
              <a:pPr algn="ctr" defTabSz="873125" eaLnBrk="0" hangingPunct="0"/>
              <a:r>
                <a:rPr lang="ja-JP" altLang="en-US" sz="1600" b="1">
                  <a:solidFill>
                    <a:srgbClr val="000000"/>
                  </a:solidFill>
                  <a:latin typeface="ＭＳ Ｐゴシック" charset="-128"/>
                  <a:ea typeface="ＭＳ Ｐゴシック" charset="-128"/>
                </a:rPr>
                <a:t>権利者自らが、独占的に実施</a:t>
              </a:r>
            </a:p>
          </p:txBody>
        </p:sp>
        <p:sp>
          <p:nvSpPr>
            <p:cNvPr id="70676" name="AutoShape 6"/>
            <p:cNvSpPr>
              <a:spLocks noChangeArrowheads="1"/>
            </p:cNvSpPr>
            <p:nvPr/>
          </p:nvSpPr>
          <p:spPr bwMode="auto">
            <a:xfrm>
              <a:off x="3601913" y="2156173"/>
              <a:ext cx="4718050" cy="660400"/>
            </a:xfrm>
            <a:prstGeom prst="roundRect">
              <a:avLst>
                <a:gd name="adj" fmla="val 16667"/>
              </a:avLst>
            </a:prstGeom>
            <a:solidFill>
              <a:schemeClr val="bg1"/>
            </a:solidFill>
            <a:ln w="9525">
              <a:noFill/>
              <a:round/>
              <a:headEnd/>
              <a:tailEnd/>
            </a:ln>
            <a:effectLst>
              <a:prstShdw prst="shdw17" dist="17961" dir="2700000">
                <a:srgbClr val="7A9999"/>
              </a:prstShdw>
            </a:effectLst>
          </p:spPr>
          <p:txBody>
            <a:bodyPr wrap="none" lIns="65017" tIns="32509" rIns="65017" bIns="32509" anchor="ctr"/>
            <a:lstStyle/>
            <a:p>
              <a:pPr algn="ctr" defTabSz="873125" eaLnBrk="0" hangingPunct="0"/>
              <a:r>
                <a:rPr lang="ja-JP" altLang="en-US" sz="1600" b="1">
                  <a:solidFill>
                    <a:srgbClr val="000000"/>
                  </a:solidFill>
                  <a:latin typeface="ＭＳ Ｐゴシック" charset="-128"/>
                  <a:ea typeface="ＭＳ Ｐゴシック" charset="-128"/>
                </a:rPr>
                <a:t>対価を得て他人にライセンスを許諾</a:t>
              </a:r>
            </a:p>
          </p:txBody>
        </p:sp>
        <p:sp>
          <p:nvSpPr>
            <p:cNvPr id="70677" name="AutoShape 7"/>
            <p:cNvSpPr>
              <a:spLocks noChangeArrowheads="1"/>
            </p:cNvSpPr>
            <p:nvPr/>
          </p:nvSpPr>
          <p:spPr bwMode="auto">
            <a:xfrm>
              <a:off x="3601913" y="3883373"/>
              <a:ext cx="4718050" cy="660400"/>
            </a:xfrm>
            <a:prstGeom prst="roundRect">
              <a:avLst>
                <a:gd name="adj" fmla="val 16667"/>
              </a:avLst>
            </a:prstGeom>
            <a:solidFill>
              <a:schemeClr val="bg1"/>
            </a:solidFill>
            <a:ln w="9525">
              <a:noFill/>
              <a:round/>
              <a:headEnd/>
              <a:tailEnd/>
            </a:ln>
            <a:effectLst>
              <a:prstShdw prst="shdw17" dist="17961" dir="2700000">
                <a:srgbClr val="7A9999"/>
              </a:prstShdw>
            </a:effectLst>
          </p:spPr>
          <p:txBody>
            <a:bodyPr wrap="none" lIns="65017" tIns="32509" rIns="65017" bIns="32509" anchor="ctr"/>
            <a:lstStyle/>
            <a:p>
              <a:pPr algn="ctr" defTabSz="873125" eaLnBrk="0" hangingPunct="0"/>
              <a:r>
                <a:rPr lang="ja-JP" altLang="en-US" sz="1600" b="1">
                  <a:solidFill>
                    <a:srgbClr val="000000"/>
                  </a:solidFill>
                  <a:latin typeface="ＭＳ Ｐゴシック" charset="-128"/>
                  <a:ea typeface="ＭＳ Ｐゴシック" charset="-128"/>
                </a:rPr>
                <a:t>財産権として権利自体を移転（譲渡・担保化）</a:t>
              </a:r>
            </a:p>
          </p:txBody>
        </p:sp>
        <p:sp>
          <p:nvSpPr>
            <p:cNvPr id="28691" name="AutoShape 8"/>
            <p:cNvSpPr>
              <a:spLocks noChangeArrowheads="1"/>
            </p:cNvSpPr>
            <p:nvPr/>
          </p:nvSpPr>
          <p:spPr bwMode="auto">
            <a:xfrm>
              <a:off x="288801" y="1722785"/>
              <a:ext cx="792828" cy="2493962"/>
            </a:xfrm>
            <a:prstGeom prst="roundRect">
              <a:avLst>
                <a:gd name="adj" fmla="val 16667"/>
              </a:avLst>
            </a:prstGeom>
            <a:solidFill>
              <a:schemeClr val="accent3">
                <a:lumMod val="40000"/>
                <a:lumOff val="60000"/>
              </a:schemeClr>
            </a:solidFill>
            <a:ln w="9525">
              <a:solidFill>
                <a:srgbClr val="FF5050"/>
              </a:solidFill>
              <a:round/>
              <a:headEnd/>
              <a:tailEnd/>
            </a:ln>
            <a:effectLst>
              <a:prstShdw prst="shdw17" dist="17961" dir="2700000">
                <a:srgbClr val="986E06"/>
              </a:prstShdw>
            </a:effectLst>
          </p:spPr>
          <p:txBody>
            <a:bodyPr vert="eaVert" wrap="none" lIns="65017" tIns="32509" rIns="65017" bIns="32509" anchor="ctr"/>
            <a:lstStyle/>
            <a:p>
              <a:pPr algn="ctr" defTabSz="873125" eaLnBrk="0" hangingPunct="0">
                <a:defRPr/>
              </a:pPr>
              <a:r>
                <a:rPr lang="ja-JP" altLang="en-US" sz="2400" b="1">
                  <a:solidFill>
                    <a:srgbClr val="000000"/>
                  </a:solidFill>
                  <a:latin typeface="MS PGothic" pitchFamily="34" charset="-128"/>
                  <a:ea typeface="MS PGothic" pitchFamily="34" charset="-128"/>
                </a:rPr>
                <a:t>活用の形態</a:t>
              </a:r>
              <a:endParaRPr lang="en-US" altLang="zh-CN" sz="2400" b="1">
                <a:solidFill>
                  <a:srgbClr val="000000"/>
                </a:solidFill>
                <a:latin typeface="MS PGothic" pitchFamily="34" charset="-128"/>
                <a:ea typeface="MS PGothic" pitchFamily="34" charset="-128"/>
              </a:endParaRPr>
            </a:p>
          </p:txBody>
        </p:sp>
        <p:sp>
          <p:nvSpPr>
            <p:cNvPr id="70679" name="Line 9"/>
            <p:cNvSpPr>
              <a:spLocks noChangeShapeType="1"/>
            </p:cNvSpPr>
            <p:nvPr/>
          </p:nvSpPr>
          <p:spPr bwMode="auto">
            <a:xfrm>
              <a:off x="1080963" y="3091210"/>
              <a:ext cx="360362" cy="0"/>
            </a:xfrm>
            <a:prstGeom prst="line">
              <a:avLst/>
            </a:prstGeom>
            <a:noFill/>
            <a:ln w="38100">
              <a:solidFill>
                <a:schemeClr val="tx1"/>
              </a:solidFill>
              <a:round/>
              <a:headEnd/>
              <a:tailEnd/>
            </a:ln>
          </p:spPr>
          <p:txBody>
            <a:bodyPr wrap="none" lIns="65024" tIns="32512" rIns="65024" bIns="32512" anchor="ctr"/>
            <a:lstStyle/>
            <a:p>
              <a:endParaRPr lang="ja-JP" altLang="en-US"/>
            </a:p>
          </p:txBody>
        </p:sp>
        <p:sp>
          <p:nvSpPr>
            <p:cNvPr id="70680" name="Line 10"/>
            <p:cNvSpPr>
              <a:spLocks noChangeShapeType="1"/>
            </p:cNvSpPr>
            <p:nvPr/>
          </p:nvSpPr>
          <p:spPr bwMode="auto">
            <a:xfrm>
              <a:off x="1441326" y="1651348"/>
              <a:ext cx="0" cy="2736851"/>
            </a:xfrm>
            <a:prstGeom prst="line">
              <a:avLst/>
            </a:prstGeom>
            <a:noFill/>
            <a:ln w="38100">
              <a:solidFill>
                <a:schemeClr val="tx1"/>
              </a:solidFill>
              <a:round/>
              <a:headEnd/>
              <a:tailEnd/>
            </a:ln>
          </p:spPr>
          <p:txBody>
            <a:bodyPr wrap="none" lIns="65024" tIns="32512" rIns="65024" bIns="32512" anchor="ctr"/>
            <a:lstStyle/>
            <a:p>
              <a:endParaRPr lang="ja-JP" altLang="en-US"/>
            </a:p>
          </p:txBody>
        </p:sp>
        <p:sp>
          <p:nvSpPr>
            <p:cNvPr id="70681" name="Line 11"/>
            <p:cNvSpPr>
              <a:spLocks noChangeShapeType="1"/>
            </p:cNvSpPr>
            <p:nvPr/>
          </p:nvSpPr>
          <p:spPr bwMode="auto">
            <a:xfrm flipH="1">
              <a:off x="1441326" y="4388198"/>
              <a:ext cx="288925" cy="0"/>
            </a:xfrm>
            <a:prstGeom prst="line">
              <a:avLst/>
            </a:prstGeom>
            <a:noFill/>
            <a:ln w="38100">
              <a:solidFill>
                <a:schemeClr val="tx1"/>
              </a:solidFill>
              <a:round/>
              <a:headEnd/>
              <a:tailEnd/>
            </a:ln>
          </p:spPr>
          <p:txBody>
            <a:bodyPr wrap="none" lIns="65024" tIns="32512" rIns="65024" bIns="32512" anchor="ctr"/>
            <a:lstStyle/>
            <a:p>
              <a:endParaRPr lang="ja-JP" altLang="en-US"/>
            </a:p>
          </p:txBody>
        </p:sp>
        <p:sp>
          <p:nvSpPr>
            <p:cNvPr id="70682" name="Line 12"/>
            <p:cNvSpPr>
              <a:spLocks noChangeShapeType="1"/>
            </p:cNvSpPr>
            <p:nvPr/>
          </p:nvSpPr>
          <p:spPr bwMode="auto">
            <a:xfrm>
              <a:off x="1441326" y="1651348"/>
              <a:ext cx="288925" cy="0"/>
            </a:xfrm>
            <a:prstGeom prst="line">
              <a:avLst/>
            </a:prstGeom>
            <a:noFill/>
            <a:ln w="38100">
              <a:solidFill>
                <a:schemeClr val="tx1"/>
              </a:solidFill>
              <a:round/>
              <a:headEnd/>
              <a:tailEnd/>
            </a:ln>
          </p:spPr>
          <p:txBody>
            <a:bodyPr wrap="none" lIns="65024" tIns="32512" rIns="65024" bIns="32512" anchor="ctr"/>
            <a:lstStyle/>
            <a:p>
              <a:endParaRPr lang="ja-JP" altLang="en-US"/>
            </a:p>
          </p:txBody>
        </p:sp>
        <p:sp>
          <p:nvSpPr>
            <p:cNvPr id="28696" name="AutoShape 3"/>
            <p:cNvSpPr>
              <a:spLocks noChangeArrowheads="1"/>
            </p:cNvSpPr>
            <p:nvPr/>
          </p:nvSpPr>
          <p:spPr bwMode="auto">
            <a:xfrm>
              <a:off x="1805580" y="2946747"/>
              <a:ext cx="7158908" cy="806450"/>
            </a:xfrm>
            <a:prstGeom prst="roundRect">
              <a:avLst>
                <a:gd name="adj" fmla="val 16667"/>
              </a:avLst>
            </a:prstGeom>
            <a:solidFill>
              <a:schemeClr val="bg1">
                <a:lumMod val="85000"/>
              </a:schemeClr>
            </a:solidFill>
            <a:ln w="9525">
              <a:noFill/>
              <a:round/>
              <a:headEnd/>
              <a:tailEnd/>
            </a:ln>
            <a:effectLst>
              <a:prstShdw prst="shdw17" dist="17961" dir="2700000">
                <a:srgbClr val="1F1F5C"/>
              </a:prstShdw>
            </a:effectLst>
          </p:spPr>
          <p:txBody>
            <a:bodyPr wrap="none" lIns="65017" tIns="32509" rIns="65017" bIns="32509" anchor="ctr"/>
            <a:lstStyle/>
            <a:p>
              <a:pPr defTabSz="873125" eaLnBrk="0" hangingPunct="0">
                <a:defRPr/>
              </a:pPr>
              <a:r>
                <a:rPr lang="ja-JP" altLang="en-US" sz="1600" b="1">
                  <a:solidFill>
                    <a:prstClr val="black"/>
                  </a:solidFill>
                  <a:latin typeface="MS PGothic" pitchFamily="34" charset="-128"/>
                  <a:ea typeface="MS PGothic" pitchFamily="34" charset="-128"/>
                </a:rPr>
                <a:t>　　防　衛</a:t>
              </a:r>
            </a:p>
            <a:p>
              <a:pPr defTabSz="873125" eaLnBrk="0" hangingPunct="0">
                <a:defRPr/>
              </a:pPr>
              <a:r>
                <a:rPr lang="ja-JP" altLang="en-US" sz="1600" b="1">
                  <a:solidFill>
                    <a:prstClr val="black"/>
                  </a:solidFill>
                  <a:latin typeface="MS PGothic" pitchFamily="34" charset="-128"/>
                  <a:ea typeface="MS PGothic" pitchFamily="34" charset="-128"/>
                </a:rPr>
                <a:t>（権利行使）</a:t>
              </a:r>
            </a:p>
          </p:txBody>
        </p:sp>
        <p:sp>
          <p:nvSpPr>
            <p:cNvPr id="70684" name="AutoShape 7"/>
            <p:cNvSpPr>
              <a:spLocks noChangeArrowheads="1"/>
            </p:cNvSpPr>
            <p:nvPr/>
          </p:nvSpPr>
          <p:spPr bwMode="auto">
            <a:xfrm>
              <a:off x="3601913" y="3019773"/>
              <a:ext cx="4718050" cy="660400"/>
            </a:xfrm>
            <a:prstGeom prst="roundRect">
              <a:avLst>
                <a:gd name="adj" fmla="val 16667"/>
              </a:avLst>
            </a:prstGeom>
            <a:solidFill>
              <a:schemeClr val="bg1"/>
            </a:solidFill>
            <a:ln w="9525">
              <a:noFill/>
              <a:round/>
              <a:headEnd/>
              <a:tailEnd/>
            </a:ln>
            <a:effectLst>
              <a:prstShdw prst="shdw17" dist="17961" dir="2700000">
                <a:srgbClr val="7A9999"/>
              </a:prstShdw>
            </a:effectLst>
          </p:spPr>
          <p:txBody>
            <a:bodyPr wrap="none" lIns="65017" tIns="32509" rIns="65017" bIns="32509" anchor="ctr"/>
            <a:lstStyle/>
            <a:p>
              <a:pPr algn="ctr" defTabSz="873125" eaLnBrk="0" hangingPunct="0"/>
              <a:r>
                <a:rPr lang="ja-JP" altLang="en-US" sz="1600" b="1">
                  <a:solidFill>
                    <a:srgbClr val="000000"/>
                  </a:solidFill>
                  <a:latin typeface="ＭＳ Ｐゴシック" charset="-128"/>
                  <a:ea typeface="ＭＳ Ｐゴシック" charset="-128"/>
                </a:rPr>
                <a:t>侵害排除、模倣品排除</a:t>
              </a:r>
            </a:p>
          </p:txBody>
        </p:sp>
      </p:grpSp>
      <p:sp>
        <p:nvSpPr>
          <p:cNvPr id="27" name="テキスト ボックス 26"/>
          <p:cNvSpPr txBox="1">
            <a:spLocks noChangeArrowheads="1"/>
          </p:cNvSpPr>
          <p:nvPr/>
        </p:nvSpPr>
        <p:spPr bwMode="auto">
          <a:xfrm>
            <a:off x="1833563" y="198438"/>
            <a:ext cx="2492375" cy="646112"/>
          </a:xfrm>
          <a:prstGeom prst="rect">
            <a:avLst/>
          </a:prstGeom>
          <a:noFill/>
          <a:ln w="47625" cmpd="dbl" algn="ctr">
            <a:noFill/>
            <a:miter lim="800000"/>
            <a:headEnd/>
            <a:tailEnd/>
          </a:ln>
          <a:effectLst>
            <a:outerShdw dist="30000" dir="5400000" rotWithShape="0">
              <a:schemeClr val="bg1">
                <a:alpha val="45000"/>
              </a:schemeClr>
            </a:outerShdw>
          </a:effectLst>
        </p:spPr>
        <p:txBody>
          <a:bodyPr wrap="none">
            <a:spAutoFit/>
          </a:bodyPr>
          <a:lstStyle/>
          <a:p>
            <a:pPr defTabSz="457200">
              <a:defRPr/>
            </a:pPr>
            <a:r>
              <a:rPr lang="ja-JP" altLang="en-US" sz="3600" dirty="0">
                <a:solidFill>
                  <a:prstClr val="black"/>
                </a:solidFill>
                <a:latin typeface="Tw Cen MT"/>
                <a:ea typeface="MS PGothic" pitchFamily="34" charset="-128"/>
              </a:rPr>
              <a:t>特許の活用</a:t>
            </a:r>
            <a:endParaRPr lang="ja-JP" altLang="en-US" sz="3600" dirty="0">
              <a:solidFill>
                <a:prstClr val="black"/>
              </a:solidFill>
              <a:latin typeface="Tw Cen MT"/>
              <a:ea typeface="MS PGothic" pitchFamily="34" charset="-128"/>
            </a:endParaRPr>
          </a:p>
        </p:txBody>
      </p:sp>
      <p:grpSp>
        <p:nvGrpSpPr>
          <p:cNvPr id="70660" name="グループ化 3"/>
          <p:cNvGrpSpPr>
            <a:grpSpLocks/>
          </p:cNvGrpSpPr>
          <p:nvPr/>
        </p:nvGrpSpPr>
        <p:grpSpPr bwMode="auto">
          <a:xfrm>
            <a:off x="428625" y="4762500"/>
            <a:ext cx="9166225" cy="1979613"/>
            <a:chOff x="395292" y="4761846"/>
            <a:chExt cx="8461371" cy="1979522"/>
          </a:xfrm>
        </p:grpSpPr>
        <p:sp>
          <p:nvSpPr>
            <p:cNvPr id="70662" name="AutoShape 20"/>
            <p:cNvSpPr>
              <a:spLocks noChangeArrowheads="1"/>
            </p:cNvSpPr>
            <p:nvPr/>
          </p:nvSpPr>
          <p:spPr bwMode="auto">
            <a:xfrm>
              <a:off x="5583113" y="6043961"/>
              <a:ext cx="2195512" cy="365125"/>
            </a:xfrm>
            <a:prstGeom prst="roundRect">
              <a:avLst>
                <a:gd name="adj" fmla="val 16667"/>
              </a:avLst>
            </a:prstGeom>
            <a:solidFill>
              <a:srgbClr val="FFFF99"/>
            </a:solidFill>
            <a:ln w="9525">
              <a:noFill/>
              <a:round/>
              <a:headEnd/>
              <a:tailEnd/>
            </a:ln>
            <a:effectLst>
              <a:prstShdw prst="shdw17" dist="17961" dir="2700000">
                <a:srgbClr val="986E06"/>
              </a:prstShdw>
            </a:effectLst>
          </p:spPr>
          <p:txBody>
            <a:bodyPr wrap="none" lIns="65017" tIns="32509" rIns="65017" bIns="32509" anchor="ctr"/>
            <a:lstStyle/>
            <a:p>
              <a:pPr algn="ctr" defTabSz="873125" eaLnBrk="0" hangingPunct="0"/>
              <a:r>
                <a:rPr lang="ja-JP" altLang="en-US" sz="1600" b="1">
                  <a:solidFill>
                    <a:srgbClr val="000000"/>
                  </a:solidFill>
                  <a:latin typeface="Times New Roman" pitchFamily="18" charset="0"/>
                  <a:ea typeface="ＭＳ Ｐゴシック" charset="-128"/>
                </a:rPr>
                <a:t>侵害の罪</a:t>
              </a:r>
              <a:endParaRPr lang="ja-JP" altLang="en-US" sz="1600">
                <a:solidFill>
                  <a:srgbClr val="000000"/>
                </a:solidFill>
                <a:latin typeface="Times New Roman" pitchFamily="18" charset="0"/>
                <a:ea typeface="ＭＳ Ｐゴシック" charset="-128"/>
              </a:endParaRPr>
            </a:p>
          </p:txBody>
        </p:sp>
        <p:grpSp>
          <p:nvGrpSpPr>
            <p:cNvPr id="70663" name="グループ化 1"/>
            <p:cNvGrpSpPr>
              <a:grpSpLocks/>
            </p:cNvGrpSpPr>
            <p:nvPr/>
          </p:nvGrpSpPr>
          <p:grpSpPr bwMode="auto">
            <a:xfrm>
              <a:off x="395292" y="4761846"/>
              <a:ext cx="8461371" cy="1979522"/>
              <a:chOff x="395292" y="4711799"/>
              <a:chExt cx="8461371" cy="1979522"/>
            </a:xfrm>
          </p:grpSpPr>
          <p:sp>
            <p:nvSpPr>
              <p:cNvPr id="70664" name="AutoShape 19"/>
              <p:cNvSpPr>
                <a:spLocks noChangeArrowheads="1"/>
              </p:cNvSpPr>
              <p:nvPr/>
            </p:nvSpPr>
            <p:spPr bwMode="auto">
              <a:xfrm>
                <a:off x="4716463" y="5373696"/>
                <a:ext cx="4140200" cy="1317625"/>
              </a:xfrm>
              <a:prstGeom prst="roundRect">
                <a:avLst>
                  <a:gd name="adj" fmla="val 16667"/>
                </a:avLst>
              </a:prstGeom>
              <a:noFill/>
              <a:ln w="12700">
                <a:solidFill>
                  <a:schemeClr val="accent1"/>
                </a:solidFill>
                <a:round/>
                <a:headEnd/>
                <a:tailEnd/>
              </a:ln>
            </p:spPr>
            <p:txBody>
              <a:bodyPr wrap="none" lIns="65017" tIns="32509" rIns="65017" bIns="32509" anchor="ctr"/>
              <a:lstStyle/>
              <a:p>
                <a:pPr algn="ctr" defTabSz="873125" eaLnBrk="0" hangingPunct="0"/>
                <a:endParaRPr lang="en-US" altLang="ja-JP" sz="1600">
                  <a:solidFill>
                    <a:srgbClr val="000066"/>
                  </a:solidFill>
                  <a:latin typeface="Times New Roman" pitchFamily="18" charset="0"/>
                  <a:ea typeface="ＭＳ Ｐゴシック" charset="-128"/>
                </a:endParaRPr>
              </a:p>
              <a:p>
                <a:pPr algn="ctr" defTabSz="873125" eaLnBrk="0" hangingPunct="0"/>
                <a:endParaRPr lang="en-US" altLang="ja-JP" sz="1600" b="1">
                  <a:solidFill>
                    <a:srgbClr val="000000"/>
                  </a:solidFill>
                  <a:latin typeface="Times New Roman" pitchFamily="18" charset="0"/>
                  <a:ea typeface="ＭＳ Ｐゴシック" charset="-128"/>
                </a:endParaRPr>
              </a:p>
              <a:p>
                <a:pPr algn="ctr" defTabSz="873125" eaLnBrk="0" hangingPunct="0"/>
                <a:r>
                  <a:rPr lang="ja-JP" altLang="en-US" sz="1600" b="1">
                    <a:solidFill>
                      <a:srgbClr val="000000"/>
                    </a:solidFill>
                    <a:latin typeface="Times New Roman" pitchFamily="18" charset="0"/>
                    <a:ea typeface="ＭＳ Ｐゴシック" charset="-128"/>
                  </a:rPr>
                  <a:t>刑事上の罰則</a:t>
                </a:r>
              </a:p>
              <a:p>
                <a:pPr algn="ctr" defTabSz="873125" eaLnBrk="0" hangingPunct="0"/>
                <a:endParaRPr lang="ja-JP" altLang="en-US" sz="1600" b="1">
                  <a:solidFill>
                    <a:srgbClr val="000066"/>
                  </a:solidFill>
                  <a:latin typeface="Times New Roman" pitchFamily="18" charset="0"/>
                  <a:ea typeface="ＭＳ Ｐゴシック" charset="-128"/>
                </a:endParaRPr>
              </a:p>
              <a:p>
                <a:pPr algn="ctr" defTabSz="873125" eaLnBrk="0" hangingPunct="0"/>
                <a:endParaRPr lang="ja-JP" altLang="en-US" sz="1600">
                  <a:solidFill>
                    <a:srgbClr val="000066"/>
                  </a:solidFill>
                  <a:latin typeface="Times New Roman" pitchFamily="18" charset="0"/>
                  <a:ea typeface="ＭＳ Ｐゴシック" charset="-128"/>
                </a:endParaRPr>
              </a:p>
              <a:p>
                <a:pPr algn="ctr" defTabSz="873125" eaLnBrk="0" hangingPunct="0"/>
                <a:endParaRPr lang="ja-JP" altLang="en-US" sz="1600">
                  <a:solidFill>
                    <a:srgbClr val="000066"/>
                  </a:solidFill>
                  <a:latin typeface="Times New Roman" pitchFamily="18" charset="0"/>
                  <a:ea typeface="ＭＳ Ｐゴシック" charset="-128"/>
                </a:endParaRPr>
              </a:p>
              <a:p>
                <a:pPr algn="ctr" defTabSz="873125" eaLnBrk="0" hangingPunct="0"/>
                <a:endParaRPr lang="ja-JP" altLang="en-US" sz="1600">
                  <a:solidFill>
                    <a:srgbClr val="000066"/>
                  </a:solidFill>
                  <a:latin typeface="Times New Roman" pitchFamily="18" charset="0"/>
                  <a:ea typeface="ＭＳ Ｐゴシック" charset="-128"/>
                </a:endParaRPr>
              </a:p>
              <a:p>
                <a:pPr algn="ctr" defTabSz="873125" eaLnBrk="0" hangingPunct="0"/>
                <a:endParaRPr lang="en-US" altLang="ja-JP" sz="1600">
                  <a:solidFill>
                    <a:srgbClr val="000066"/>
                  </a:solidFill>
                  <a:latin typeface="Times New Roman" pitchFamily="18" charset="0"/>
                  <a:ea typeface="ＭＳ Ｐゴシック" charset="-128"/>
                </a:endParaRPr>
              </a:p>
            </p:txBody>
          </p:sp>
          <p:sp>
            <p:nvSpPr>
              <p:cNvPr id="70665" name="AutoShape 14"/>
              <p:cNvSpPr>
                <a:spLocks noChangeArrowheads="1"/>
              </p:cNvSpPr>
              <p:nvPr/>
            </p:nvSpPr>
            <p:spPr bwMode="auto">
              <a:xfrm>
                <a:off x="395292" y="5300671"/>
                <a:ext cx="4140200" cy="1317625"/>
              </a:xfrm>
              <a:prstGeom prst="roundRect">
                <a:avLst>
                  <a:gd name="adj" fmla="val 16667"/>
                </a:avLst>
              </a:prstGeom>
              <a:noFill/>
              <a:ln w="9525">
                <a:noFill/>
                <a:round/>
                <a:headEnd/>
                <a:tailEnd/>
              </a:ln>
              <a:effectLst>
                <a:prstShdw prst="shdw17" dist="17961" dir="2700000">
                  <a:srgbClr val="7A9999"/>
                </a:prstShdw>
              </a:effectLst>
            </p:spPr>
            <p:txBody>
              <a:bodyPr wrap="none" lIns="65017" tIns="32509" rIns="65017" bIns="32509" anchor="ctr"/>
              <a:lstStyle/>
              <a:p>
                <a:pPr algn="ctr" defTabSz="873125" eaLnBrk="0" hangingPunct="0"/>
                <a:endParaRPr lang="en-US" altLang="ja-JP" sz="1600">
                  <a:solidFill>
                    <a:srgbClr val="000066"/>
                  </a:solidFill>
                  <a:latin typeface="Times New Roman" pitchFamily="18" charset="0"/>
                  <a:ea typeface="ＭＳ Ｐゴシック" charset="-128"/>
                </a:endParaRPr>
              </a:p>
              <a:p>
                <a:pPr algn="ctr" defTabSz="873125" eaLnBrk="0" hangingPunct="0"/>
                <a:endParaRPr lang="en-US" altLang="ja-JP" sz="1600" b="1">
                  <a:solidFill>
                    <a:srgbClr val="000000"/>
                  </a:solidFill>
                  <a:latin typeface="Times New Roman" pitchFamily="18" charset="0"/>
                  <a:ea typeface="ＭＳ Ｐゴシック" charset="-128"/>
                </a:endParaRPr>
              </a:p>
              <a:p>
                <a:pPr algn="ctr" defTabSz="873125" eaLnBrk="0" hangingPunct="0"/>
                <a:r>
                  <a:rPr lang="ja-JP" altLang="en-US" sz="1600" b="1">
                    <a:solidFill>
                      <a:srgbClr val="000000"/>
                    </a:solidFill>
                    <a:latin typeface="Times New Roman" pitchFamily="18" charset="0"/>
                    <a:ea typeface="ＭＳ Ｐゴシック" charset="-128"/>
                  </a:rPr>
                  <a:t>民事上の救済措置</a:t>
                </a:r>
              </a:p>
              <a:p>
                <a:pPr algn="ctr" defTabSz="873125" eaLnBrk="0" hangingPunct="0"/>
                <a:endParaRPr lang="ja-JP" altLang="en-US" sz="1600">
                  <a:solidFill>
                    <a:srgbClr val="000066"/>
                  </a:solidFill>
                  <a:latin typeface="Times New Roman" pitchFamily="18" charset="0"/>
                  <a:ea typeface="ＭＳ Ｐゴシック" charset="-128"/>
                </a:endParaRPr>
              </a:p>
              <a:p>
                <a:pPr algn="ctr" defTabSz="873125" eaLnBrk="0" hangingPunct="0"/>
                <a:endParaRPr lang="ja-JP" altLang="en-US" sz="1600">
                  <a:solidFill>
                    <a:srgbClr val="000066"/>
                  </a:solidFill>
                  <a:latin typeface="Times New Roman" pitchFamily="18" charset="0"/>
                  <a:ea typeface="ＭＳ Ｐゴシック" charset="-128"/>
                </a:endParaRPr>
              </a:p>
              <a:p>
                <a:pPr algn="ctr" defTabSz="873125" eaLnBrk="0" hangingPunct="0"/>
                <a:endParaRPr lang="ja-JP" altLang="en-US" sz="1600">
                  <a:solidFill>
                    <a:srgbClr val="000066"/>
                  </a:solidFill>
                  <a:latin typeface="Times New Roman" pitchFamily="18" charset="0"/>
                  <a:ea typeface="ＭＳ Ｐゴシック" charset="-128"/>
                </a:endParaRPr>
              </a:p>
              <a:p>
                <a:pPr algn="ctr" defTabSz="873125" eaLnBrk="0" hangingPunct="0"/>
                <a:endParaRPr lang="ja-JP" altLang="en-US" sz="1600">
                  <a:solidFill>
                    <a:srgbClr val="000066"/>
                  </a:solidFill>
                  <a:latin typeface="Times New Roman" pitchFamily="18" charset="0"/>
                  <a:ea typeface="ＭＳ Ｐゴシック" charset="-128"/>
                </a:endParaRPr>
              </a:p>
              <a:p>
                <a:pPr algn="ctr" defTabSz="873125" eaLnBrk="0" hangingPunct="0"/>
                <a:endParaRPr lang="en-US" altLang="ja-JP" sz="1600">
                  <a:solidFill>
                    <a:srgbClr val="000066"/>
                  </a:solidFill>
                  <a:latin typeface="Times New Roman" pitchFamily="18" charset="0"/>
                  <a:ea typeface="ＭＳ Ｐゴシック" charset="-128"/>
                </a:endParaRPr>
              </a:p>
            </p:txBody>
          </p:sp>
          <p:sp>
            <p:nvSpPr>
              <p:cNvPr id="70666" name="AutoShape 17"/>
              <p:cNvSpPr>
                <a:spLocks noChangeArrowheads="1"/>
              </p:cNvSpPr>
              <p:nvPr/>
            </p:nvSpPr>
            <p:spPr bwMode="auto">
              <a:xfrm>
                <a:off x="2627784" y="6237320"/>
                <a:ext cx="1765300" cy="365125"/>
              </a:xfrm>
              <a:prstGeom prst="roundRect">
                <a:avLst>
                  <a:gd name="adj" fmla="val 16667"/>
                </a:avLst>
              </a:prstGeom>
              <a:solidFill>
                <a:srgbClr val="FFFF99"/>
              </a:solidFill>
              <a:ln w="9525">
                <a:noFill/>
                <a:round/>
                <a:headEnd/>
                <a:tailEnd/>
              </a:ln>
              <a:effectLst>
                <a:prstShdw prst="shdw17" dist="17961" dir="2700000">
                  <a:srgbClr val="986E06"/>
                </a:prstShdw>
              </a:effectLst>
            </p:spPr>
            <p:txBody>
              <a:bodyPr wrap="none" lIns="65017" tIns="32509" rIns="65017" bIns="32509" anchor="ctr"/>
              <a:lstStyle/>
              <a:p>
                <a:pPr algn="ctr" defTabSz="873125" eaLnBrk="0" hangingPunct="0"/>
                <a:r>
                  <a:rPr lang="ja-JP" altLang="en-US" sz="1600" b="1">
                    <a:solidFill>
                      <a:srgbClr val="000000"/>
                    </a:solidFill>
                    <a:latin typeface="Times New Roman" pitchFamily="18" charset="0"/>
                    <a:ea typeface="ＭＳ Ｐゴシック" charset="-128"/>
                  </a:rPr>
                  <a:t>信用回復措置請求</a:t>
                </a:r>
                <a:endParaRPr lang="ja-JP" altLang="en-US" sz="1600">
                  <a:solidFill>
                    <a:srgbClr val="000000"/>
                  </a:solidFill>
                  <a:latin typeface="Times New Roman" pitchFamily="18" charset="0"/>
                  <a:ea typeface="ＭＳ Ｐゴシック" charset="-128"/>
                </a:endParaRPr>
              </a:p>
            </p:txBody>
          </p:sp>
          <p:sp>
            <p:nvSpPr>
              <p:cNvPr id="70667" name="AutoShape 18"/>
              <p:cNvSpPr>
                <a:spLocks noChangeArrowheads="1"/>
              </p:cNvSpPr>
              <p:nvPr/>
            </p:nvSpPr>
            <p:spPr bwMode="auto">
              <a:xfrm>
                <a:off x="2627784" y="5805488"/>
                <a:ext cx="1765300" cy="366712"/>
              </a:xfrm>
              <a:prstGeom prst="roundRect">
                <a:avLst>
                  <a:gd name="adj" fmla="val 16667"/>
                </a:avLst>
              </a:prstGeom>
              <a:solidFill>
                <a:srgbClr val="FFFF99"/>
              </a:solidFill>
              <a:ln w="9525">
                <a:noFill/>
                <a:round/>
                <a:headEnd/>
                <a:tailEnd/>
              </a:ln>
              <a:effectLst>
                <a:prstShdw prst="shdw17" dist="17961" dir="2700000">
                  <a:srgbClr val="986E06"/>
                </a:prstShdw>
              </a:effectLst>
            </p:spPr>
            <p:txBody>
              <a:bodyPr wrap="none" lIns="65017" tIns="32509" rIns="65017" bIns="32509" anchor="ctr"/>
              <a:lstStyle/>
              <a:p>
                <a:pPr algn="ctr" defTabSz="873125" eaLnBrk="0" hangingPunct="0"/>
                <a:r>
                  <a:rPr lang="ja-JP" altLang="en-US" sz="1600" b="1">
                    <a:solidFill>
                      <a:srgbClr val="000000"/>
                    </a:solidFill>
                    <a:latin typeface="Times New Roman" pitchFamily="18" charset="0"/>
                    <a:ea typeface="ＭＳ Ｐゴシック" charset="-128"/>
                  </a:rPr>
                  <a:t>不当利得返還請求</a:t>
                </a:r>
              </a:p>
            </p:txBody>
          </p:sp>
          <p:sp>
            <p:nvSpPr>
              <p:cNvPr id="70668" name="AutoShape 14"/>
              <p:cNvSpPr>
                <a:spLocks noChangeArrowheads="1"/>
              </p:cNvSpPr>
              <p:nvPr/>
            </p:nvSpPr>
            <p:spPr bwMode="auto">
              <a:xfrm>
                <a:off x="468314" y="5373696"/>
                <a:ext cx="4140200" cy="1317625"/>
              </a:xfrm>
              <a:prstGeom prst="roundRect">
                <a:avLst>
                  <a:gd name="adj" fmla="val 16667"/>
                </a:avLst>
              </a:prstGeom>
              <a:noFill/>
              <a:ln w="9525">
                <a:solidFill>
                  <a:schemeClr val="accent1"/>
                </a:solidFill>
                <a:round/>
                <a:headEnd/>
                <a:tailEnd/>
              </a:ln>
            </p:spPr>
            <p:txBody>
              <a:bodyPr wrap="none" lIns="65017" tIns="32509" rIns="65017" bIns="32509" anchor="ctr"/>
              <a:lstStyle/>
              <a:p>
                <a:pPr algn="ctr" defTabSz="873125" eaLnBrk="0" hangingPunct="0"/>
                <a:endParaRPr lang="ja-JP" altLang="en-US" sz="1600" b="1">
                  <a:solidFill>
                    <a:srgbClr val="000000"/>
                  </a:solidFill>
                  <a:latin typeface="ＭＳ Ｐゴシック" charset="-128"/>
                  <a:ea typeface="ＭＳ Ｐゴシック" charset="-128"/>
                </a:endParaRPr>
              </a:p>
              <a:p>
                <a:pPr algn="ctr" defTabSz="873125" eaLnBrk="0" hangingPunct="0"/>
                <a:endParaRPr lang="ja-JP" altLang="en-US" sz="1600">
                  <a:solidFill>
                    <a:srgbClr val="000066"/>
                  </a:solidFill>
                  <a:latin typeface="ＭＳ Ｐゴシック" charset="-128"/>
                  <a:ea typeface="ＭＳ Ｐゴシック" charset="-128"/>
                </a:endParaRPr>
              </a:p>
              <a:p>
                <a:pPr algn="ctr" defTabSz="873125" eaLnBrk="0" hangingPunct="0"/>
                <a:endParaRPr lang="ja-JP" altLang="en-US" sz="1600">
                  <a:solidFill>
                    <a:srgbClr val="000066"/>
                  </a:solidFill>
                  <a:latin typeface="ＭＳ Ｐゴシック" charset="-128"/>
                  <a:ea typeface="ＭＳ Ｐゴシック" charset="-128"/>
                </a:endParaRPr>
              </a:p>
              <a:p>
                <a:pPr algn="ctr" defTabSz="873125" eaLnBrk="0" hangingPunct="0"/>
                <a:endParaRPr lang="ja-JP" altLang="en-US" sz="1600">
                  <a:solidFill>
                    <a:srgbClr val="000066"/>
                  </a:solidFill>
                  <a:latin typeface="ＭＳ Ｐゴシック" charset="-128"/>
                  <a:ea typeface="ＭＳ Ｐゴシック" charset="-128"/>
                </a:endParaRPr>
              </a:p>
              <a:p>
                <a:pPr algn="ctr" defTabSz="873125" eaLnBrk="0" hangingPunct="0"/>
                <a:endParaRPr lang="ja-JP" altLang="en-US" sz="1600">
                  <a:solidFill>
                    <a:srgbClr val="000066"/>
                  </a:solidFill>
                  <a:latin typeface="ＭＳ Ｐゴシック" charset="-128"/>
                  <a:ea typeface="ＭＳ Ｐゴシック" charset="-128"/>
                </a:endParaRPr>
              </a:p>
              <a:p>
                <a:pPr algn="ctr" defTabSz="873125" eaLnBrk="0" hangingPunct="0"/>
                <a:endParaRPr lang="en-US" altLang="ja-JP" sz="1600">
                  <a:solidFill>
                    <a:srgbClr val="000066"/>
                  </a:solidFill>
                  <a:latin typeface="ＭＳ Ｐゴシック" charset="-128"/>
                  <a:ea typeface="ＭＳ Ｐゴシック" charset="-128"/>
                </a:endParaRPr>
              </a:p>
            </p:txBody>
          </p:sp>
          <p:sp>
            <p:nvSpPr>
              <p:cNvPr id="70669" name="AutoShape 15"/>
              <p:cNvSpPr>
                <a:spLocks noChangeArrowheads="1"/>
              </p:cNvSpPr>
              <p:nvPr/>
            </p:nvSpPr>
            <p:spPr bwMode="auto">
              <a:xfrm>
                <a:off x="720059" y="6232235"/>
                <a:ext cx="1763713" cy="365125"/>
              </a:xfrm>
              <a:prstGeom prst="roundRect">
                <a:avLst>
                  <a:gd name="adj" fmla="val 16667"/>
                </a:avLst>
              </a:prstGeom>
              <a:solidFill>
                <a:srgbClr val="FFFF99"/>
              </a:solidFill>
              <a:ln w="9525">
                <a:noFill/>
                <a:round/>
                <a:headEnd/>
                <a:tailEnd/>
              </a:ln>
              <a:effectLst>
                <a:prstShdw prst="shdw17" dist="17961" dir="2700000">
                  <a:srgbClr val="986E06"/>
                </a:prstShdw>
              </a:effectLst>
            </p:spPr>
            <p:txBody>
              <a:bodyPr wrap="none" lIns="65017" tIns="32509" rIns="65017" bIns="32509" anchor="ctr"/>
              <a:lstStyle/>
              <a:p>
                <a:pPr algn="ctr" defTabSz="873125" eaLnBrk="0" hangingPunct="0"/>
                <a:r>
                  <a:rPr lang="ja-JP" altLang="en-US" sz="1600" b="1">
                    <a:solidFill>
                      <a:srgbClr val="000000"/>
                    </a:solidFill>
                    <a:latin typeface="Times New Roman" pitchFamily="18" charset="0"/>
                    <a:ea typeface="ＭＳ Ｐゴシック" charset="-128"/>
                  </a:rPr>
                  <a:t>差止請求</a:t>
                </a:r>
                <a:endParaRPr lang="ja-JP" altLang="en-US" sz="1600">
                  <a:solidFill>
                    <a:srgbClr val="000000"/>
                  </a:solidFill>
                  <a:latin typeface="Times New Roman" pitchFamily="18" charset="0"/>
                  <a:ea typeface="ＭＳ Ｐゴシック" charset="-128"/>
                </a:endParaRPr>
              </a:p>
            </p:txBody>
          </p:sp>
          <p:sp>
            <p:nvSpPr>
              <p:cNvPr id="70670" name="AutoShape 16"/>
              <p:cNvSpPr>
                <a:spLocks noChangeArrowheads="1"/>
              </p:cNvSpPr>
              <p:nvPr/>
            </p:nvSpPr>
            <p:spPr bwMode="auto">
              <a:xfrm>
                <a:off x="701679" y="5805488"/>
                <a:ext cx="1763713" cy="366712"/>
              </a:xfrm>
              <a:prstGeom prst="roundRect">
                <a:avLst>
                  <a:gd name="adj" fmla="val 16667"/>
                </a:avLst>
              </a:prstGeom>
              <a:solidFill>
                <a:srgbClr val="FFFF99"/>
              </a:solidFill>
              <a:ln w="9525">
                <a:noFill/>
                <a:round/>
                <a:headEnd/>
                <a:tailEnd/>
              </a:ln>
              <a:effectLst>
                <a:prstShdw prst="shdw17" dist="17961" dir="2700000">
                  <a:srgbClr val="986E06"/>
                </a:prstShdw>
              </a:effectLst>
            </p:spPr>
            <p:txBody>
              <a:bodyPr wrap="none" lIns="65017" tIns="32509" rIns="65017" bIns="32509" anchor="ctr"/>
              <a:lstStyle/>
              <a:p>
                <a:pPr algn="ctr" defTabSz="873125" eaLnBrk="0" hangingPunct="0"/>
                <a:r>
                  <a:rPr lang="ja-JP" altLang="en-US" sz="1600" b="1">
                    <a:solidFill>
                      <a:srgbClr val="000000"/>
                    </a:solidFill>
                    <a:latin typeface="Times New Roman" pitchFamily="18" charset="0"/>
                    <a:ea typeface="ＭＳ Ｐゴシック" charset="-128"/>
                  </a:rPr>
                  <a:t>損害賠償請求</a:t>
                </a:r>
                <a:endParaRPr lang="ja-JP" altLang="en-US" sz="1600">
                  <a:solidFill>
                    <a:srgbClr val="000000"/>
                  </a:solidFill>
                  <a:latin typeface="Times New Roman" pitchFamily="18" charset="0"/>
                  <a:ea typeface="ＭＳ Ｐゴシック" charset="-128"/>
                </a:endParaRPr>
              </a:p>
            </p:txBody>
          </p:sp>
          <p:sp>
            <p:nvSpPr>
              <p:cNvPr id="28673" name="Rectangle 13"/>
              <p:cNvSpPr>
                <a:spLocks noChangeArrowheads="1"/>
              </p:cNvSpPr>
              <p:nvPr/>
            </p:nvSpPr>
            <p:spPr bwMode="auto">
              <a:xfrm>
                <a:off x="701567" y="4711799"/>
                <a:ext cx="7903043" cy="733391"/>
              </a:xfrm>
              <a:prstGeom prst="rect">
                <a:avLst/>
              </a:prstGeom>
              <a:solidFill>
                <a:schemeClr val="accent1">
                  <a:lumMod val="20000"/>
                  <a:lumOff val="80000"/>
                </a:schemeClr>
              </a:solidFill>
              <a:ln w="9525">
                <a:noFill/>
                <a:miter lim="800000"/>
                <a:headEnd/>
                <a:tailEnd/>
              </a:ln>
              <a:effectLst>
                <a:prstShdw prst="shdw17" dist="17961" dir="2700000">
                  <a:srgbClr val="7A997A"/>
                </a:prstShdw>
              </a:effectLst>
            </p:spPr>
            <p:txBody>
              <a:bodyPr wrap="none" lIns="87062" tIns="43533" rIns="87062" bIns="43533" anchor="ctr"/>
              <a:lstStyle/>
              <a:p>
                <a:pPr algn="ctr" defTabSz="873125" eaLnBrk="0" hangingPunct="0">
                  <a:defRPr/>
                </a:pPr>
                <a:r>
                  <a:rPr lang="ja-JP" altLang="en-US" sz="2400" b="1" dirty="0">
                    <a:solidFill>
                      <a:prstClr val="black"/>
                    </a:solidFill>
                    <a:latin typeface="MS PGothic" pitchFamily="34" charset="-128"/>
                    <a:ea typeface="MS PGothic" pitchFamily="34" charset="-128"/>
                  </a:rPr>
                  <a:t>侵害に対する権利行使</a:t>
                </a:r>
                <a:endParaRPr lang="ja-JP" altLang="en-US" sz="900" dirty="0">
                  <a:solidFill>
                    <a:prstClr val="black"/>
                  </a:solidFill>
                  <a:latin typeface="MS PGothic" pitchFamily="34" charset="-128"/>
                  <a:ea typeface="MS PGothic" pitchFamily="34" charset="-128"/>
                </a:endParaRPr>
              </a:p>
            </p:txBody>
          </p:sp>
        </p:grpSp>
      </p:grpSp>
      <p:sp>
        <p:nvSpPr>
          <p:cNvPr id="7" name="スライド番号プレースホルダー 6"/>
          <p:cNvSpPr>
            <a:spLocks noGrp="1"/>
          </p:cNvSpPr>
          <p:nvPr>
            <p:ph type="sldNum" sz="quarter" idx="12"/>
          </p:nvPr>
        </p:nvSpPr>
        <p:spPr/>
        <p:txBody>
          <a:bodyPr>
            <a:normAutofit fontScale="85000" lnSpcReduction="20000"/>
          </a:bodyPr>
          <a:lstStyle/>
          <a:p>
            <a:pPr>
              <a:defRPr/>
            </a:pPr>
            <a:fld id="{D6C44A04-65A6-4849-9D5E-8BDB95BDDCF6}" type="slidenum">
              <a:rPr lang="en-US" altLang="ja-JP"/>
              <a:pPr>
                <a:defRPr/>
              </a:pPr>
              <a:t>24</a:t>
            </a:fld>
            <a:endParaRPr lang="en-US" altLang="ja-JP"/>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705" name="Group 16"/>
          <p:cNvGrpSpPr>
            <a:grpSpLocks/>
          </p:cNvGrpSpPr>
          <p:nvPr/>
        </p:nvGrpSpPr>
        <p:grpSpPr bwMode="auto">
          <a:xfrm>
            <a:off x="271463" y="1268413"/>
            <a:ext cx="9388475" cy="5473700"/>
            <a:chOff x="108" y="799"/>
            <a:chExt cx="5459" cy="3448"/>
          </a:xfrm>
        </p:grpSpPr>
        <p:sp>
          <p:nvSpPr>
            <p:cNvPr id="72709" name="Rectangle 2"/>
            <p:cNvSpPr>
              <a:spLocks noChangeArrowheads="1"/>
            </p:cNvSpPr>
            <p:nvPr/>
          </p:nvSpPr>
          <p:spPr bwMode="auto">
            <a:xfrm>
              <a:off x="116" y="799"/>
              <a:ext cx="1043" cy="726"/>
            </a:xfrm>
            <a:prstGeom prst="rect">
              <a:avLst/>
            </a:prstGeom>
            <a:solidFill>
              <a:srgbClr val="FFFF99"/>
            </a:solidFill>
            <a:ln w="9525">
              <a:noFill/>
              <a:miter lim="800000"/>
              <a:headEnd/>
              <a:tailEnd/>
            </a:ln>
            <a:effectLst>
              <a:prstShdw prst="shdw17" dist="17961" dir="2700000">
                <a:srgbClr val="986E06"/>
              </a:prstShdw>
            </a:effectLst>
          </p:spPr>
          <p:txBody>
            <a:bodyPr wrap="none" lIns="91431" tIns="45715" rIns="91431" bIns="45715" anchor="ctr"/>
            <a:lstStyle/>
            <a:p>
              <a:pPr algn="ctr"/>
              <a:r>
                <a:rPr lang="ja-JP" altLang="en-US" sz="2000" b="1">
                  <a:solidFill>
                    <a:srgbClr val="000000"/>
                  </a:solidFill>
                  <a:latin typeface="Arial" charset="0"/>
                  <a:ea typeface="ＭＳ Ｐゴシック" charset="-128"/>
                  <a:cs typeface="FC平成丸ゴシック体" pitchFamily="49" charset="-128"/>
                </a:rPr>
                <a:t>独占実施</a:t>
              </a:r>
            </a:p>
          </p:txBody>
        </p:sp>
        <p:sp>
          <p:nvSpPr>
            <p:cNvPr id="72710" name="Rectangle 3"/>
            <p:cNvSpPr>
              <a:spLocks noChangeArrowheads="1"/>
            </p:cNvSpPr>
            <p:nvPr/>
          </p:nvSpPr>
          <p:spPr bwMode="auto">
            <a:xfrm>
              <a:off x="1247" y="802"/>
              <a:ext cx="4320" cy="726"/>
            </a:xfrm>
            <a:prstGeom prst="rect">
              <a:avLst/>
            </a:prstGeom>
            <a:solidFill>
              <a:srgbClr val="CCFFFF"/>
            </a:solidFill>
            <a:ln w="33401">
              <a:solidFill>
                <a:srgbClr val="33CCCC"/>
              </a:solidFill>
              <a:miter lim="800000"/>
              <a:headEnd/>
              <a:tailEnd/>
            </a:ln>
          </p:spPr>
          <p:txBody>
            <a:bodyPr wrap="none" lIns="91431" tIns="45715" rIns="91431" bIns="45715" anchor="ctr"/>
            <a:lstStyle/>
            <a:p>
              <a:r>
                <a:rPr lang="en-US" altLang="ja-JP" sz="1400" b="1">
                  <a:solidFill>
                    <a:srgbClr val="000000"/>
                  </a:solidFill>
                  <a:ea typeface="ＭＳ Ｐゴシック" charset="-128"/>
                  <a:cs typeface="FC平成丸ゴシック体" pitchFamily="49" charset="-128"/>
                </a:rPr>
                <a:t>○</a:t>
              </a:r>
              <a:r>
                <a:rPr lang="ja-JP" altLang="en-US" sz="1400" b="1">
                  <a:solidFill>
                    <a:srgbClr val="000000"/>
                  </a:solidFill>
                  <a:ea typeface="ＭＳ Ｐゴシック" charset="-128"/>
                  <a:cs typeface="FC平成丸ゴシック体" pitchFamily="49" charset="-128"/>
                </a:rPr>
                <a:t>最も基本的な機能で、市場を独占でき価格も維持</a:t>
              </a:r>
            </a:p>
            <a:p>
              <a:r>
                <a:rPr lang="ja-JP" altLang="en-US" sz="1400" b="1">
                  <a:solidFill>
                    <a:srgbClr val="000000"/>
                  </a:solidFill>
                  <a:ea typeface="ＭＳ Ｐゴシック" charset="-128"/>
                  <a:cs typeface="FC平成丸ゴシック体" pitchFamily="49" charset="-128"/>
                </a:rPr>
                <a:t>△侵害した他社商品がでないよう監視体制が必要</a:t>
              </a:r>
            </a:p>
            <a:p>
              <a:r>
                <a:rPr lang="ja-JP" altLang="en-US" sz="1400" b="1">
                  <a:solidFill>
                    <a:srgbClr val="000000"/>
                  </a:solidFill>
                  <a:ea typeface="ＭＳ Ｐゴシック" charset="-128"/>
                  <a:cs typeface="FC平成丸ゴシック体" pitchFamily="49" charset="-128"/>
                </a:rPr>
                <a:t>△一社独占のため、その技術が普及しないこともある</a:t>
              </a:r>
            </a:p>
            <a:p>
              <a:r>
                <a:rPr lang="ja-JP" altLang="en-US" sz="1400" b="1">
                  <a:solidFill>
                    <a:srgbClr val="000000"/>
                  </a:solidFill>
                  <a:ea typeface="ＭＳ Ｐゴシック" charset="-128"/>
                  <a:cs typeface="FC平成丸ゴシック体" pitchFamily="49" charset="-128"/>
                </a:rPr>
                <a:t>△重要特許であるほど、他社に無効審判等による攻撃を受けるおそれ</a:t>
              </a:r>
            </a:p>
          </p:txBody>
        </p:sp>
        <p:sp>
          <p:nvSpPr>
            <p:cNvPr id="72711" name="Rectangle 4"/>
            <p:cNvSpPr>
              <a:spLocks noChangeArrowheads="1"/>
            </p:cNvSpPr>
            <p:nvPr/>
          </p:nvSpPr>
          <p:spPr bwMode="auto">
            <a:xfrm>
              <a:off x="113" y="1572"/>
              <a:ext cx="1043" cy="546"/>
            </a:xfrm>
            <a:prstGeom prst="rect">
              <a:avLst/>
            </a:prstGeom>
            <a:solidFill>
              <a:srgbClr val="FFFF99"/>
            </a:solidFill>
            <a:ln w="9525">
              <a:noFill/>
              <a:miter lim="800000"/>
              <a:headEnd/>
              <a:tailEnd/>
            </a:ln>
            <a:effectLst>
              <a:prstShdw prst="shdw17" dist="17961" dir="2700000">
                <a:srgbClr val="986E06"/>
              </a:prstShdw>
            </a:effectLst>
          </p:spPr>
          <p:txBody>
            <a:bodyPr wrap="none" lIns="91431" tIns="45715" rIns="91431" bIns="45715" anchor="ctr"/>
            <a:lstStyle/>
            <a:p>
              <a:pPr algn="ctr"/>
              <a:r>
                <a:rPr lang="ja-JP" altLang="en-US" sz="2000" b="1">
                  <a:solidFill>
                    <a:srgbClr val="000000"/>
                  </a:solidFill>
                  <a:latin typeface="Arial" charset="0"/>
                  <a:ea typeface="ＭＳ Ｐゴシック" charset="-128"/>
                  <a:cs typeface="FC平成丸ゴシック体" pitchFamily="49" charset="-128"/>
                </a:rPr>
                <a:t>通常実施権</a:t>
              </a:r>
            </a:p>
            <a:p>
              <a:pPr algn="ctr"/>
              <a:r>
                <a:rPr lang="ja-JP" altLang="en-US" sz="2000" b="1">
                  <a:solidFill>
                    <a:srgbClr val="000000"/>
                  </a:solidFill>
                  <a:latin typeface="Arial" charset="0"/>
                  <a:ea typeface="ＭＳ Ｐゴシック" charset="-128"/>
                  <a:cs typeface="FC平成丸ゴシック体" pitchFamily="49" charset="-128"/>
                </a:rPr>
                <a:t>の許諾</a:t>
              </a:r>
            </a:p>
          </p:txBody>
        </p:sp>
        <p:sp>
          <p:nvSpPr>
            <p:cNvPr id="72712" name="Rectangle 5"/>
            <p:cNvSpPr>
              <a:spLocks noChangeArrowheads="1"/>
            </p:cNvSpPr>
            <p:nvPr/>
          </p:nvSpPr>
          <p:spPr bwMode="auto">
            <a:xfrm>
              <a:off x="1247" y="1572"/>
              <a:ext cx="4320" cy="546"/>
            </a:xfrm>
            <a:prstGeom prst="rect">
              <a:avLst/>
            </a:prstGeom>
            <a:solidFill>
              <a:schemeClr val="bg1"/>
            </a:solidFill>
            <a:ln w="33401">
              <a:solidFill>
                <a:srgbClr val="33CCCC"/>
              </a:solidFill>
              <a:miter lim="800000"/>
              <a:headEnd/>
              <a:tailEnd/>
            </a:ln>
          </p:spPr>
          <p:txBody>
            <a:bodyPr wrap="none" lIns="91431" tIns="45715" rIns="91431" bIns="45715" anchor="ctr"/>
            <a:lstStyle/>
            <a:p>
              <a:r>
                <a:rPr lang="en-US" altLang="ja-JP" sz="1400" b="1">
                  <a:solidFill>
                    <a:srgbClr val="000000"/>
                  </a:solidFill>
                  <a:ea typeface="ＭＳ Ｐゴシック" charset="-128"/>
                  <a:cs typeface="FC平成丸ゴシック体" pitchFamily="49" charset="-128"/>
                </a:rPr>
                <a:t>○</a:t>
              </a:r>
              <a:r>
                <a:rPr lang="ja-JP" altLang="en-US" sz="1400" b="1">
                  <a:solidFill>
                    <a:srgbClr val="000000"/>
                  </a:solidFill>
                  <a:ea typeface="ＭＳ Ｐゴシック" charset="-128"/>
                  <a:cs typeface="FC平成丸ゴシック体" pitchFamily="49" charset="-128"/>
                </a:rPr>
                <a:t>事業リスクを分散することが可能</a:t>
              </a:r>
            </a:p>
            <a:p>
              <a:r>
                <a:rPr lang="ja-JP" altLang="en-US" sz="1400" b="1">
                  <a:solidFill>
                    <a:srgbClr val="000000"/>
                  </a:solidFill>
                  <a:ea typeface="ＭＳ Ｐゴシック" charset="-128"/>
                  <a:cs typeface="FC平成丸ゴシック体" pitchFamily="49" charset="-128"/>
                </a:rPr>
                <a:t>○数多くの事業者に利用させることにより販路拡大が期待</a:t>
              </a:r>
            </a:p>
            <a:p>
              <a:r>
                <a:rPr lang="ja-JP" altLang="en-US" sz="1400" b="1">
                  <a:solidFill>
                    <a:srgbClr val="000000"/>
                  </a:solidFill>
                  <a:ea typeface="ＭＳ Ｐゴシック" charset="-128"/>
                  <a:cs typeface="FC平成丸ゴシック体" pitchFamily="49" charset="-128"/>
                </a:rPr>
                <a:t>△一般的にライセンス料は少額（交渉によって差）</a:t>
              </a:r>
            </a:p>
          </p:txBody>
        </p:sp>
        <p:sp>
          <p:nvSpPr>
            <p:cNvPr id="72713" name="Rectangle 6"/>
            <p:cNvSpPr>
              <a:spLocks noChangeArrowheads="1"/>
            </p:cNvSpPr>
            <p:nvPr/>
          </p:nvSpPr>
          <p:spPr bwMode="auto">
            <a:xfrm>
              <a:off x="116" y="2160"/>
              <a:ext cx="1043" cy="544"/>
            </a:xfrm>
            <a:prstGeom prst="rect">
              <a:avLst/>
            </a:prstGeom>
            <a:solidFill>
              <a:srgbClr val="FFFF99"/>
            </a:solidFill>
            <a:ln w="9525">
              <a:noFill/>
              <a:miter lim="800000"/>
              <a:headEnd/>
              <a:tailEnd/>
            </a:ln>
            <a:effectLst>
              <a:prstShdw prst="shdw17" dist="17961" dir="2700000">
                <a:srgbClr val="986E06"/>
              </a:prstShdw>
            </a:effectLst>
          </p:spPr>
          <p:txBody>
            <a:bodyPr wrap="none" lIns="91431" tIns="45715" rIns="91431" bIns="45715" anchor="ctr"/>
            <a:lstStyle/>
            <a:p>
              <a:pPr algn="ctr"/>
              <a:r>
                <a:rPr lang="ja-JP" altLang="en-US" sz="2000" b="1">
                  <a:solidFill>
                    <a:srgbClr val="000000"/>
                  </a:solidFill>
                  <a:latin typeface="Arial" charset="0"/>
                  <a:ea typeface="ＭＳ Ｐゴシック" charset="-128"/>
                  <a:cs typeface="FC平成丸ゴシック体" pitchFamily="49" charset="-128"/>
                </a:rPr>
                <a:t>部分</a:t>
              </a:r>
            </a:p>
            <a:p>
              <a:pPr algn="ctr"/>
              <a:r>
                <a:rPr lang="ja-JP" altLang="en-US" sz="2000" b="1">
                  <a:solidFill>
                    <a:srgbClr val="000000"/>
                  </a:solidFill>
                  <a:latin typeface="Arial" charset="0"/>
                  <a:ea typeface="ＭＳ Ｐゴシック" charset="-128"/>
                  <a:cs typeface="FC平成丸ゴシック体" pitchFamily="49" charset="-128"/>
                </a:rPr>
                <a:t>ライセンス</a:t>
              </a:r>
            </a:p>
          </p:txBody>
        </p:sp>
        <p:sp>
          <p:nvSpPr>
            <p:cNvPr id="72714" name="Rectangle 7"/>
            <p:cNvSpPr>
              <a:spLocks noChangeArrowheads="1"/>
            </p:cNvSpPr>
            <p:nvPr/>
          </p:nvSpPr>
          <p:spPr bwMode="auto">
            <a:xfrm>
              <a:off x="1247" y="2162"/>
              <a:ext cx="4320" cy="544"/>
            </a:xfrm>
            <a:prstGeom prst="rect">
              <a:avLst/>
            </a:prstGeom>
            <a:solidFill>
              <a:srgbClr val="CCFFFF"/>
            </a:solidFill>
            <a:ln w="33401">
              <a:solidFill>
                <a:srgbClr val="33CCCC"/>
              </a:solidFill>
              <a:miter lim="800000"/>
              <a:headEnd/>
              <a:tailEnd/>
            </a:ln>
          </p:spPr>
          <p:txBody>
            <a:bodyPr wrap="none" lIns="91431" tIns="45715" rIns="91431" bIns="45715" anchor="ctr"/>
            <a:lstStyle/>
            <a:p>
              <a:r>
                <a:rPr lang="en-US" altLang="ja-JP" sz="1400" b="1">
                  <a:solidFill>
                    <a:srgbClr val="000000"/>
                  </a:solidFill>
                  <a:ea typeface="ＭＳ Ｐゴシック" charset="-128"/>
                  <a:cs typeface="FC平成丸ゴシック体" pitchFamily="49" charset="-128"/>
                </a:rPr>
                <a:t>○</a:t>
              </a:r>
              <a:r>
                <a:rPr lang="ja-JP" altLang="en-US" sz="1400" b="1">
                  <a:solidFill>
                    <a:srgbClr val="000000"/>
                  </a:solidFill>
                  <a:ea typeface="ＭＳ Ｐゴシック" charset="-128"/>
                  <a:cs typeface="FC平成丸ゴシック体" pitchFamily="49" charset="-128"/>
                </a:rPr>
                <a:t>自社で実施しながら、商品・地域等を限定してライセンスする</a:t>
              </a:r>
            </a:p>
            <a:p>
              <a:r>
                <a:rPr lang="ja-JP" altLang="en-US" sz="1400" b="1">
                  <a:solidFill>
                    <a:srgbClr val="000000"/>
                  </a:solidFill>
                  <a:ea typeface="ＭＳ Ｐゴシック" charset="-128"/>
                  <a:cs typeface="FC平成丸ゴシック体" pitchFamily="49" charset="-128"/>
                </a:rPr>
                <a:t>　ことにより、利益を最大に得ようとする戦略が可能</a:t>
              </a:r>
            </a:p>
            <a:p>
              <a:r>
                <a:rPr lang="ja-JP" altLang="en-US" sz="1400" b="1">
                  <a:solidFill>
                    <a:srgbClr val="000000"/>
                  </a:solidFill>
                  <a:ea typeface="ＭＳ Ｐゴシック" charset="-128"/>
                  <a:cs typeface="FC平成丸ゴシック体" pitchFamily="49" charset="-128"/>
                </a:rPr>
                <a:t>△契約内容が複雑化</a:t>
              </a:r>
            </a:p>
          </p:txBody>
        </p:sp>
        <p:sp>
          <p:nvSpPr>
            <p:cNvPr id="72715" name="Rectangle 8"/>
            <p:cNvSpPr>
              <a:spLocks noChangeArrowheads="1"/>
            </p:cNvSpPr>
            <p:nvPr/>
          </p:nvSpPr>
          <p:spPr bwMode="auto">
            <a:xfrm>
              <a:off x="113" y="2753"/>
              <a:ext cx="1043" cy="416"/>
            </a:xfrm>
            <a:prstGeom prst="rect">
              <a:avLst/>
            </a:prstGeom>
            <a:solidFill>
              <a:srgbClr val="FFFF99"/>
            </a:solidFill>
            <a:ln w="9525">
              <a:noFill/>
              <a:miter lim="800000"/>
              <a:headEnd/>
              <a:tailEnd/>
            </a:ln>
            <a:effectLst>
              <a:prstShdw prst="shdw17" dist="17961" dir="2700000">
                <a:srgbClr val="986E06"/>
              </a:prstShdw>
            </a:effectLst>
          </p:spPr>
          <p:txBody>
            <a:bodyPr wrap="none" lIns="91431" tIns="45715" rIns="91431" bIns="45715" anchor="ctr"/>
            <a:lstStyle/>
            <a:p>
              <a:pPr algn="ctr"/>
              <a:r>
                <a:rPr lang="ja-JP" altLang="en-US" sz="2000" b="1">
                  <a:solidFill>
                    <a:srgbClr val="000000"/>
                  </a:solidFill>
                  <a:latin typeface="Arial" charset="0"/>
                  <a:ea typeface="ＭＳ Ｐゴシック" charset="-128"/>
                  <a:cs typeface="FC平成丸ゴシック体" pitchFamily="49" charset="-128"/>
                </a:rPr>
                <a:t>クロス</a:t>
              </a:r>
            </a:p>
            <a:p>
              <a:pPr algn="ctr"/>
              <a:r>
                <a:rPr lang="ja-JP" altLang="en-US" sz="2000" b="1">
                  <a:solidFill>
                    <a:srgbClr val="000000"/>
                  </a:solidFill>
                  <a:latin typeface="Arial" charset="0"/>
                  <a:ea typeface="ＭＳ Ｐゴシック" charset="-128"/>
                  <a:cs typeface="FC平成丸ゴシック体" pitchFamily="49" charset="-128"/>
                </a:rPr>
                <a:t>ライセンス</a:t>
              </a:r>
            </a:p>
          </p:txBody>
        </p:sp>
        <p:sp>
          <p:nvSpPr>
            <p:cNvPr id="72716" name="Rectangle 9"/>
            <p:cNvSpPr>
              <a:spLocks noChangeArrowheads="1"/>
            </p:cNvSpPr>
            <p:nvPr/>
          </p:nvSpPr>
          <p:spPr bwMode="auto">
            <a:xfrm>
              <a:off x="1247" y="2753"/>
              <a:ext cx="4320" cy="427"/>
            </a:xfrm>
            <a:prstGeom prst="rect">
              <a:avLst/>
            </a:prstGeom>
            <a:solidFill>
              <a:schemeClr val="bg1"/>
            </a:solidFill>
            <a:ln w="33401">
              <a:solidFill>
                <a:srgbClr val="33CCCC"/>
              </a:solidFill>
              <a:miter lim="800000"/>
              <a:headEnd/>
              <a:tailEnd/>
            </a:ln>
          </p:spPr>
          <p:txBody>
            <a:bodyPr wrap="none" lIns="91431" tIns="45715" rIns="91431" bIns="45715" anchor="ctr"/>
            <a:lstStyle/>
            <a:p>
              <a:r>
                <a:rPr lang="en-US" altLang="ja-JP" sz="1400" b="1">
                  <a:solidFill>
                    <a:srgbClr val="000000"/>
                  </a:solidFill>
                  <a:ea typeface="ＭＳ Ｐゴシック" charset="-128"/>
                  <a:cs typeface="FC平成丸ゴシック体" pitchFamily="49" charset="-128"/>
                </a:rPr>
                <a:t>○</a:t>
              </a:r>
              <a:r>
                <a:rPr lang="ja-JP" altLang="en-US" sz="1400" b="1">
                  <a:solidFill>
                    <a:srgbClr val="000000"/>
                  </a:solidFill>
                  <a:ea typeface="ＭＳ Ｐゴシック" charset="-128"/>
                  <a:cs typeface="FC平成丸ゴシック体" pitchFamily="49" charset="-128"/>
                </a:rPr>
                <a:t>自社特許と他社特許の相互利用が可能（共倒れの防止）</a:t>
              </a:r>
            </a:p>
            <a:p>
              <a:r>
                <a:rPr lang="ja-JP" altLang="en-US" sz="1400" b="1">
                  <a:solidFill>
                    <a:srgbClr val="000000"/>
                  </a:solidFill>
                  <a:ea typeface="ＭＳ Ｐゴシック" charset="-128"/>
                  <a:cs typeface="FC平成丸ゴシック体" pitchFamily="49" charset="-128"/>
                </a:rPr>
                <a:t>△ライバルと締結しなければならない場合あり</a:t>
              </a:r>
            </a:p>
          </p:txBody>
        </p:sp>
        <p:sp>
          <p:nvSpPr>
            <p:cNvPr id="72717" name="Rectangle 10"/>
            <p:cNvSpPr>
              <a:spLocks noChangeArrowheads="1"/>
            </p:cNvSpPr>
            <p:nvPr/>
          </p:nvSpPr>
          <p:spPr bwMode="auto">
            <a:xfrm>
              <a:off x="113" y="3215"/>
              <a:ext cx="1043" cy="555"/>
            </a:xfrm>
            <a:prstGeom prst="rect">
              <a:avLst/>
            </a:prstGeom>
            <a:solidFill>
              <a:srgbClr val="FFFF99"/>
            </a:solidFill>
            <a:ln w="9525">
              <a:noFill/>
              <a:miter lim="800000"/>
              <a:headEnd/>
              <a:tailEnd/>
            </a:ln>
            <a:effectLst>
              <a:prstShdw prst="shdw17" dist="17961" dir="2700000">
                <a:srgbClr val="986E06"/>
              </a:prstShdw>
            </a:effectLst>
          </p:spPr>
          <p:txBody>
            <a:bodyPr wrap="none" lIns="91431" tIns="45715" rIns="91431" bIns="45715" anchor="ctr"/>
            <a:lstStyle/>
            <a:p>
              <a:pPr algn="ctr"/>
              <a:r>
                <a:rPr lang="ja-JP" altLang="en-US" sz="2000" b="1">
                  <a:solidFill>
                    <a:srgbClr val="000000"/>
                  </a:solidFill>
                  <a:latin typeface="Arial" charset="0"/>
                  <a:ea typeface="ＭＳ Ｐゴシック" charset="-128"/>
                  <a:cs typeface="FC平成丸ゴシック体" pitchFamily="49" charset="-128"/>
                </a:rPr>
                <a:t>パテント</a:t>
              </a:r>
            </a:p>
            <a:p>
              <a:pPr algn="ctr"/>
              <a:r>
                <a:rPr lang="ja-JP" altLang="en-US" sz="2000" b="1">
                  <a:solidFill>
                    <a:srgbClr val="000000"/>
                  </a:solidFill>
                  <a:latin typeface="Arial" charset="0"/>
                  <a:ea typeface="ＭＳ Ｐゴシック" charset="-128"/>
                  <a:cs typeface="FC平成丸ゴシック体" pitchFamily="49" charset="-128"/>
                </a:rPr>
                <a:t>プール</a:t>
              </a:r>
            </a:p>
          </p:txBody>
        </p:sp>
        <p:sp>
          <p:nvSpPr>
            <p:cNvPr id="72718" name="Rectangle 11"/>
            <p:cNvSpPr>
              <a:spLocks noChangeArrowheads="1"/>
            </p:cNvSpPr>
            <p:nvPr/>
          </p:nvSpPr>
          <p:spPr bwMode="auto">
            <a:xfrm>
              <a:off x="1247" y="3227"/>
              <a:ext cx="4320" cy="544"/>
            </a:xfrm>
            <a:prstGeom prst="rect">
              <a:avLst/>
            </a:prstGeom>
            <a:solidFill>
              <a:srgbClr val="CCFFFF"/>
            </a:solidFill>
            <a:ln w="33401">
              <a:solidFill>
                <a:srgbClr val="33CCCC"/>
              </a:solidFill>
              <a:miter lim="800000"/>
              <a:headEnd/>
              <a:tailEnd/>
            </a:ln>
          </p:spPr>
          <p:txBody>
            <a:bodyPr wrap="none" lIns="91431" tIns="45715" rIns="91431" bIns="45715" anchor="ctr"/>
            <a:lstStyle/>
            <a:p>
              <a:r>
                <a:rPr lang="en-US" altLang="ja-JP" sz="1400" b="1">
                  <a:solidFill>
                    <a:srgbClr val="000000"/>
                  </a:solidFill>
                  <a:ea typeface="ＭＳ Ｐゴシック" charset="-128"/>
                  <a:cs typeface="FC平成丸ゴシック体" pitchFamily="49" charset="-128"/>
                </a:rPr>
                <a:t>○</a:t>
              </a:r>
              <a:r>
                <a:rPr lang="ja-JP" altLang="en-US" sz="1400" b="1">
                  <a:solidFill>
                    <a:srgbClr val="000000"/>
                  </a:solidFill>
                  <a:ea typeface="ＭＳ Ｐゴシック" charset="-128"/>
                  <a:cs typeface="FC平成丸ゴシック体" pitchFamily="49" charset="-128"/>
                </a:rPr>
                <a:t>協議会設立による特許権の開放（安価なライセンス料金）</a:t>
              </a:r>
            </a:p>
            <a:p>
              <a:r>
                <a:rPr lang="ja-JP" altLang="en-US" sz="1400" b="1">
                  <a:solidFill>
                    <a:srgbClr val="000000"/>
                  </a:solidFill>
                  <a:ea typeface="ＭＳ Ｐゴシック" charset="-128"/>
                  <a:cs typeface="FC平成丸ゴシック体" pitchFamily="49" charset="-128"/>
                </a:rPr>
                <a:t>○複数の同業者が特許を持ち寄り一括管理（１人よりは多数）</a:t>
              </a:r>
            </a:p>
            <a:p>
              <a:r>
                <a:rPr lang="ja-JP" altLang="en-US" sz="1400" b="1">
                  <a:solidFill>
                    <a:srgbClr val="000000"/>
                  </a:solidFill>
                  <a:ea typeface="ＭＳ Ｐゴシック" charset="-128"/>
                  <a:cs typeface="FC平成丸ゴシック体" pitchFamily="49" charset="-128"/>
                </a:rPr>
                <a:t>△独禁法の不当な取引制限に注意</a:t>
              </a:r>
            </a:p>
          </p:txBody>
        </p:sp>
        <p:sp>
          <p:nvSpPr>
            <p:cNvPr id="72719" name="Rectangle 12"/>
            <p:cNvSpPr>
              <a:spLocks noChangeArrowheads="1"/>
            </p:cNvSpPr>
            <p:nvPr/>
          </p:nvSpPr>
          <p:spPr bwMode="auto">
            <a:xfrm>
              <a:off x="108" y="3807"/>
              <a:ext cx="1048" cy="438"/>
            </a:xfrm>
            <a:prstGeom prst="rect">
              <a:avLst/>
            </a:prstGeom>
            <a:solidFill>
              <a:srgbClr val="FFFF99"/>
            </a:solidFill>
            <a:ln w="9525">
              <a:noFill/>
              <a:miter lim="800000"/>
              <a:headEnd/>
              <a:tailEnd/>
            </a:ln>
            <a:effectLst>
              <a:prstShdw prst="shdw17" dist="17961" dir="2700000">
                <a:srgbClr val="986E06"/>
              </a:prstShdw>
            </a:effectLst>
          </p:spPr>
          <p:txBody>
            <a:bodyPr wrap="none" lIns="91431" tIns="45715" rIns="91431" bIns="45715" anchor="ctr"/>
            <a:lstStyle/>
            <a:p>
              <a:pPr algn="ctr"/>
              <a:r>
                <a:rPr lang="ja-JP" altLang="en-US" sz="2000" b="1">
                  <a:solidFill>
                    <a:srgbClr val="000000"/>
                  </a:solidFill>
                  <a:latin typeface="Arial" charset="0"/>
                  <a:ea typeface="ＭＳ Ｐゴシック" charset="-128"/>
                  <a:cs typeface="FC平成丸ゴシック体" pitchFamily="49" charset="-128"/>
                </a:rPr>
                <a:t>専用実施権</a:t>
              </a:r>
            </a:p>
            <a:p>
              <a:pPr algn="ctr"/>
              <a:r>
                <a:rPr lang="ja-JP" altLang="en-US" sz="2000" b="1">
                  <a:solidFill>
                    <a:srgbClr val="000000"/>
                  </a:solidFill>
                  <a:latin typeface="Arial" charset="0"/>
                  <a:ea typeface="ＭＳ Ｐゴシック" charset="-128"/>
                  <a:cs typeface="FC平成丸ゴシック体" pitchFamily="49" charset="-128"/>
                </a:rPr>
                <a:t>の設定</a:t>
              </a:r>
            </a:p>
          </p:txBody>
        </p:sp>
        <p:sp>
          <p:nvSpPr>
            <p:cNvPr id="72720" name="Rectangle 13"/>
            <p:cNvSpPr>
              <a:spLocks noChangeArrowheads="1"/>
            </p:cNvSpPr>
            <p:nvPr/>
          </p:nvSpPr>
          <p:spPr bwMode="auto">
            <a:xfrm>
              <a:off x="1236" y="3819"/>
              <a:ext cx="4320" cy="428"/>
            </a:xfrm>
            <a:prstGeom prst="rect">
              <a:avLst/>
            </a:prstGeom>
            <a:solidFill>
              <a:schemeClr val="bg1"/>
            </a:solidFill>
            <a:ln w="33401">
              <a:solidFill>
                <a:srgbClr val="33CCCC"/>
              </a:solidFill>
              <a:miter lim="800000"/>
              <a:headEnd/>
              <a:tailEnd/>
            </a:ln>
          </p:spPr>
          <p:txBody>
            <a:bodyPr wrap="none" lIns="91431" tIns="45715" rIns="91431" bIns="45715" anchor="ctr"/>
            <a:lstStyle/>
            <a:p>
              <a:r>
                <a:rPr lang="en-US" altLang="ja-JP" sz="1400" b="1">
                  <a:solidFill>
                    <a:srgbClr val="000000"/>
                  </a:solidFill>
                  <a:ea typeface="ＭＳ Ｐゴシック" charset="-128"/>
                  <a:cs typeface="FC平成丸ゴシック体" pitchFamily="49" charset="-128"/>
                </a:rPr>
                <a:t>○</a:t>
              </a:r>
              <a:r>
                <a:rPr lang="ja-JP" altLang="en-US" sz="1400" b="1">
                  <a:solidFill>
                    <a:srgbClr val="000000"/>
                  </a:solidFill>
                  <a:ea typeface="ＭＳ Ｐゴシック" charset="-128"/>
                  <a:cs typeface="FC平成丸ゴシック体" pitchFamily="49" charset="-128"/>
                </a:rPr>
                <a:t>通常実施権よりも高額なライセンス料が期待できる</a:t>
              </a:r>
            </a:p>
            <a:p>
              <a:r>
                <a:rPr lang="ja-JP" altLang="en-US" sz="1400" b="1">
                  <a:solidFill>
                    <a:srgbClr val="000000"/>
                  </a:solidFill>
                  <a:ea typeface="ＭＳ Ｐゴシック" charset="-128"/>
                  <a:cs typeface="FC平成丸ゴシック体" pitchFamily="49" charset="-128"/>
                </a:rPr>
                <a:t>△特許権者であっても実施できない</a:t>
              </a:r>
            </a:p>
          </p:txBody>
        </p:sp>
      </p:grpSp>
      <p:sp>
        <p:nvSpPr>
          <p:cNvPr id="16" name="テキスト ボックス 15"/>
          <p:cNvSpPr txBox="1">
            <a:spLocks noChangeArrowheads="1"/>
          </p:cNvSpPr>
          <p:nvPr/>
        </p:nvSpPr>
        <p:spPr bwMode="auto">
          <a:xfrm>
            <a:off x="1833563" y="198438"/>
            <a:ext cx="2492375" cy="646112"/>
          </a:xfrm>
          <a:prstGeom prst="rect">
            <a:avLst/>
          </a:prstGeom>
          <a:noFill/>
          <a:ln w="47625" cmpd="dbl" algn="ctr">
            <a:noFill/>
            <a:miter lim="800000"/>
            <a:headEnd/>
            <a:tailEnd/>
          </a:ln>
          <a:effectLst>
            <a:outerShdw dist="30000" dir="5400000" rotWithShape="0">
              <a:schemeClr val="bg1">
                <a:alpha val="45000"/>
              </a:schemeClr>
            </a:outerShdw>
          </a:effectLst>
        </p:spPr>
        <p:txBody>
          <a:bodyPr wrap="none">
            <a:spAutoFit/>
          </a:bodyPr>
          <a:lstStyle/>
          <a:p>
            <a:pPr defTabSz="457200">
              <a:defRPr/>
            </a:pPr>
            <a:r>
              <a:rPr lang="ja-JP" altLang="en-US" sz="3600" dirty="0">
                <a:solidFill>
                  <a:prstClr val="black"/>
                </a:solidFill>
                <a:latin typeface="Tw Cen MT"/>
                <a:ea typeface="MS PGothic" pitchFamily="34" charset="-128"/>
              </a:rPr>
              <a:t>特許の活用</a:t>
            </a:r>
            <a:endParaRPr lang="ja-JP" altLang="en-US" sz="3600" dirty="0">
              <a:solidFill>
                <a:prstClr val="black"/>
              </a:solidFill>
              <a:latin typeface="Tw Cen MT"/>
              <a:ea typeface="MS PGothic" pitchFamily="34" charset="-128"/>
            </a:endParaRPr>
          </a:p>
        </p:txBody>
      </p:sp>
      <p:sp>
        <p:nvSpPr>
          <p:cNvPr id="72707" name="テキスト ボックス 1"/>
          <p:cNvSpPr txBox="1">
            <a:spLocks noChangeArrowheads="1"/>
          </p:cNvSpPr>
          <p:nvPr/>
        </p:nvSpPr>
        <p:spPr bwMode="auto">
          <a:xfrm>
            <a:off x="0" y="0"/>
            <a:ext cx="1833563" cy="523875"/>
          </a:xfrm>
          <a:prstGeom prst="rect">
            <a:avLst/>
          </a:prstGeom>
          <a:noFill/>
          <a:ln w="9525">
            <a:noFill/>
            <a:miter lim="800000"/>
            <a:headEnd/>
            <a:tailEnd/>
          </a:ln>
        </p:spPr>
        <p:txBody>
          <a:bodyPr>
            <a:spAutoFit/>
          </a:bodyPr>
          <a:lstStyle/>
          <a:p>
            <a:r>
              <a:rPr lang="ja-JP" altLang="en-US" sz="2800">
                <a:solidFill>
                  <a:srgbClr val="000000"/>
                </a:solidFill>
                <a:latin typeface="Arial" charset="0"/>
                <a:ea typeface="ＭＳ Ｐゴシック" charset="-128"/>
              </a:rPr>
              <a:t>８－４</a:t>
            </a:r>
          </a:p>
        </p:txBody>
      </p:sp>
      <p:sp>
        <p:nvSpPr>
          <p:cNvPr id="4" name="スライド番号プレースホルダー 3"/>
          <p:cNvSpPr>
            <a:spLocks noGrp="1"/>
          </p:cNvSpPr>
          <p:nvPr>
            <p:ph type="sldNum" sz="quarter" idx="12"/>
          </p:nvPr>
        </p:nvSpPr>
        <p:spPr/>
        <p:txBody>
          <a:bodyPr>
            <a:normAutofit fontScale="85000" lnSpcReduction="20000"/>
          </a:bodyPr>
          <a:lstStyle/>
          <a:p>
            <a:pPr>
              <a:defRPr/>
            </a:pPr>
            <a:fld id="{FC3A2396-8CAC-4DF4-B76C-1CAFFA4A3F20}" type="slidenum">
              <a:rPr lang="en-US" altLang="ja-JP"/>
              <a:pPr>
                <a:defRPr/>
              </a:pPr>
              <a:t>25</a:t>
            </a:fld>
            <a:endParaRPr lang="en-US" altLang="ja-JP"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タイトル 1"/>
          <p:cNvSpPr>
            <a:spLocks noGrp="1"/>
          </p:cNvSpPr>
          <p:nvPr>
            <p:ph type="title"/>
          </p:nvPr>
        </p:nvSpPr>
        <p:spPr>
          <a:xfrm>
            <a:off x="1089025" y="63500"/>
            <a:ext cx="8832850" cy="990600"/>
          </a:xfrm>
        </p:spPr>
        <p:txBody>
          <a:bodyPr/>
          <a:lstStyle/>
          <a:p>
            <a:r>
              <a:rPr lang="ja-JP" altLang="en-US" sz="3600" smtClean="0">
                <a:solidFill>
                  <a:schemeClr val="tx1"/>
                </a:solidFill>
                <a:latin typeface="ＭＳ Ｐゴシック" charset="-128"/>
                <a:ea typeface="ＭＳ Ｐゴシック" charset="-128"/>
              </a:rPr>
              <a:t>企業における知的財産の活用事例</a:t>
            </a:r>
          </a:p>
        </p:txBody>
      </p:sp>
      <p:graphicFrame>
        <p:nvGraphicFramePr>
          <p:cNvPr id="4" name="コンテンツ プレースホルダー 3"/>
          <p:cNvGraphicFramePr>
            <a:graphicFrameLocks noGrp="1"/>
          </p:cNvGraphicFramePr>
          <p:nvPr>
            <p:ph sz="quarter" idx="1"/>
          </p:nvPr>
        </p:nvGraphicFramePr>
        <p:xfrm>
          <a:off x="56469" y="1593967"/>
          <a:ext cx="9113961"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正方形/長方形 6"/>
          <p:cNvSpPr/>
          <p:nvPr/>
        </p:nvSpPr>
        <p:spPr>
          <a:xfrm>
            <a:off x="195263" y="6111875"/>
            <a:ext cx="9217025" cy="523875"/>
          </a:xfrm>
          <a:prstGeom prst="rect">
            <a:avLst/>
          </a:prstGeom>
          <a:ln>
            <a:solidFill>
              <a:schemeClr val="accent1">
                <a:lumMod val="60000"/>
                <a:lumOff val="40000"/>
              </a:schemeClr>
            </a:solidFill>
          </a:ln>
        </p:spPr>
        <p:txBody>
          <a:bodyPr>
            <a:spAutoFit/>
          </a:bodyPr>
          <a:lstStyle/>
          <a:p>
            <a:pPr>
              <a:defRPr/>
            </a:pPr>
            <a:r>
              <a:rPr lang="ja-JP" altLang="en-US" sz="1400" dirty="0">
                <a:latin typeface="ＭＳ ゴシック" pitchFamily="49" charset="-128"/>
                <a:ea typeface="ＭＳ ゴシック" pitchFamily="49" charset="-128"/>
              </a:rPr>
              <a:t>　詳しくは</a:t>
            </a:r>
            <a:r>
              <a:rPr lang="ja-JP" altLang="en-US" sz="1400">
                <a:latin typeface="ＭＳ ゴシック" pitchFamily="49" charset="-128"/>
                <a:ea typeface="ＭＳ ゴシック" pitchFamily="49" charset="-128"/>
              </a:rPr>
              <a:t>特許庁</a:t>
            </a:r>
            <a:r>
              <a:rPr lang="ja-JP" altLang="en-US" sz="1400">
                <a:latin typeface="ＭＳ ゴシック" pitchFamily="49" charset="-128"/>
                <a:ea typeface="ＭＳ ゴシック" pitchFamily="49" charset="-128"/>
              </a:rPr>
              <a:t>ホームページ</a:t>
            </a:r>
            <a:endParaRPr lang="en-US" altLang="ja-JP" sz="1400" dirty="0">
              <a:latin typeface="ＭＳ ゴシック" pitchFamily="49" charset="-128"/>
              <a:ea typeface="ＭＳ ゴシック" pitchFamily="49" charset="-128"/>
            </a:endParaRPr>
          </a:p>
          <a:p>
            <a:pPr>
              <a:defRPr/>
            </a:pPr>
            <a:r>
              <a:rPr lang="ja-JP" altLang="en-US" sz="1400" dirty="0">
                <a:latin typeface="ＭＳ ゴシック" pitchFamily="49" charset="-128"/>
                <a:ea typeface="ＭＳ ゴシック" pitchFamily="49" charset="-128"/>
              </a:rPr>
              <a:t>（頑張</a:t>
            </a:r>
            <a:r>
              <a:rPr lang="ja-JP" altLang="en-US" sz="1400" dirty="0" err="1">
                <a:latin typeface="ＭＳ ゴシック" pitchFamily="49" charset="-128"/>
                <a:ea typeface="ＭＳ ゴシック" pitchFamily="49" charset="-128"/>
              </a:rPr>
              <a:t>ろう</a:t>
            </a:r>
            <a:r>
              <a:rPr lang="ja-JP" altLang="en-US" sz="1400" dirty="0">
                <a:latin typeface="ＭＳ ゴシック" pitchFamily="49" charset="-128"/>
                <a:ea typeface="ＭＳ ゴシック" pitchFamily="49" charset="-128"/>
              </a:rPr>
              <a:t>日本！知的財産権活用企業事例集</a:t>
            </a:r>
            <a:r>
              <a:rPr lang="en-US" altLang="ja-JP" sz="1400" dirty="0">
                <a:latin typeface="ＭＳ ゴシック" pitchFamily="49" charset="-128"/>
                <a:ea typeface="ＭＳ ゴシック" pitchFamily="49" charset="-128"/>
              </a:rPr>
              <a:t>2011</a:t>
            </a:r>
            <a:r>
              <a:rPr lang="ja-JP" altLang="en-US" sz="1400" dirty="0">
                <a:latin typeface="ＭＳ ゴシック" pitchFamily="49" charset="-128"/>
                <a:ea typeface="ＭＳ ゴシック" pitchFamily="49" charset="-128"/>
              </a:rPr>
              <a:t>～知恵と知財でがんばる中小企業</a:t>
            </a:r>
            <a:r>
              <a:rPr lang="en-US" altLang="ja-JP" sz="1400" dirty="0">
                <a:latin typeface="ＭＳ ゴシック" pitchFamily="49" charset="-128"/>
                <a:ea typeface="ＭＳ ゴシック" pitchFamily="49" charset="-128"/>
              </a:rPr>
              <a:t>50</a:t>
            </a:r>
            <a:r>
              <a:rPr lang="ja-JP" altLang="en-US" sz="1400" dirty="0">
                <a:latin typeface="ＭＳ ゴシック" pitchFamily="49" charset="-128"/>
                <a:ea typeface="ＭＳ ゴシック" pitchFamily="49" charset="-128"/>
              </a:rPr>
              <a:t>の物語～ </a:t>
            </a:r>
            <a:r>
              <a:rPr lang="en-US" altLang="ja-JP" sz="1400" dirty="0">
                <a:latin typeface="ＭＳ ゴシック" pitchFamily="49" charset="-128"/>
                <a:ea typeface="ＭＳ ゴシック" pitchFamily="49" charset="-128"/>
              </a:rPr>
              <a:t>《</a:t>
            </a:r>
            <a:r>
              <a:rPr lang="ja-JP" altLang="en-US" sz="1400" dirty="0">
                <a:latin typeface="ＭＳ ゴシック" pitchFamily="49" charset="-128"/>
                <a:ea typeface="ＭＳ ゴシック" pitchFamily="49" charset="-128"/>
              </a:rPr>
              <a:t>第</a:t>
            </a:r>
            <a:r>
              <a:rPr lang="en-US" altLang="ja-JP" sz="1400" dirty="0">
                <a:latin typeface="ＭＳ ゴシック" pitchFamily="49" charset="-128"/>
                <a:ea typeface="ＭＳ ゴシック" pitchFamily="49" charset="-128"/>
              </a:rPr>
              <a:t>1</a:t>
            </a:r>
            <a:r>
              <a:rPr lang="ja-JP" altLang="en-US" sz="1400" dirty="0">
                <a:latin typeface="ＭＳ ゴシック" pitchFamily="49" charset="-128"/>
                <a:ea typeface="ＭＳ ゴシック" pitchFamily="49" charset="-128"/>
              </a:rPr>
              <a:t>弾</a:t>
            </a:r>
            <a:r>
              <a:rPr lang="en-US" altLang="ja-JP" sz="1400" dirty="0">
                <a:latin typeface="ＭＳ ゴシック" pitchFamily="49" charset="-128"/>
                <a:ea typeface="ＭＳ ゴシック" pitchFamily="49" charset="-128"/>
              </a:rPr>
              <a:t>》</a:t>
            </a:r>
            <a:r>
              <a:rPr lang="ja-JP" altLang="en-US" sz="1400" dirty="0">
                <a:latin typeface="ＭＳ ゴシック" pitchFamily="49" charset="-128"/>
                <a:ea typeface="ＭＳ ゴシック" pitchFamily="49" charset="-128"/>
              </a:rPr>
              <a:t>）</a:t>
            </a:r>
          </a:p>
        </p:txBody>
      </p:sp>
      <p:pic>
        <p:nvPicPr>
          <p:cNvPr id="74756" name="Picture 2"/>
          <p:cNvPicPr>
            <a:picLocks noChangeAspect="1" noChangeArrowheads="1"/>
          </p:cNvPicPr>
          <p:nvPr/>
        </p:nvPicPr>
        <p:blipFill>
          <a:blip r:embed="rId7"/>
          <a:srcRect/>
          <a:stretch>
            <a:fillRect/>
          </a:stretch>
        </p:blipFill>
        <p:spPr bwMode="auto">
          <a:xfrm>
            <a:off x="8018463" y="3789363"/>
            <a:ext cx="1871662" cy="1497012"/>
          </a:xfrm>
          <a:prstGeom prst="rect">
            <a:avLst/>
          </a:prstGeom>
          <a:noFill/>
          <a:ln w="9525">
            <a:noFill/>
            <a:miter lim="800000"/>
            <a:headEnd/>
            <a:tailEnd/>
          </a:ln>
        </p:spPr>
      </p:pic>
      <p:pic>
        <p:nvPicPr>
          <p:cNvPr id="74757" name="Picture 3"/>
          <p:cNvPicPr>
            <a:picLocks noChangeAspect="1" noChangeArrowheads="1"/>
          </p:cNvPicPr>
          <p:nvPr/>
        </p:nvPicPr>
        <p:blipFill>
          <a:blip r:embed="rId8"/>
          <a:srcRect/>
          <a:stretch>
            <a:fillRect/>
          </a:stretch>
        </p:blipFill>
        <p:spPr bwMode="auto">
          <a:xfrm>
            <a:off x="8148638" y="1941513"/>
            <a:ext cx="1768475" cy="1296987"/>
          </a:xfrm>
          <a:prstGeom prst="rect">
            <a:avLst/>
          </a:prstGeom>
          <a:noFill/>
          <a:ln w="9525">
            <a:noFill/>
            <a:miter lim="800000"/>
            <a:headEnd/>
            <a:tailEnd/>
          </a:ln>
        </p:spPr>
      </p:pic>
      <p:sp>
        <p:nvSpPr>
          <p:cNvPr id="74758" name="テキスト ボックス 1"/>
          <p:cNvSpPr txBox="1">
            <a:spLocks noChangeArrowheads="1"/>
          </p:cNvSpPr>
          <p:nvPr/>
        </p:nvSpPr>
        <p:spPr bwMode="auto">
          <a:xfrm>
            <a:off x="200025" y="0"/>
            <a:ext cx="1338263" cy="523875"/>
          </a:xfrm>
          <a:prstGeom prst="rect">
            <a:avLst/>
          </a:prstGeom>
          <a:noFill/>
          <a:ln w="9525">
            <a:noFill/>
            <a:miter lim="800000"/>
            <a:headEnd/>
            <a:tailEnd/>
          </a:ln>
        </p:spPr>
        <p:txBody>
          <a:bodyPr>
            <a:spAutoFit/>
          </a:bodyPr>
          <a:lstStyle/>
          <a:p>
            <a:r>
              <a:rPr lang="ja-JP" altLang="en-US" sz="2800">
                <a:ea typeface="ＭＳ Ｐゴシック" charset="-128"/>
              </a:rPr>
              <a:t>８－４</a:t>
            </a:r>
          </a:p>
        </p:txBody>
      </p:sp>
      <p:sp>
        <p:nvSpPr>
          <p:cNvPr id="8" name="スライド番号プレースホルダー 3"/>
          <p:cNvSpPr txBox="1">
            <a:spLocks/>
          </p:cNvSpPr>
          <p:nvPr/>
        </p:nvSpPr>
        <p:spPr>
          <a:xfrm>
            <a:off x="9328150" y="6524625"/>
            <a:ext cx="577850" cy="244475"/>
          </a:xfrm>
          <a:prstGeom prst="rect">
            <a:avLst/>
          </a:prstGeom>
        </p:spPr>
        <p:txBody>
          <a:bodyPr>
            <a:normAutofit/>
          </a:bodyPr>
          <a:lstStyle/>
          <a:p>
            <a:pPr>
              <a:lnSpc>
                <a:spcPct val="80000"/>
              </a:lnSpc>
            </a:pPr>
            <a:fld id="{72F7B42F-4ED9-4798-AF3B-FAF03FFCF157}" type="slidenum">
              <a:rPr lang="en-US" altLang="ja-JP" sz="1100"/>
              <a:pPr>
                <a:lnSpc>
                  <a:spcPct val="80000"/>
                </a:lnSpc>
              </a:pPr>
              <a:t>26</a:t>
            </a:fld>
            <a:endParaRPr lang="en-US" altLang="ja-JP" sz="11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タイトル 1"/>
          <p:cNvSpPr>
            <a:spLocks noGrp="1"/>
          </p:cNvSpPr>
          <p:nvPr>
            <p:ph type="title" idx="4294967295"/>
          </p:nvPr>
        </p:nvSpPr>
        <p:spPr>
          <a:xfrm>
            <a:off x="920750" y="333375"/>
            <a:ext cx="8832850" cy="990600"/>
          </a:xfrm>
        </p:spPr>
        <p:txBody>
          <a:bodyPr/>
          <a:lstStyle/>
          <a:p>
            <a:r>
              <a:rPr lang="ja-JP" altLang="en-US" smtClean="0">
                <a:latin typeface="ＭＳ Ｐゴシック" charset="-128"/>
                <a:ea typeface="ＭＳ Ｐゴシック" charset="-128"/>
              </a:rPr>
              <a:t>第８時限　目次</a:t>
            </a:r>
          </a:p>
        </p:txBody>
      </p:sp>
      <p:sp>
        <p:nvSpPr>
          <p:cNvPr id="17410" name="Rectangle 6"/>
          <p:cNvSpPr>
            <a:spLocks noGrp="1"/>
          </p:cNvSpPr>
          <p:nvPr>
            <p:ph type="body" idx="4294967295"/>
          </p:nvPr>
        </p:nvSpPr>
        <p:spPr>
          <a:xfrm>
            <a:off x="2649538" y="1700213"/>
            <a:ext cx="6919912" cy="4525962"/>
          </a:xfrm>
          <a:ln>
            <a:solidFill>
              <a:schemeClr val="accent2"/>
            </a:solidFill>
          </a:ln>
        </p:spPr>
        <p:txBody>
          <a:bodyPr/>
          <a:lstStyle/>
          <a:p>
            <a:pPr>
              <a:buFont typeface="Wingdings" pitchFamily="2" charset="2"/>
              <a:buNone/>
              <a:defRPr/>
            </a:pPr>
            <a:r>
              <a:rPr lang="ja-JP" altLang="en-US" sz="2400" dirty="0">
                <a:solidFill>
                  <a:srgbClr val="FF0000"/>
                </a:solidFill>
                <a:latin typeface="MS PGothic" pitchFamily="34" charset="-128"/>
                <a:ea typeface="MS PGothic" pitchFamily="34" charset="-128"/>
              </a:rPr>
              <a:t>８</a:t>
            </a:r>
            <a:r>
              <a:rPr lang="ja-JP" altLang="en-US" sz="2400" dirty="0" smtClean="0">
                <a:solidFill>
                  <a:srgbClr val="FF0000"/>
                </a:solidFill>
                <a:latin typeface="MS PGothic" pitchFamily="34" charset="-128"/>
                <a:ea typeface="MS PGothic" pitchFamily="34" charset="-128"/>
              </a:rPr>
              <a:t>－１　知的財産の利用</a:t>
            </a:r>
          </a:p>
          <a:p>
            <a:pPr marL="0" indent="0">
              <a:buFont typeface="Wingdings" pitchFamily="2" charset="2"/>
              <a:buNone/>
              <a:defRPr/>
            </a:pPr>
            <a:r>
              <a:rPr lang="ja-JP" altLang="en-US" sz="2400" dirty="0">
                <a:latin typeface="MS PGothic" pitchFamily="34" charset="-128"/>
                <a:ea typeface="MS PGothic" pitchFamily="34" charset="-128"/>
              </a:rPr>
              <a:t>８</a:t>
            </a:r>
            <a:r>
              <a:rPr lang="ja-JP" altLang="en-US" sz="2400" dirty="0" smtClean="0">
                <a:latin typeface="MS PGothic" pitchFamily="34" charset="-128"/>
                <a:ea typeface="MS PGothic" pitchFamily="34" charset="-128"/>
              </a:rPr>
              <a:t>－２</a:t>
            </a:r>
            <a:r>
              <a:rPr lang="ja-JP" altLang="en-US" sz="2400" dirty="0">
                <a:latin typeface="MS PGothic" pitchFamily="34" charset="-128"/>
                <a:ea typeface="MS PGothic" pitchFamily="34" charset="-128"/>
              </a:rPr>
              <a:t>　知財活動の意義</a:t>
            </a:r>
          </a:p>
          <a:p>
            <a:pPr>
              <a:buFont typeface="Wingdings" pitchFamily="2" charset="2"/>
              <a:buNone/>
              <a:defRPr/>
            </a:pPr>
            <a:r>
              <a:rPr lang="ja-JP" altLang="en-US" sz="2400" dirty="0">
                <a:latin typeface="MS PGothic" pitchFamily="34" charset="-128"/>
                <a:ea typeface="MS PGothic" pitchFamily="34" charset="-128"/>
              </a:rPr>
              <a:t>８</a:t>
            </a:r>
            <a:r>
              <a:rPr lang="ja-JP" altLang="en-US" sz="2400" dirty="0" smtClean="0">
                <a:latin typeface="MS PGothic" pitchFamily="34" charset="-128"/>
                <a:ea typeface="MS PGothic" pitchFamily="34" charset="-128"/>
              </a:rPr>
              <a:t>－３</a:t>
            </a:r>
            <a:r>
              <a:rPr lang="ja-JP" altLang="en-US" sz="2400" dirty="0">
                <a:latin typeface="MS PGothic" pitchFamily="34" charset="-128"/>
                <a:ea typeface="MS PGothic" pitchFamily="34" charset="-128"/>
              </a:rPr>
              <a:t>　標準化と知的財産</a:t>
            </a:r>
            <a:endParaRPr lang="en-US" altLang="ja-JP" sz="2400" dirty="0">
              <a:latin typeface="MS PGothic" pitchFamily="34" charset="-128"/>
              <a:ea typeface="MS PGothic" pitchFamily="34" charset="-128"/>
            </a:endParaRPr>
          </a:p>
          <a:p>
            <a:pPr>
              <a:buFont typeface="Wingdings" pitchFamily="2" charset="2"/>
              <a:buNone/>
              <a:defRPr/>
            </a:pPr>
            <a:r>
              <a:rPr lang="ja-JP" altLang="en-US" sz="2400" dirty="0">
                <a:latin typeface="MS PGothic" pitchFamily="34" charset="-128"/>
                <a:ea typeface="MS PGothic" pitchFamily="34" charset="-128"/>
              </a:rPr>
              <a:t>８</a:t>
            </a:r>
            <a:r>
              <a:rPr lang="ja-JP" altLang="en-US" sz="2400" dirty="0" smtClean="0">
                <a:latin typeface="MS PGothic" pitchFamily="34" charset="-128"/>
                <a:ea typeface="MS PGothic" pitchFamily="34" charset="-128"/>
              </a:rPr>
              <a:t>－４</a:t>
            </a:r>
            <a:r>
              <a:rPr lang="ja-JP" altLang="en-US" sz="2400" dirty="0">
                <a:latin typeface="MS PGothic" pitchFamily="34" charset="-128"/>
                <a:ea typeface="MS PGothic" pitchFamily="34" charset="-128"/>
              </a:rPr>
              <a:t>　知財の活用、特許の活用</a:t>
            </a:r>
          </a:p>
          <a:p>
            <a:pPr>
              <a:buFont typeface="Wingdings" pitchFamily="2" charset="2"/>
              <a:buNone/>
              <a:defRPr/>
            </a:pPr>
            <a:endParaRPr lang="ja-JP" altLang="en-US" sz="2400" dirty="0">
              <a:ea typeface="MS PGothic" pitchFamily="34" charset="-128"/>
            </a:endParaRPr>
          </a:p>
          <a:p>
            <a:pPr>
              <a:buFont typeface="Wingdings" pitchFamily="2" charset="2"/>
              <a:buNone/>
              <a:defRPr/>
            </a:pPr>
            <a:endParaRPr lang="ja-JP" altLang="en-US" sz="2400" dirty="0" smtClean="0">
              <a:latin typeface="MS PGothic" pitchFamily="34" charset="-128"/>
              <a:ea typeface="MS PGothic" pitchFamily="34" charset="-128"/>
            </a:endParaRPr>
          </a:p>
        </p:txBody>
      </p:sp>
      <p:pic>
        <p:nvPicPr>
          <p:cNvPr id="27651" name="Picture 7" descr="sm_pencil.png"/>
          <p:cNvPicPr>
            <a:picLocks noChangeAspect="1"/>
          </p:cNvPicPr>
          <p:nvPr/>
        </p:nvPicPr>
        <p:blipFill>
          <a:blip r:embed="rId3"/>
          <a:srcRect/>
          <a:stretch>
            <a:fillRect/>
          </a:stretch>
        </p:blipFill>
        <p:spPr bwMode="auto">
          <a:xfrm>
            <a:off x="631825" y="1773238"/>
            <a:ext cx="1749425" cy="2144712"/>
          </a:xfrm>
          <a:prstGeom prst="rect">
            <a:avLst/>
          </a:prstGeom>
          <a:noFill/>
          <a:ln w="50800" cap="sq" cmpd="dbl">
            <a:solidFill>
              <a:schemeClr val="accent2"/>
            </a:solidFill>
            <a:miter lim="800000"/>
            <a:headEnd/>
            <a:tailEnd/>
          </a:ln>
        </p:spPr>
      </p:pic>
      <p:sp>
        <p:nvSpPr>
          <p:cNvPr id="3" name="スライド番号プレースホルダー 2"/>
          <p:cNvSpPr>
            <a:spLocks noGrp="1"/>
          </p:cNvSpPr>
          <p:nvPr>
            <p:ph type="sldNum" sz="quarter" idx="12"/>
          </p:nvPr>
        </p:nvSpPr>
        <p:spPr/>
        <p:txBody>
          <a:bodyPr>
            <a:normAutofit fontScale="85000" lnSpcReduction="20000"/>
          </a:bodyPr>
          <a:lstStyle/>
          <a:p>
            <a:pPr>
              <a:defRPr/>
            </a:pPr>
            <a:fld id="{C1AC593F-C9EA-4598-A006-D81FA3671BB3}" type="slidenum">
              <a:rPr lang="en-US" altLang="ja-JP"/>
              <a:pPr>
                <a:defRPr/>
              </a:pPr>
              <a:t>3</a:t>
            </a:fld>
            <a:endParaRPr lang="en-US" altLang="ja-JP"/>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テキスト ボックス 4"/>
          <p:cNvSpPr txBox="1">
            <a:spLocks noChangeArrowheads="1"/>
          </p:cNvSpPr>
          <p:nvPr/>
        </p:nvSpPr>
        <p:spPr bwMode="auto">
          <a:xfrm>
            <a:off x="638175" y="1419225"/>
            <a:ext cx="9561513" cy="457200"/>
          </a:xfrm>
          <a:prstGeom prst="rect">
            <a:avLst/>
          </a:prstGeom>
          <a:noFill/>
          <a:ln w="9525">
            <a:noFill/>
            <a:miter lim="800000"/>
            <a:headEnd/>
            <a:tailEnd/>
          </a:ln>
        </p:spPr>
        <p:txBody>
          <a:bodyPr>
            <a:spAutoFit/>
          </a:bodyPr>
          <a:lstStyle/>
          <a:p>
            <a:pPr defTabSz="457200"/>
            <a:r>
              <a:rPr lang="ja-JP" altLang="en-US" sz="2400">
                <a:latin typeface="Calibri" pitchFamily="34" charset="0"/>
                <a:ea typeface="ＭＳ Ｐゴシック" charset="-128"/>
              </a:rPr>
              <a:t>知的財産に対し、適切な利用方法を把握する必要がある。</a:t>
            </a:r>
            <a:endParaRPr lang="en-US" altLang="ja-JP" sz="2400">
              <a:latin typeface="Calibri" pitchFamily="34" charset="0"/>
              <a:ea typeface="ＭＳ Ｐゴシック" charset="-128"/>
            </a:endParaRPr>
          </a:p>
        </p:txBody>
      </p:sp>
      <p:sp>
        <p:nvSpPr>
          <p:cNvPr id="29698" name="Rectangle 5"/>
          <p:cNvSpPr>
            <a:spLocks noChangeArrowheads="1"/>
          </p:cNvSpPr>
          <p:nvPr/>
        </p:nvSpPr>
        <p:spPr bwMode="auto">
          <a:xfrm>
            <a:off x="1450975" y="333375"/>
            <a:ext cx="3416300" cy="646113"/>
          </a:xfrm>
          <a:prstGeom prst="rect">
            <a:avLst/>
          </a:prstGeom>
          <a:noFill/>
          <a:ln w="9525">
            <a:noFill/>
            <a:miter lim="800000"/>
            <a:headEnd/>
            <a:tailEnd/>
          </a:ln>
        </p:spPr>
        <p:txBody>
          <a:bodyPr wrap="none">
            <a:spAutoFit/>
          </a:bodyPr>
          <a:lstStyle/>
          <a:p>
            <a:r>
              <a:rPr lang="ja-JP" altLang="en-US" sz="3600">
                <a:ea typeface="ＭＳ Ｐゴシック" charset="-128"/>
              </a:rPr>
              <a:t>知的財産の利用</a:t>
            </a:r>
            <a:endParaRPr lang="zh-CN" altLang="en-US" sz="3600">
              <a:ea typeface="ＭＳ Ｐゴシック" charset="-128"/>
            </a:endParaRPr>
          </a:p>
        </p:txBody>
      </p:sp>
      <p:sp>
        <p:nvSpPr>
          <p:cNvPr id="19459" name="テキスト ボックス 13"/>
          <p:cNvSpPr txBox="1">
            <a:spLocks noChangeArrowheads="1"/>
          </p:cNvSpPr>
          <p:nvPr/>
        </p:nvSpPr>
        <p:spPr bwMode="auto">
          <a:xfrm>
            <a:off x="344488" y="3917950"/>
            <a:ext cx="7448550" cy="400050"/>
          </a:xfrm>
          <a:prstGeom prst="rect">
            <a:avLst/>
          </a:prstGeom>
          <a:solidFill>
            <a:schemeClr val="accent1">
              <a:lumMod val="20000"/>
              <a:lumOff val="80000"/>
            </a:schemeClr>
          </a:solidFill>
          <a:ln w="9525">
            <a:solidFill>
              <a:schemeClr val="accent1"/>
            </a:solidFill>
            <a:miter lim="800000"/>
            <a:headEnd/>
            <a:tailEnd/>
          </a:ln>
        </p:spPr>
        <p:txBody>
          <a:bodyPr>
            <a:spAutoFit/>
          </a:bodyPr>
          <a:lstStyle/>
          <a:p>
            <a:pPr defTabSz="457200">
              <a:defRPr/>
            </a:pPr>
            <a:r>
              <a:rPr lang="ja-JP" altLang="en-US" sz="2000" b="1" dirty="0">
                <a:latin typeface="ＭＳ Ｐゴシック" pitchFamily="50" charset="-128"/>
                <a:ea typeface="ＭＳ Ｐゴシック" pitchFamily="50" charset="-128"/>
              </a:rPr>
              <a:t>・Ａ君</a:t>
            </a:r>
            <a:r>
              <a:rPr lang="ja-JP" altLang="en-US" sz="2000" b="1" dirty="0">
                <a:latin typeface="ＭＳ Ｐゴシック" pitchFamily="50" charset="-128"/>
                <a:ea typeface="ＭＳ Ｐゴシック" pitchFamily="50" charset="-128"/>
              </a:rPr>
              <a:t>は</a:t>
            </a:r>
            <a:r>
              <a:rPr lang="ja-JP" altLang="en-US" sz="2000" b="1" dirty="0">
                <a:latin typeface="ＭＳ Ｐゴシック" pitchFamily="50" charset="-128"/>
                <a:ea typeface="ＭＳ Ｐゴシック" pitchFamily="50" charset="-128"/>
              </a:rPr>
              <a:t>自分の実験に</a:t>
            </a:r>
            <a:r>
              <a:rPr lang="ja-JP" altLang="en-US" sz="2000" b="1" dirty="0">
                <a:latin typeface="ＭＳ Ｐゴシック" pitchFamily="50" charset="-128"/>
                <a:ea typeface="ＭＳ Ｐゴシック" pitchFamily="50" charset="-128"/>
              </a:rPr>
              <a:t>、</a:t>
            </a:r>
            <a:r>
              <a:rPr lang="en-US" altLang="ja-JP" sz="2000" b="1" dirty="0">
                <a:latin typeface="ＭＳ Ｐゴシック" pitchFamily="50" charset="-128"/>
                <a:ea typeface="ＭＳ Ｐゴシック" pitchFamily="50" charset="-128"/>
              </a:rPr>
              <a:t>B</a:t>
            </a:r>
            <a:r>
              <a:rPr lang="ja-JP" altLang="en-US" sz="2000" b="1" dirty="0">
                <a:latin typeface="ＭＳ Ｐゴシック" pitchFamily="50" charset="-128"/>
                <a:ea typeface="ＭＳ Ｐゴシック" pitchFamily="50" charset="-128"/>
              </a:rPr>
              <a:t>社</a:t>
            </a:r>
            <a:r>
              <a:rPr lang="ja-JP" altLang="en-US" sz="2000" b="1" dirty="0">
                <a:latin typeface="ＭＳ Ｐゴシック" pitchFamily="50" charset="-128"/>
                <a:ea typeface="ＭＳ Ｐゴシック" pitchFamily="50" charset="-128"/>
              </a:rPr>
              <a:t>の特許発明である装置を使いたい</a:t>
            </a:r>
            <a:r>
              <a:rPr lang="ja-JP" altLang="en-US" sz="2000" b="1" dirty="0">
                <a:latin typeface="ＭＳ Ｐゴシック" pitchFamily="50" charset="-128"/>
                <a:ea typeface="ＭＳ Ｐゴシック" pitchFamily="50" charset="-128"/>
              </a:rPr>
              <a:t>。</a:t>
            </a:r>
            <a:endParaRPr lang="en-US" altLang="ja-JP" sz="2000" dirty="0">
              <a:latin typeface="ＭＳ Ｐゴシック" pitchFamily="50" charset="-128"/>
              <a:ea typeface="ＭＳ Ｐゴシック" pitchFamily="50" charset="-128"/>
            </a:endParaRPr>
          </a:p>
        </p:txBody>
      </p:sp>
      <p:sp>
        <p:nvSpPr>
          <p:cNvPr id="19460" name="テキスト ボックス 14"/>
          <p:cNvSpPr txBox="1">
            <a:spLocks noChangeArrowheads="1"/>
          </p:cNvSpPr>
          <p:nvPr/>
        </p:nvSpPr>
        <p:spPr bwMode="auto">
          <a:xfrm>
            <a:off x="344488" y="5229225"/>
            <a:ext cx="7448550" cy="708025"/>
          </a:xfrm>
          <a:prstGeom prst="rect">
            <a:avLst/>
          </a:prstGeom>
          <a:solidFill>
            <a:schemeClr val="accent2">
              <a:lumMod val="20000"/>
              <a:lumOff val="80000"/>
            </a:schemeClr>
          </a:solidFill>
          <a:ln w="9525">
            <a:solidFill>
              <a:schemeClr val="accent1"/>
            </a:solidFill>
            <a:miter lim="800000"/>
            <a:headEnd/>
            <a:tailEnd/>
          </a:ln>
        </p:spPr>
        <p:txBody>
          <a:bodyPr>
            <a:spAutoFit/>
          </a:bodyPr>
          <a:lstStyle/>
          <a:p>
            <a:pPr defTabSz="457200">
              <a:defRPr/>
            </a:pPr>
            <a:r>
              <a:rPr lang="ja-JP" altLang="en-US" sz="2000" b="1" dirty="0">
                <a:latin typeface="Calibri" pitchFamily="34" charset="0"/>
                <a:ea typeface="MS PGothic" pitchFamily="34" charset="-128"/>
              </a:rPr>
              <a:t>・</a:t>
            </a:r>
            <a:r>
              <a:rPr lang="en-US" altLang="ja-JP" sz="2000" b="1" dirty="0">
                <a:latin typeface="Calibri" pitchFamily="34" charset="0"/>
                <a:ea typeface="MS PGothic" pitchFamily="34" charset="-128"/>
              </a:rPr>
              <a:t>E</a:t>
            </a:r>
            <a:r>
              <a:rPr lang="ja-JP" altLang="en-US" sz="2000" b="1" dirty="0">
                <a:latin typeface="Calibri" pitchFamily="34" charset="0"/>
                <a:ea typeface="MS PGothic" pitchFamily="34" charset="-128"/>
              </a:rPr>
              <a:t>君</a:t>
            </a:r>
            <a:r>
              <a:rPr lang="ja-JP" altLang="en-US" sz="2000" b="1" dirty="0">
                <a:latin typeface="Calibri" pitchFamily="34" charset="0"/>
                <a:ea typeface="MS PGothic" pitchFamily="34" charset="-128"/>
              </a:rPr>
              <a:t>は</a:t>
            </a:r>
            <a:r>
              <a:rPr lang="ja-JP" altLang="en-US" sz="2000" b="1" dirty="0">
                <a:latin typeface="Calibri" pitchFamily="34" charset="0"/>
                <a:ea typeface="MS PGothic" pitchFamily="34" charset="-128"/>
              </a:rPr>
              <a:t>論文執筆、学会発表において、</a:t>
            </a:r>
            <a:r>
              <a:rPr lang="en-US" altLang="ja-JP" sz="2000" b="1" dirty="0">
                <a:latin typeface="Calibri" pitchFamily="34" charset="0"/>
                <a:ea typeface="MS PGothic" pitchFamily="34" charset="-128"/>
              </a:rPr>
              <a:t>F</a:t>
            </a:r>
            <a:r>
              <a:rPr lang="ja-JP" altLang="en-US" sz="2000" b="1" dirty="0">
                <a:latin typeface="Calibri" pitchFamily="34" charset="0"/>
                <a:ea typeface="MS PGothic" pitchFamily="34" charset="-128"/>
              </a:rPr>
              <a:t>先生</a:t>
            </a:r>
            <a:r>
              <a:rPr lang="ja-JP" altLang="en-US" sz="2000" b="1" dirty="0">
                <a:latin typeface="Calibri" pitchFamily="34" charset="0"/>
                <a:ea typeface="MS PGothic" pitchFamily="34" charset="-128"/>
              </a:rPr>
              <a:t>の先行論文</a:t>
            </a:r>
            <a:r>
              <a:rPr lang="ja-JP" altLang="en-US" sz="2000" b="1" dirty="0">
                <a:latin typeface="Calibri" pitchFamily="34" charset="0"/>
                <a:ea typeface="MS PGothic" pitchFamily="34" charset="-128"/>
              </a:rPr>
              <a:t>を引用</a:t>
            </a:r>
            <a:endParaRPr lang="en-US" altLang="ja-JP" sz="2000" b="1" dirty="0">
              <a:latin typeface="Calibri" pitchFamily="34" charset="0"/>
              <a:ea typeface="MS PGothic" pitchFamily="34" charset="-128"/>
            </a:endParaRPr>
          </a:p>
          <a:p>
            <a:pPr defTabSz="457200">
              <a:defRPr/>
            </a:pPr>
            <a:r>
              <a:rPr lang="ja-JP" altLang="en-US" sz="2000" b="1" dirty="0">
                <a:latin typeface="Calibri" pitchFamily="34" charset="0"/>
                <a:ea typeface="MS PGothic" pitchFamily="34" charset="-128"/>
              </a:rPr>
              <a:t>　</a:t>
            </a:r>
            <a:r>
              <a:rPr lang="ja-JP" altLang="en-US" sz="2000" b="1" dirty="0">
                <a:latin typeface="Calibri" pitchFamily="34" charset="0"/>
                <a:ea typeface="MS PGothic" pitchFamily="34" charset="-128"/>
              </a:rPr>
              <a:t>したい</a:t>
            </a:r>
            <a:r>
              <a:rPr lang="ja-JP" altLang="en-US" sz="2000" b="1" dirty="0">
                <a:latin typeface="Calibri" pitchFamily="34" charset="0"/>
                <a:ea typeface="MS PGothic" pitchFamily="34" charset="-128"/>
              </a:rPr>
              <a:t>。</a:t>
            </a:r>
            <a:endParaRPr lang="en-US" altLang="ja-JP" sz="2000" b="1" dirty="0">
              <a:latin typeface="Calibri" pitchFamily="34" charset="0"/>
              <a:ea typeface="MS PGothic" pitchFamily="34" charset="-128"/>
            </a:endParaRPr>
          </a:p>
        </p:txBody>
      </p:sp>
      <p:pic>
        <p:nvPicPr>
          <p:cNvPr id="29701" name="Picture 3"/>
          <p:cNvPicPr>
            <a:picLocks noChangeAspect="1" noChangeArrowheads="1"/>
          </p:cNvPicPr>
          <p:nvPr/>
        </p:nvPicPr>
        <p:blipFill>
          <a:blip r:embed="rId3"/>
          <a:srcRect/>
          <a:stretch>
            <a:fillRect/>
          </a:stretch>
        </p:blipFill>
        <p:spPr bwMode="auto">
          <a:xfrm>
            <a:off x="4521200" y="2636838"/>
            <a:ext cx="1223963" cy="1082675"/>
          </a:xfrm>
          <a:prstGeom prst="rect">
            <a:avLst/>
          </a:prstGeom>
          <a:noFill/>
          <a:ln w="9525">
            <a:noFill/>
            <a:miter lim="800000"/>
            <a:headEnd/>
            <a:tailEnd/>
          </a:ln>
        </p:spPr>
      </p:pic>
      <p:pic>
        <p:nvPicPr>
          <p:cNvPr id="29702" name="Picture 2"/>
          <p:cNvPicPr>
            <a:picLocks noChangeAspect="1" noChangeArrowheads="1"/>
          </p:cNvPicPr>
          <p:nvPr/>
        </p:nvPicPr>
        <p:blipFill>
          <a:blip r:embed="rId4"/>
          <a:srcRect/>
          <a:stretch>
            <a:fillRect/>
          </a:stretch>
        </p:blipFill>
        <p:spPr bwMode="auto">
          <a:xfrm>
            <a:off x="8253413" y="4335463"/>
            <a:ext cx="1411287" cy="1247775"/>
          </a:xfrm>
          <a:prstGeom prst="rect">
            <a:avLst/>
          </a:prstGeom>
          <a:noFill/>
          <a:ln w="9525">
            <a:noFill/>
            <a:miter lim="800000"/>
            <a:headEnd/>
            <a:tailEnd/>
          </a:ln>
        </p:spPr>
      </p:pic>
      <p:sp>
        <p:nvSpPr>
          <p:cNvPr id="16400" name="Rectangle 16"/>
          <p:cNvSpPr>
            <a:spLocks noChangeArrowheads="1"/>
          </p:cNvSpPr>
          <p:nvPr/>
        </p:nvSpPr>
        <p:spPr bwMode="auto">
          <a:xfrm>
            <a:off x="-15875" y="0"/>
            <a:ext cx="1035050"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latin typeface="MS PGothic" pitchFamily="34" charset="-128"/>
                <a:ea typeface="MS PGothic" pitchFamily="34" charset="-128"/>
              </a:rPr>
              <a:t>８</a:t>
            </a:r>
            <a:r>
              <a:rPr lang="ja-JP" altLang="en-US" sz="2800" dirty="0">
                <a:latin typeface="MS PGothic" pitchFamily="34" charset="-128"/>
                <a:ea typeface="MS PGothic" pitchFamily="34" charset="-128"/>
              </a:rPr>
              <a:t>－１</a:t>
            </a:r>
            <a:endParaRPr lang="zh-CN" altLang="en-US" sz="2800" dirty="0">
              <a:latin typeface="MS PGothic" pitchFamily="34" charset="-128"/>
              <a:ea typeface="MS PGothic" pitchFamily="34" charset="-128"/>
            </a:endParaRPr>
          </a:p>
        </p:txBody>
      </p:sp>
      <p:sp>
        <p:nvSpPr>
          <p:cNvPr id="3" name="テキスト ボックス 2"/>
          <p:cNvSpPr txBox="1"/>
          <p:nvPr/>
        </p:nvSpPr>
        <p:spPr>
          <a:xfrm>
            <a:off x="344488" y="3284538"/>
            <a:ext cx="1447800" cy="477837"/>
          </a:xfrm>
          <a:prstGeom prst="roundRect">
            <a:avLst/>
          </a:prstGeom>
          <a:solidFill>
            <a:schemeClr val="accent2">
              <a:lumMod val="60000"/>
              <a:lumOff val="40000"/>
            </a:schemeClr>
          </a:solidFill>
          <a:ln>
            <a:solidFill>
              <a:schemeClr val="tx1"/>
            </a:solidFill>
          </a:ln>
        </p:spPr>
        <p:txBody>
          <a:bodyPr>
            <a:spAutoFit/>
          </a:bodyPr>
          <a:lstStyle/>
          <a:p>
            <a:pPr algn="ctr">
              <a:defRPr/>
            </a:pPr>
            <a:r>
              <a:rPr lang="ja-JP" altLang="en-US" sz="2200" dirty="0">
                <a:latin typeface="MS PGothic" pitchFamily="34" charset="-128"/>
                <a:ea typeface="MS PGothic" pitchFamily="34" charset="-128"/>
              </a:rPr>
              <a:t>具体例</a:t>
            </a:r>
          </a:p>
        </p:txBody>
      </p:sp>
      <p:sp>
        <p:nvSpPr>
          <p:cNvPr id="18449" name="Text Box 17"/>
          <p:cNvSpPr txBox="1">
            <a:spLocks noChangeArrowheads="1"/>
          </p:cNvSpPr>
          <p:nvPr/>
        </p:nvSpPr>
        <p:spPr bwMode="auto">
          <a:xfrm>
            <a:off x="344488" y="4541838"/>
            <a:ext cx="7448550" cy="400050"/>
          </a:xfrm>
          <a:prstGeom prst="rect">
            <a:avLst/>
          </a:prstGeom>
          <a:solidFill>
            <a:schemeClr val="accent1">
              <a:lumMod val="20000"/>
              <a:lumOff val="80000"/>
            </a:schemeClr>
          </a:solidFill>
          <a:ln w="9525">
            <a:solidFill>
              <a:schemeClr val="accent1"/>
            </a:solidFill>
            <a:miter lim="800000"/>
            <a:headEnd/>
            <a:tailEnd/>
          </a:ln>
          <a:effectLst/>
        </p:spPr>
        <p:txBody>
          <a:bodyPr>
            <a:spAutoFit/>
          </a:bodyPr>
          <a:lstStyle/>
          <a:p>
            <a:pPr>
              <a:spcBef>
                <a:spcPct val="50000"/>
              </a:spcBef>
              <a:defRPr/>
            </a:pPr>
            <a:r>
              <a:rPr lang="ja-JP" altLang="en-US" sz="2000" b="1" dirty="0">
                <a:latin typeface="ＭＳ Ｐゴシック" pitchFamily="50" charset="-128"/>
                <a:ea typeface="ＭＳ Ｐゴシック" pitchFamily="50" charset="-128"/>
              </a:rPr>
              <a:t>・</a:t>
            </a:r>
            <a:r>
              <a:rPr lang="en-US" altLang="ja-JP" sz="2000" b="1" dirty="0">
                <a:latin typeface="ＭＳ Ｐゴシック" pitchFamily="50" charset="-128"/>
                <a:ea typeface="ＭＳ Ｐゴシック" pitchFamily="50" charset="-128"/>
              </a:rPr>
              <a:t>C</a:t>
            </a:r>
            <a:r>
              <a:rPr lang="ja-JP" altLang="en-US" sz="2000" b="1" dirty="0">
                <a:latin typeface="ＭＳ Ｐゴシック" pitchFamily="50" charset="-128"/>
                <a:ea typeface="ＭＳ Ｐゴシック" pitchFamily="50" charset="-128"/>
              </a:rPr>
              <a:t>君は</a:t>
            </a:r>
            <a:r>
              <a:rPr lang="en-US" altLang="ja-JP" sz="2000" b="1" dirty="0">
                <a:latin typeface="ＭＳ Ｐゴシック" pitchFamily="50" charset="-128"/>
                <a:ea typeface="ＭＳ Ｐゴシック" pitchFamily="50" charset="-128"/>
              </a:rPr>
              <a:t>D</a:t>
            </a:r>
            <a:r>
              <a:rPr lang="ja-JP" altLang="en-US" sz="2000" b="1" dirty="0">
                <a:latin typeface="ＭＳ Ｐゴシック" pitchFamily="50" charset="-128"/>
                <a:ea typeface="ＭＳ Ｐゴシック" pitchFamily="50" charset="-128"/>
              </a:rPr>
              <a:t>君の発明を取り込んだ新たな発明を行い、自ら使った。</a:t>
            </a:r>
            <a:endParaRPr lang="en-US" altLang="ja-JP" sz="2000" b="1" dirty="0">
              <a:latin typeface="ＭＳ Ｐゴシック" pitchFamily="50" charset="-128"/>
              <a:ea typeface="ＭＳ Ｐゴシック" pitchFamily="50" charset="-128"/>
            </a:endParaRPr>
          </a:p>
        </p:txBody>
      </p:sp>
      <p:sp>
        <p:nvSpPr>
          <p:cNvPr id="17" name="テキスト ボックス 16"/>
          <p:cNvSpPr txBox="1"/>
          <p:nvPr/>
        </p:nvSpPr>
        <p:spPr>
          <a:xfrm>
            <a:off x="3872883" y="1988846"/>
            <a:ext cx="2232248" cy="461665"/>
          </a:xfrm>
          <a:prstGeom prst="rect">
            <a:avLst/>
          </a:prstGeom>
          <a:solidFill>
            <a:schemeClr val="bg1"/>
          </a:solidFill>
          <a:ln w="28575">
            <a:solidFill>
              <a:schemeClr val="accent5">
                <a:lumMod val="60000"/>
                <a:lumOff val="40000"/>
              </a:schemeClr>
            </a:solidFill>
          </a:ln>
        </p:spPr>
        <p:style>
          <a:lnRef idx="0">
            <a:schemeClr val="accent2"/>
          </a:lnRef>
          <a:fillRef idx="3">
            <a:schemeClr val="accent2"/>
          </a:fillRef>
          <a:effectRef idx="3">
            <a:schemeClr val="accent2"/>
          </a:effectRef>
          <a:fontRef idx="minor">
            <a:schemeClr val="lt1"/>
          </a:fontRef>
        </p:style>
        <p:txBody>
          <a:bodyPr>
            <a:spAutoFit/>
          </a:bodyPr>
          <a:lstStyle/>
          <a:p>
            <a:pPr algn="ctr" defTabSz="457200" fontAlgn="auto">
              <a:spcBef>
                <a:spcPts val="0"/>
              </a:spcBef>
              <a:spcAft>
                <a:spcPts val="0"/>
              </a:spcAft>
              <a:defRPr/>
            </a:pPr>
            <a:r>
              <a:rPr lang="ja-JP" altLang="en-US" sz="2400" dirty="0">
                <a:solidFill>
                  <a:schemeClr val="accent6">
                    <a:lumMod val="75000"/>
                  </a:schemeClr>
                </a:solidFill>
                <a:latin typeface="ＭＳ Ｐゴシック" pitchFamily="50" charset="-128"/>
                <a:ea typeface="ＭＳ Ｐゴシック" pitchFamily="50" charset="-128"/>
              </a:rPr>
              <a:t>研究・開発活動</a:t>
            </a:r>
            <a:endParaRPr lang="ja-JP" altLang="en-US" sz="2400" dirty="0">
              <a:solidFill>
                <a:schemeClr val="accent6">
                  <a:lumMod val="75000"/>
                </a:schemeClr>
              </a:solidFill>
              <a:latin typeface="ＭＳ Ｐゴシック" pitchFamily="50" charset="-128"/>
              <a:ea typeface="ＭＳ Ｐゴシック" pitchFamily="50" charset="-128"/>
            </a:endParaRPr>
          </a:p>
        </p:txBody>
      </p:sp>
      <p:sp>
        <p:nvSpPr>
          <p:cNvPr id="18" name="右矢印 17"/>
          <p:cNvSpPr/>
          <p:nvPr/>
        </p:nvSpPr>
        <p:spPr>
          <a:xfrm>
            <a:off x="2505075" y="2060575"/>
            <a:ext cx="1223963" cy="322263"/>
          </a:xfrm>
          <a:prstGeom prst="rightArrow">
            <a:avLst/>
          </a:prstGeom>
          <a:solidFill>
            <a:srgbClr val="95CEDB"/>
          </a:solidFill>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ja-JP" altLang="en-US">
              <a:solidFill>
                <a:srgbClr val="FFFFFF"/>
              </a:solidFill>
              <a:latin typeface="ＭＳ Ｐゴシック" pitchFamily="50" charset="-128"/>
              <a:ea typeface="ＭＳ Ｐゴシック" pitchFamily="50" charset="-128"/>
            </a:endParaRPr>
          </a:p>
        </p:txBody>
      </p:sp>
      <p:sp>
        <p:nvSpPr>
          <p:cNvPr id="19" name="テキスト ボックス 18"/>
          <p:cNvSpPr txBox="1"/>
          <p:nvPr/>
        </p:nvSpPr>
        <p:spPr>
          <a:xfrm>
            <a:off x="7444390" y="2031237"/>
            <a:ext cx="1669047" cy="461665"/>
          </a:xfrm>
          <a:prstGeom prst="rect">
            <a:avLst/>
          </a:prstGeom>
          <a:solidFill>
            <a:schemeClr val="bg1"/>
          </a:solidFill>
          <a:ln w="25400">
            <a:solidFill>
              <a:srgbClr val="C00000"/>
            </a:solidFill>
          </a:ln>
        </p:spPr>
        <p:style>
          <a:lnRef idx="0">
            <a:schemeClr val="accent6"/>
          </a:lnRef>
          <a:fillRef idx="3">
            <a:schemeClr val="accent6"/>
          </a:fillRef>
          <a:effectRef idx="3">
            <a:schemeClr val="accent6"/>
          </a:effectRef>
          <a:fontRef idx="minor">
            <a:schemeClr val="lt1"/>
          </a:fontRef>
        </p:style>
        <p:txBody>
          <a:bodyPr wrap="none">
            <a:spAutoFit/>
          </a:bodyPr>
          <a:lstStyle/>
          <a:p>
            <a:pPr defTabSz="457200" fontAlgn="auto">
              <a:spcBef>
                <a:spcPts val="0"/>
              </a:spcBef>
              <a:spcAft>
                <a:spcPts val="0"/>
              </a:spcAft>
              <a:defRPr/>
            </a:pPr>
            <a:r>
              <a:rPr lang="ja-JP" altLang="en-US" sz="2400" dirty="0">
                <a:solidFill>
                  <a:srgbClr val="993366"/>
                </a:solidFill>
                <a:latin typeface="ＭＳ Ｐゴシック" pitchFamily="50" charset="-128"/>
                <a:ea typeface="ＭＳ Ｐゴシック" pitchFamily="50" charset="-128"/>
              </a:rPr>
              <a:t>新た</a:t>
            </a:r>
            <a:r>
              <a:rPr lang="ja-JP" altLang="en-US" sz="2400" dirty="0">
                <a:solidFill>
                  <a:srgbClr val="993366"/>
                </a:solidFill>
                <a:latin typeface="ＭＳ Ｐゴシック" pitchFamily="50" charset="-128"/>
                <a:ea typeface="ＭＳ Ｐゴシック" pitchFamily="50" charset="-128"/>
              </a:rPr>
              <a:t>な成果</a:t>
            </a:r>
            <a:endParaRPr lang="ja-JP" altLang="en-US" sz="2400" dirty="0">
              <a:solidFill>
                <a:srgbClr val="993366"/>
              </a:solidFill>
              <a:latin typeface="ＭＳ Ｐゴシック" pitchFamily="50" charset="-128"/>
              <a:ea typeface="ＭＳ Ｐゴシック" pitchFamily="50" charset="-128"/>
            </a:endParaRPr>
          </a:p>
        </p:txBody>
      </p:sp>
      <p:sp>
        <p:nvSpPr>
          <p:cNvPr id="21" name="右矢印 20"/>
          <p:cNvSpPr/>
          <p:nvPr/>
        </p:nvSpPr>
        <p:spPr>
          <a:xfrm>
            <a:off x="6280150" y="2060575"/>
            <a:ext cx="925513" cy="322263"/>
          </a:xfrm>
          <a:prstGeom prst="rightArrow">
            <a:avLst/>
          </a:prstGeom>
          <a:solidFill>
            <a:srgbClr val="3D9EB5"/>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ja-JP" altLang="en-US">
              <a:solidFill>
                <a:srgbClr val="FFFFFF"/>
              </a:solidFill>
              <a:latin typeface="ＭＳ Ｐゴシック" pitchFamily="50" charset="-128"/>
              <a:ea typeface="ＭＳ Ｐゴシック" pitchFamily="50" charset="-128"/>
            </a:endParaRPr>
          </a:p>
        </p:txBody>
      </p:sp>
      <p:sp>
        <p:nvSpPr>
          <p:cNvPr id="22" name="テキスト ボックス 21"/>
          <p:cNvSpPr txBox="1"/>
          <p:nvPr/>
        </p:nvSpPr>
        <p:spPr>
          <a:xfrm>
            <a:off x="573174" y="1988846"/>
            <a:ext cx="1723549" cy="461665"/>
          </a:xfrm>
          <a:prstGeom prst="rect">
            <a:avLst/>
          </a:prstGeom>
          <a:solidFill>
            <a:schemeClr val="bg1"/>
          </a:solidFill>
          <a:ln w="25400">
            <a:solidFill>
              <a:schemeClr val="accent1">
                <a:lumMod val="75000"/>
              </a:schemeClr>
            </a:solidFill>
          </a:ln>
        </p:spPr>
        <p:style>
          <a:lnRef idx="0">
            <a:schemeClr val="accent6"/>
          </a:lnRef>
          <a:fillRef idx="3">
            <a:schemeClr val="accent6"/>
          </a:fillRef>
          <a:effectRef idx="3">
            <a:schemeClr val="accent6"/>
          </a:effectRef>
          <a:fontRef idx="minor">
            <a:schemeClr val="lt1"/>
          </a:fontRef>
        </p:style>
        <p:txBody>
          <a:bodyPr wrap="none">
            <a:spAutoFit/>
          </a:bodyPr>
          <a:lstStyle/>
          <a:p>
            <a:pPr defTabSz="457200" fontAlgn="auto">
              <a:spcBef>
                <a:spcPts val="0"/>
              </a:spcBef>
              <a:spcAft>
                <a:spcPts val="0"/>
              </a:spcAft>
              <a:defRPr/>
            </a:pPr>
            <a:r>
              <a:rPr lang="ja-JP" altLang="en-US" sz="2400" dirty="0">
                <a:solidFill>
                  <a:srgbClr val="000099"/>
                </a:solidFill>
                <a:latin typeface="ＭＳ Ｐゴシック" pitchFamily="50" charset="-128"/>
                <a:ea typeface="ＭＳ Ｐゴシック" pitchFamily="50" charset="-128"/>
              </a:rPr>
              <a:t>既存の成果</a:t>
            </a:r>
            <a:endParaRPr lang="ja-JP" altLang="en-US" sz="2400" dirty="0">
              <a:solidFill>
                <a:srgbClr val="000099"/>
              </a:solidFill>
              <a:latin typeface="ＭＳ Ｐゴシック" pitchFamily="50" charset="-128"/>
              <a:ea typeface="ＭＳ Ｐゴシック" pitchFamily="50" charset="-128"/>
            </a:endParaRPr>
          </a:p>
        </p:txBody>
      </p:sp>
      <p:sp>
        <p:nvSpPr>
          <p:cNvPr id="2" name="テキスト ボックス 1"/>
          <p:cNvSpPr txBox="1"/>
          <p:nvPr/>
        </p:nvSpPr>
        <p:spPr>
          <a:xfrm>
            <a:off x="2505075" y="2454275"/>
            <a:ext cx="1108075" cy="830263"/>
          </a:xfrm>
          <a:prstGeom prst="rect">
            <a:avLst/>
          </a:prstGeom>
          <a:noFill/>
          <a:ln>
            <a:solidFill>
              <a:schemeClr val="accent1">
                <a:lumMod val="50000"/>
              </a:schemeClr>
            </a:solidFill>
          </a:ln>
        </p:spPr>
        <p:txBody>
          <a:bodyPr wrap="none">
            <a:spAutoFit/>
          </a:bodyPr>
          <a:lstStyle/>
          <a:p>
            <a:pPr>
              <a:defRPr/>
            </a:pPr>
            <a:r>
              <a:rPr lang="ja-JP" altLang="en-US" sz="1600" dirty="0">
                <a:solidFill>
                  <a:srgbClr val="0070C0"/>
                </a:solidFill>
                <a:latin typeface="ＭＳ Ｐゴシック" pitchFamily="50" charset="-128"/>
                <a:ea typeface="ＭＳ Ｐゴシック" pitchFamily="50" charset="-128"/>
              </a:rPr>
              <a:t>・特許</a:t>
            </a:r>
            <a:endParaRPr lang="en-US" altLang="ja-JP" sz="1600" dirty="0">
              <a:solidFill>
                <a:srgbClr val="0070C0"/>
              </a:solidFill>
              <a:latin typeface="ＭＳ Ｐゴシック" pitchFamily="50" charset="-128"/>
              <a:ea typeface="ＭＳ Ｐゴシック" pitchFamily="50" charset="-128"/>
            </a:endParaRPr>
          </a:p>
          <a:p>
            <a:pPr>
              <a:defRPr/>
            </a:pPr>
            <a:r>
              <a:rPr lang="ja-JP" altLang="en-US" sz="1600" dirty="0">
                <a:solidFill>
                  <a:srgbClr val="0070C0"/>
                </a:solidFill>
                <a:latin typeface="ＭＳ Ｐゴシック" pitchFamily="50" charset="-128"/>
                <a:ea typeface="ＭＳ Ｐゴシック" pitchFamily="50" charset="-128"/>
              </a:rPr>
              <a:t>・研究論文</a:t>
            </a:r>
            <a:endParaRPr lang="en-US" altLang="ja-JP" sz="1600" dirty="0">
              <a:solidFill>
                <a:srgbClr val="0070C0"/>
              </a:solidFill>
              <a:latin typeface="ＭＳ Ｐゴシック" pitchFamily="50" charset="-128"/>
              <a:ea typeface="ＭＳ Ｐゴシック" pitchFamily="50" charset="-128"/>
            </a:endParaRPr>
          </a:p>
          <a:p>
            <a:pPr>
              <a:defRPr/>
            </a:pPr>
            <a:r>
              <a:rPr lang="ja-JP" altLang="en-US" sz="1600" dirty="0">
                <a:solidFill>
                  <a:srgbClr val="0070C0"/>
                </a:solidFill>
                <a:latin typeface="ＭＳ Ｐゴシック" pitchFamily="50" charset="-128"/>
                <a:ea typeface="ＭＳ Ｐゴシック" pitchFamily="50" charset="-128"/>
              </a:rPr>
              <a:t>・学会発表</a:t>
            </a:r>
            <a:endParaRPr lang="en-US" altLang="ja-JP" sz="1600" dirty="0">
              <a:solidFill>
                <a:srgbClr val="0070C0"/>
              </a:solidFill>
              <a:latin typeface="ＭＳ Ｐゴシック" pitchFamily="50" charset="-128"/>
              <a:ea typeface="ＭＳ Ｐゴシック" pitchFamily="50" charset="-128"/>
            </a:endParaRPr>
          </a:p>
        </p:txBody>
      </p:sp>
      <p:sp>
        <p:nvSpPr>
          <p:cNvPr id="29718" name="スライド番号プレースホルダー 4"/>
          <p:cNvSpPr>
            <a:spLocks noGrp="1"/>
          </p:cNvSpPr>
          <p:nvPr>
            <p:ph type="sldNum" sz="quarter" idx="12"/>
          </p:nvPr>
        </p:nvSpPr>
        <p:spPr bwMode="auto">
          <a:noFill/>
          <a:ln>
            <a:miter lim="800000"/>
            <a:headEnd/>
            <a:tailEnd/>
          </a:ln>
        </p:spPr>
        <p:txBody>
          <a:bodyPr/>
          <a:lstStyle/>
          <a:p>
            <a:fld id="{4279310D-5631-455B-A4D5-1E69FEE2CAB1}" type="slidenum">
              <a:rPr lang="en-US" altLang="ja-JP">
                <a:latin typeface="Tw Cen MT" pitchFamily="34" charset="0"/>
                <a:ea typeface="ＭＳ Ｐゴシック" charset="-128"/>
              </a:rPr>
              <a:pPr/>
              <a:t>4</a:t>
            </a:fld>
            <a:endParaRPr lang="en-US" altLang="ja-JP">
              <a:latin typeface="Tw Cen MT" pitchFamily="34" charset="0"/>
              <a:ea typeface="ＭＳ Ｐゴシック"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テキスト ボックス 6"/>
          <p:cNvSpPr txBox="1">
            <a:spLocks noChangeArrowheads="1"/>
          </p:cNvSpPr>
          <p:nvPr/>
        </p:nvSpPr>
        <p:spPr bwMode="auto">
          <a:xfrm>
            <a:off x="273050" y="1476375"/>
            <a:ext cx="9218613" cy="457200"/>
          </a:xfrm>
          <a:prstGeom prst="rect">
            <a:avLst/>
          </a:prstGeom>
          <a:noFill/>
          <a:ln w="9525">
            <a:noFill/>
            <a:miter lim="800000"/>
            <a:headEnd/>
            <a:tailEnd/>
          </a:ln>
        </p:spPr>
        <p:txBody>
          <a:bodyPr>
            <a:spAutoFit/>
          </a:bodyPr>
          <a:lstStyle/>
          <a:p>
            <a:pPr defTabSz="457200"/>
            <a:r>
              <a:rPr lang="ja-JP" altLang="en-US" sz="2400">
                <a:solidFill>
                  <a:srgbClr val="000000"/>
                </a:solidFill>
                <a:latin typeface="Calibri" pitchFamily="34" charset="0"/>
                <a:ea typeface="ＭＳ Ｐゴシック" charset="-128"/>
              </a:rPr>
              <a:t>◆知的財産権制度が目指す社会</a:t>
            </a:r>
            <a:endParaRPr lang="en-US" altLang="ja-JP" sz="2400">
              <a:solidFill>
                <a:srgbClr val="000000"/>
              </a:solidFill>
              <a:latin typeface="Calibri" pitchFamily="34" charset="0"/>
              <a:ea typeface="ＭＳ Ｐゴシック" charset="-128"/>
            </a:endParaRPr>
          </a:p>
        </p:txBody>
      </p:sp>
      <p:sp>
        <p:nvSpPr>
          <p:cNvPr id="14339" name="Rectangle 4"/>
          <p:cNvSpPr>
            <a:spLocks noChangeArrowheads="1"/>
          </p:cNvSpPr>
          <p:nvPr/>
        </p:nvSpPr>
        <p:spPr bwMode="auto">
          <a:xfrm>
            <a:off x="1262063" y="2941638"/>
            <a:ext cx="6122987" cy="701675"/>
          </a:xfrm>
          <a:prstGeom prst="rect">
            <a:avLst/>
          </a:prstGeom>
          <a:solidFill>
            <a:schemeClr val="accent1">
              <a:lumMod val="40000"/>
              <a:lumOff val="60000"/>
            </a:schemeClr>
          </a:solidFill>
          <a:ln w="9525">
            <a:solidFill>
              <a:schemeClr val="accent1">
                <a:lumMod val="60000"/>
                <a:lumOff val="40000"/>
              </a:schemeClr>
            </a:solidFill>
            <a:miter lim="800000"/>
            <a:headEnd/>
            <a:tailEnd/>
          </a:ln>
          <a:effectLst>
            <a:prstShdw prst="shdw17" dist="17961" dir="2700000">
              <a:srgbClr val="995C1F"/>
            </a:prstShdw>
          </a:effectLst>
        </p:spPr>
        <p:txBody>
          <a:bodyPr>
            <a:spAutoFit/>
          </a:bodyPr>
          <a:lstStyle/>
          <a:p>
            <a:pPr eaLnBrk="0" hangingPunct="0">
              <a:defRPr/>
            </a:pPr>
            <a:r>
              <a:rPr lang="ja-JP" altLang="en-US" sz="2000" b="1" dirty="0">
                <a:solidFill>
                  <a:srgbClr val="000000"/>
                </a:solidFill>
                <a:latin typeface="Times New Roman" pitchFamily="18" charset="0"/>
                <a:ea typeface="MS PGothic" pitchFamily="34" charset="-128"/>
              </a:rPr>
              <a:t>新しい技術、デザイン、プログラムなどが知的創作物として生み出されることによって達成</a:t>
            </a:r>
            <a:endParaRPr lang="en-US" altLang="ja-JP" sz="2000" b="1" dirty="0">
              <a:solidFill>
                <a:srgbClr val="000000"/>
              </a:solidFill>
              <a:latin typeface="Times New Roman" pitchFamily="18" charset="0"/>
              <a:ea typeface="MS PGothic" pitchFamily="34" charset="-128"/>
            </a:endParaRPr>
          </a:p>
        </p:txBody>
      </p:sp>
      <p:sp>
        <p:nvSpPr>
          <p:cNvPr id="14340" name="Rectangle 5"/>
          <p:cNvSpPr>
            <a:spLocks noChangeArrowheads="1"/>
          </p:cNvSpPr>
          <p:nvPr/>
        </p:nvSpPr>
        <p:spPr bwMode="auto">
          <a:xfrm>
            <a:off x="2052638" y="2066925"/>
            <a:ext cx="3703637" cy="396875"/>
          </a:xfrm>
          <a:prstGeom prst="rect">
            <a:avLst/>
          </a:prstGeom>
          <a:solidFill>
            <a:schemeClr val="accent2">
              <a:lumMod val="20000"/>
              <a:lumOff val="80000"/>
            </a:schemeClr>
          </a:solidFill>
          <a:ln w="9525">
            <a:solidFill>
              <a:schemeClr val="accent2">
                <a:lumMod val="20000"/>
                <a:lumOff val="80000"/>
              </a:schemeClr>
            </a:solidFill>
            <a:miter lim="800000"/>
            <a:headEnd/>
            <a:tailEnd/>
          </a:ln>
          <a:effectLst>
            <a:prstShdw prst="shdw17" dist="17961" dir="2700000">
              <a:srgbClr val="007A99"/>
            </a:prstShdw>
          </a:effectLst>
        </p:spPr>
        <p:txBody>
          <a:bodyPr>
            <a:spAutoFit/>
          </a:bodyPr>
          <a:lstStyle/>
          <a:p>
            <a:pPr eaLnBrk="0" hangingPunct="0">
              <a:defRPr/>
            </a:pPr>
            <a:r>
              <a:rPr lang="ja-JP" altLang="en-US" sz="2000" b="1" dirty="0">
                <a:solidFill>
                  <a:srgbClr val="000000"/>
                </a:solidFill>
                <a:latin typeface="Times New Roman" pitchFamily="18" charset="0"/>
                <a:ea typeface="MS PGothic" pitchFamily="34" charset="-128"/>
              </a:rPr>
              <a:t>産業や文化が発展する社会</a:t>
            </a:r>
          </a:p>
        </p:txBody>
      </p:sp>
      <p:sp>
        <p:nvSpPr>
          <p:cNvPr id="9" name="下矢印 8"/>
          <p:cNvSpPr/>
          <p:nvPr/>
        </p:nvSpPr>
        <p:spPr>
          <a:xfrm rot="10800000">
            <a:off x="3705225" y="2463800"/>
            <a:ext cx="523875" cy="376238"/>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defTabSz="457200"/>
            <a:endParaRPr lang="ja-JP" altLang="en-US">
              <a:solidFill>
                <a:srgbClr val="FFFFFF"/>
              </a:solidFill>
            </a:endParaRPr>
          </a:p>
        </p:txBody>
      </p:sp>
      <p:sp>
        <p:nvSpPr>
          <p:cNvPr id="13" name="雲形吹き出し 12"/>
          <p:cNvSpPr>
            <a:spLocks noChangeArrowheads="1"/>
          </p:cNvSpPr>
          <p:nvPr/>
        </p:nvSpPr>
        <p:spPr bwMode="auto">
          <a:xfrm>
            <a:off x="7280275" y="1438275"/>
            <a:ext cx="2211388" cy="1411288"/>
          </a:xfrm>
          <a:prstGeom prst="cloudCallout">
            <a:avLst>
              <a:gd name="adj1" fmla="val -73415"/>
              <a:gd name="adj2" fmla="val 34283"/>
            </a:avLst>
          </a:prstGeom>
          <a:solidFill>
            <a:schemeClr val="accent3">
              <a:lumMod val="40000"/>
              <a:lumOff val="60000"/>
            </a:schemeClr>
          </a:solidFill>
          <a:ln w="9525" algn="ctr">
            <a:solidFill>
              <a:schemeClr val="accent1">
                <a:lumMod val="20000"/>
                <a:lumOff val="80000"/>
              </a:schemeClr>
            </a:solidFill>
            <a:round/>
            <a:headEnd/>
            <a:tailEnd/>
          </a:ln>
          <a:effectLst>
            <a:outerShdw dist="23000" dir="5400000" rotWithShape="0">
              <a:srgbClr val="000000">
                <a:alpha val="34999"/>
              </a:srgbClr>
            </a:outerShdw>
          </a:effectLst>
        </p:spPr>
        <p:txBody>
          <a:bodyPr anchor="ctr"/>
          <a:lstStyle/>
          <a:p>
            <a:pPr algn="ctr" defTabSz="457200">
              <a:defRPr/>
            </a:pPr>
            <a:r>
              <a:rPr lang="ja-JP" altLang="en-US" sz="2000" b="1" dirty="0">
                <a:solidFill>
                  <a:prstClr val="black"/>
                </a:solidFill>
                <a:latin typeface="Calibri" pitchFamily="34" charset="0"/>
                <a:ea typeface="MS PGothic" pitchFamily="34" charset="-128"/>
              </a:rPr>
              <a:t>研究開発等を促進する必要</a:t>
            </a:r>
          </a:p>
        </p:txBody>
      </p:sp>
      <p:sp>
        <p:nvSpPr>
          <p:cNvPr id="18" name="正方形/長方形 17"/>
          <p:cNvSpPr/>
          <p:nvPr/>
        </p:nvSpPr>
        <p:spPr>
          <a:xfrm>
            <a:off x="920750" y="3771900"/>
            <a:ext cx="1454150" cy="1055688"/>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r>
              <a:rPr lang="ja-JP" altLang="en-US" sz="2000" b="1" dirty="0">
                <a:solidFill>
                  <a:schemeClr val="tx1"/>
                </a:solidFill>
                <a:latin typeface="ＭＳ Ｐゴシック" pitchFamily="50" charset="-128"/>
                <a:ea typeface="ＭＳ Ｐゴシック" pitchFamily="50" charset="-128"/>
              </a:rPr>
              <a:t>研究</a:t>
            </a:r>
            <a:r>
              <a:rPr lang="ja-JP" altLang="en-US" sz="2000" b="1" dirty="0">
                <a:solidFill>
                  <a:schemeClr val="tx1"/>
                </a:solidFill>
                <a:latin typeface="ＭＳ Ｐゴシック" pitchFamily="50" charset="-128"/>
                <a:ea typeface="ＭＳ Ｐゴシック" pitchFamily="50" charset="-128"/>
              </a:rPr>
              <a:t>開発は社会を発展させる</a:t>
            </a:r>
            <a:endParaRPr lang="ja-JP" altLang="en-US" sz="2000" b="1" dirty="0">
              <a:solidFill>
                <a:schemeClr val="tx1"/>
              </a:solidFill>
              <a:latin typeface="ＭＳ Ｐゴシック" pitchFamily="50" charset="-128"/>
              <a:ea typeface="ＭＳ Ｐゴシック" pitchFamily="50" charset="-128"/>
            </a:endParaRPr>
          </a:p>
        </p:txBody>
      </p:sp>
      <p:sp>
        <p:nvSpPr>
          <p:cNvPr id="20" name="下矢印 19"/>
          <p:cNvSpPr/>
          <p:nvPr/>
        </p:nvSpPr>
        <p:spPr>
          <a:xfrm rot="16200000">
            <a:off x="2447925" y="4095750"/>
            <a:ext cx="484188" cy="407988"/>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defTabSz="457200"/>
            <a:endParaRPr lang="ja-JP" altLang="en-US">
              <a:solidFill>
                <a:srgbClr val="FFFFFF"/>
              </a:solidFill>
            </a:endParaRPr>
          </a:p>
        </p:txBody>
      </p:sp>
      <p:sp>
        <p:nvSpPr>
          <p:cNvPr id="21" name="正方形/長方形 20"/>
          <p:cNvSpPr/>
          <p:nvPr/>
        </p:nvSpPr>
        <p:spPr>
          <a:xfrm>
            <a:off x="2979738" y="3771900"/>
            <a:ext cx="2255837" cy="1055688"/>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r>
              <a:rPr lang="ja-JP" altLang="en-US" sz="2000" b="1" dirty="0">
                <a:solidFill>
                  <a:schemeClr val="tx1"/>
                </a:solidFill>
                <a:latin typeface="ＭＳ Ｐゴシック" pitchFamily="50" charset="-128"/>
                <a:ea typeface="ＭＳ Ｐゴシック" pitchFamily="50" charset="-128"/>
              </a:rPr>
              <a:t>他人の権利を尊重するとは、創作者に敬意を払うこと</a:t>
            </a:r>
          </a:p>
        </p:txBody>
      </p:sp>
      <p:sp>
        <p:nvSpPr>
          <p:cNvPr id="23" name="正方形/長方形 22"/>
          <p:cNvSpPr/>
          <p:nvPr/>
        </p:nvSpPr>
        <p:spPr>
          <a:xfrm>
            <a:off x="7575550" y="3778250"/>
            <a:ext cx="1770063" cy="1055688"/>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r>
              <a:rPr lang="ja-JP" altLang="en-US" sz="2000" b="1" dirty="0">
                <a:solidFill>
                  <a:schemeClr val="tx1"/>
                </a:solidFill>
                <a:latin typeface="ＭＳ Ｐゴシック" pitchFamily="50" charset="-128"/>
                <a:ea typeface="ＭＳ Ｐゴシック" pitchFamily="50" charset="-128"/>
              </a:rPr>
              <a:t>創作者、研究開発に敬意を払わない社会</a:t>
            </a:r>
          </a:p>
        </p:txBody>
      </p:sp>
      <p:sp>
        <p:nvSpPr>
          <p:cNvPr id="25" name="雲 24"/>
          <p:cNvSpPr/>
          <p:nvPr/>
        </p:nvSpPr>
        <p:spPr>
          <a:xfrm>
            <a:off x="5321300" y="3459163"/>
            <a:ext cx="2347913" cy="1196975"/>
          </a:xfrm>
          <a:prstGeom prst="cloud">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anchor="ctr"/>
          <a:lstStyle/>
          <a:p>
            <a:pPr defTabSz="457200">
              <a:defRPr/>
            </a:pPr>
            <a:r>
              <a:rPr lang="ja-JP" altLang="en-US" b="1" dirty="0">
                <a:solidFill>
                  <a:prstClr val="black"/>
                </a:solidFill>
                <a:latin typeface="Calibri" pitchFamily="34" charset="0"/>
                <a:ea typeface="MS PGothic" pitchFamily="34" charset="-128"/>
              </a:rPr>
              <a:t>しかし、他人の権利を尊重しないと・・・</a:t>
            </a:r>
          </a:p>
        </p:txBody>
      </p:sp>
      <p:sp>
        <p:nvSpPr>
          <p:cNvPr id="27" name="星 12 26"/>
          <p:cNvSpPr/>
          <p:nvPr/>
        </p:nvSpPr>
        <p:spPr>
          <a:xfrm>
            <a:off x="314325" y="4927600"/>
            <a:ext cx="3551238" cy="1762125"/>
          </a:xfrm>
          <a:prstGeom prst="star12">
            <a:avLst/>
          </a:prstGeom>
          <a:solidFill>
            <a:schemeClr val="accent1">
              <a:lumMod val="20000"/>
              <a:lumOff val="80000"/>
            </a:schemeClr>
          </a:solidFill>
          <a:ln>
            <a:solidFill>
              <a:schemeClr val="accent1">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endParaRPr lang="ja-JP" altLang="en-US">
              <a:solidFill>
                <a:schemeClr val="tx1"/>
              </a:solidFill>
            </a:endParaRPr>
          </a:p>
        </p:txBody>
      </p:sp>
      <p:sp>
        <p:nvSpPr>
          <p:cNvPr id="31756" name="テキスト ボックス 27"/>
          <p:cNvSpPr txBox="1">
            <a:spLocks noChangeArrowheads="1"/>
          </p:cNvSpPr>
          <p:nvPr/>
        </p:nvSpPr>
        <p:spPr bwMode="auto">
          <a:xfrm>
            <a:off x="701675" y="5343525"/>
            <a:ext cx="2827338" cy="1006475"/>
          </a:xfrm>
          <a:prstGeom prst="rect">
            <a:avLst/>
          </a:prstGeom>
          <a:noFill/>
          <a:ln w="9525">
            <a:noFill/>
            <a:miter lim="800000"/>
            <a:headEnd/>
            <a:tailEnd/>
          </a:ln>
        </p:spPr>
        <p:txBody>
          <a:bodyPr>
            <a:spAutoFit/>
          </a:bodyPr>
          <a:lstStyle/>
          <a:p>
            <a:pPr defTabSz="457200"/>
            <a:r>
              <a:rPr lang="ja-JP" altLang="en-US" sz="2000" b="1">
                <a:latin typeface="Calibri" pitchFamily="34" charset="0"/>
                <a:ea typeface="ＭＳ Ｐゴシック" charset="-128"/>
              </a:rPr>
              <a:t>研究開発にインセンティブを与えて研究が行われる社会を作る</a:t>
            </a:r>
          </a:p>
        </p:txBody>
      </p:sp>
      <p:sp>
        <p:nvSpPr>
          <p:cNvPr id="29" name="正方形/長方形 28"/>
          <p:cNvSpPr/>
          <p:nvPr/>
        </p:nvSpPr>
        <p:spPr>
          <a:xfrm>
            <a:off x="4106863" y="5557838"/>
            <a:ext cx="5565775" cy="709612"/>
          </a:xfrm>
          <a:prstGeom prst="rect">
            <a:avLst/>
          </a:prstGeom>
          <a:solidFill>
            <a:schemeClr val="accent3">
              <a:lumMod val="20000"/>
              <a:lumOff val="80000"/>
            </a:schemeClr>
          </a:solidFill>
          <a:ln>
            <a:solidFill>
              <a:schemeClr val="accent3">
                <a:lumMod val="40000"/>
                <a:lumOff val="60000"/>
              </a:schemeClr>
            </a:solidFill>
          </a:ln>
        </p:spPr>
        <p:style>
          <a:lnRef idx="1">
            <a:schemeClr val="accent6"/>
          </a:lnRef>
          <a:fillRef idx="2">
            <a:schemeClr val="accent6"/>
          </a:fillRef>
          <a:effectRef idx="1">
            <a:schemeClr val="accent6"/>
          </a:effectRef>
          <a:fontRef idx="minor">
            <a:schemeClr val="dk1"/>
          </a:fontRef>
        </p:style>
        <p:txBody>
          <a:bodyPr anchor="ctr"/>
          <a:lstStyle/>
          <a:p>
            <a:pPr algn="ctr" defTabSz="457200">
              <a:defRPr/>
            </a:pPr>
            <a:r>
              <a:rPr lang="ja-JP" altLang="en-US" sz="2400" dirty="0">
                <a:solidFill>
                  <a:srgbClr val="000000"/>
                </a:solidFill>
                <a:latin typeface="ＭＳ Ｐゴシック" pitchFamily="50" charset="-128"/>
                <a:ea typeface="ＭＳ Ｐゴシック" pitchFamily="50" charset="-128"/>
              </a:rPr>
              <a:t>創作者に報いる社会風土の醸成が必要</a:t>
            </a:r>
            <a:endParaRPr lang="ja-JP" altLang="en-US" sz="2400" dirty="0">
              <a:solidFill>
                <a:srgbClr val="000000"/>
              </a:solidFill>
              <a:latin typeface="ＭＳ Ｐゴシック" pitchFamily="50" charset="-128"/>
              <a:ea typeface="ＭＳ Ｐゴシック" pitchFamily="50" charset="-128"/>
            </a:endParaRPr>
          </a:p>
        </p:txBody>
      </p:sp>
      <p:sp>
        <p:nvSpPr>
          <p:cNvPr id="31758"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知的財産権の尊重</a:t>
            </a:r>
          </a:p>
        </p:txBody>
      </p:sp>
      <p:sp>
        <p:nvSpPr>
          <p:cNvPr id="26" name="Rectangle 16"/>
          <p:cNvSpPr>
            <a:spLocks noChangeArrowheads="1"/>
          </p:cNvSpPr>
          <p:nvPr/>
        </p:nvSpPr>
        <p:spPr bwMode="auto">
          <a:xfrm>
            <a:off x="-15875" y="0"/>
            <a:ext cx="1035050"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latin typeface="MS PGothic" pitchFamily="34" charset="-128"/>
                <a:ea typeface="MS PGothic" pitchFamily="34" charset="-128"/>
              </a:rPr>
              <a:t>８</a:t>
            </a:r>
            <a:r>
              <a:rPr lang="ja-JP" altLang="en-US" sz="2800" dirty="0">
                <a:latin typeface="MS PGothic" pitchFamily="34" charset="-128"/>
                <a:ea typeface="MS PGothic" pitchFamily="34" charset="-128"/>
              </a:rPr>
              <a:t>－１</a:t>
            </a:r>
            <a:endParaRPr lang="zh-CN" altLang="en-US" sz="2800" dirty="0">
              <a:latin typeface="MS PGothic" pitchFamily="34" charset="-128"/>
              <a:ea typeface="MS PGothic" pitchFamily="34" charset="-128"/>
            </a:endParaRPr>
          </a:p>
        </p:txBody>
      </p:sp>
      <p:sp>
        <p:nvSpPr>
          <p:cNvPr id="31760" name="スライド番号プレースホルダー 9"/>
          <p:cNvSpPr>
            <a:spLocks noGrp="1"/>
          </p:cNvSpPr>
          <p:nvPr>
            <p:ph type="sldNum" sz="quarter" idx="12"/>
          </p:nvPr>
        </p:nvSpPr>
        <p:spPr bwMode="auto">
          <a:noFill/>
          <a:ln>
            <a:miter lim="800000"/>
            <a:headEnd/>
            <a:tailEnd/>
          </a:ln>
        </p:spPr>
        <p:txBody>
          <a:bodyPr/>
          <a:lstStyle/>
          <a:p>
            <a:fld id="{CAB96FFA-0B0D-48C8-A31D-F056952E68BF}" type="slidenum">
              <a:rPr lang="en-US" altLang="ja-JP">
                <a:latin typeface="Tw Cen MT" pitchFamily="34" charset="0"/>
                <a:ea typeface="ＭＳ Ｐゴシック" charset="-128"/>
              </a:rPr>
              <a:pPr/>
              <a:t>5</a:t>
            </a:fld>
            <a:endParaRPr lang="en-US" altLang="ja-JP">
              <a:latin typeface="Tw Cen MT" pitchFamily="34" charset="0"/>
              <a:ea typeface="ＭＳ Ｐゴシック"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ext Box 24"/>
          <p:cNvSpPr txBox="1">
            <a:spLocks noChangeArrowheads="1"/>
          </p:cNvSpPr>
          <p:nvPr/>
        </p:nvSpPr>
        <p:spPr bwMode="auto">
          <a:xfrm>
            <a:off x="1608138" y="346075"/>
            <a:ext cx="5576887" cy="646113"/>
          </a:xfrm>
          <a:prstGeom prst="rect">
            <a:avLst/>
          </a:prstGeom>
          <a:noFill/>
          <a:ln w="9525">
            <a:noFill/>
            <a:miter lim="800000"/>
            <a:headEnd/>
            <a:tailEnd/>
          </a:ln>
        </p:spPr>
        <p:txBody>
          <a:bodyPr>
            <a:spAutoFit/>
          </a:bodyPr>
          <a:lstStyle/>
          <a:p>
            <a:pPr>
              <a:spcBef>
                <a:spcPct val="50000"/>
              </a:spcBef>
            </a:pPr>
            <a:r>
              <a:rPr lang="ja-JP" altLang="en-US" sz="3600">
                <a:ea typeface="ＭＳ Ｐゴシック" charset="-128"/>
              </a:rPr>
              <a:t>発明の利用</a:t>
            </a:r>
          </a:p>
        </p:txBody>
      </p:sp>
      <p:graphicFrame>
        <p:nvGraphicFramePr>
          <p:cNvPr id="20620" name="Group 140"/>
          <p:cNvGraphicFramePr>
            <a:graphicFrameLocks noGrp="1"/>
          </p:cNvGraphicFramePr>
          <p:nvPr/>
        </p:nvGraphicFramePr>
        <p:xfrm>
          <a:off x="273050" y="1412875"/>
          <a:ext cx="9288463" cy="3311525"/>
        </p:xfrm>
        <a:graphic>
          <a:graphicData uri="http://schemas.openxmlformats.org/drawingml/2006/table">
            <a:tbl>
              <a:tblPr/>
              <a:tblGrid>
                <a:gridCol w="2807742"/>
                <a:gridCol w="6480721"/>
              </a:tblGrid>
              <a:tr h="1225550">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ja-JP" altLang="en-US" sz="1800" b="0" i="0" u="none" strike="noStrike" cap="none" normalizeH="0" baseline="0" dirty="0" smtClean="0">
                          <a:ln>
                            <a:noFill/>
                          </a:ln>
                          <a:solidFill>
                            <a:schemeClr val="tx1"/>
                          </a:solidFill>
                          <a:effectLst/>
                          <a:latin typeface="Tw Cen MT"/>
                          <a:ea typeface="MS PGothic" pitchFamily="34" charset="-128"/>
                        </a:rPr>
                        <a:t>特許権者であっても、他人の権利を利用している場合は、実施できない。</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ja-JP" altLang="en-US" sz="1600" b="0" i="0" u="none" strike="noStrike" cap="none" normalizeH="0" baseline="0" dirty="0" smtClean="0">
                          <a:ln>
                            <a:noFill/>
                          </a:ln>
                          <a:solidFill>
                            <a:schemeClr val="tx1"/>
                          </a:solidFill>
                          <a:effectLst/>
                          <a:latin typeface="MS PGothic" pitchFamily="34" charset="-128"/>
                          <a:ea typeface="MS PGothic" pitchFamily="34" charset="-128"/>
                        </a:rPr>
                        <a:t>①他人の特許発明を利用し、又は特許権が他人の権利と抵触関係にある場合（</a:t>
                      </a:r>
                      <a:r>
                        <a:rPr kumimoji="1" lang="en-US" altLang="ja-JP" sz="1600" b="0" i="0" u="none" strike="noStrike" cap="none" normalizeH="0" baseline="0" dirty="0" smtClean="0">
                          <a:ln>
                            <a:noFill/>
                          </a:ln>
                          <a:solidFill>
                            <a:schemeClr val="tx1"/>
                          </a:solidFill>
                          <a:effectLst/>
                          <a:latin typeface="MS PGothic" pitchFamily="34" charset="-128"/>
                          <a:ea typeface="MS PGothic" pitchFamily="34" charset="-128"/>
                        </a:rPr>
                        <a:t>72</a:t>
                      </a:r>
                      <a:r>
                        <a:rPr kumimoji="1" lang="ja-JP" altLang="en-US" sz="1600" b="0" i="0" u="none" strike="noStrike" cap="none" normalizeH="0" baseline="0" dirty="0" smtClean="0">
                          <a:ln>
                            <a:noFill/>
                          </a:ln>
                          <a:solidFill>
                            <a:schemeClr val="tx1"/>
                          </a:solidFill>
                          <a:effectLst/>
                          <a:latin typeface="MS PGothic" pitchFamily="34" charset="-128"/>
                          <a:ea typeface="MS PGothic" pitchFamily="34" charset="-128"/>
                        </a:rPr>
                        <a:t>条）</a:t>
                      </a: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ja-JP" altLang="en-US" sz="1600" b="0" i="0" u="none" strike="noStrike" cap="none" normalizeH="0" baseline="0" dirty="0" smtClean="0">
                          <a:ln>
                            <a:noFill/>
                          </a:ln>
                          <a:solidFill>
                            <a:schemeClr val="tx1"/>
                          </a:solidFill>
                          <a:effectLst/>
                          <a:latin typeface="MS PGothic" pitchFamily="34" charset="-128"/>
                          <a:ea typeface="MS PGothic" pitchFamily="34" charset="-128"/>
                        </a:rPr>
                        <a:t>②専用実施権が設定されている場合（</a:t>
                      </a:r>
                      <a:r>
                        <a:rPr kumimoji="1" lang="en-US" altLang="ja-JP" sz="1600" b="0" i="0" u="none" strike="noStrike" cap="none" normalizeH="0" baseline="0" dirty="0" smtClean="0">
                          <a:ln>
                            <a:noFill/>
                          </a:ln>
                          <a:solidFill>
                            <a:schemeClr val="tx1"/>
                          </a:solidFill>
                          <a:effectLst/>
                          <a:latin typeface="MS PGothic" pitchFamily="34" charset="-128"/>
                          <a:ea typeface="MS PGothic" pitchFamily="34" charset="-128"/>
                        </a:rPr>
                        <a:t>68</a:t>
                      </a:r>
                      <a:r>
                        <a:rPr kumimoji="1" lang="ja-JP" altLang="en-US" sz="1600" b="0" i="0" u="none" strike="noStrike" cap="none" normalizeH="0" baseline="0" dirty="0" smtClean="0">
                          <a:ln>
                            <a:noFill/>
                          </a:ln>
                          <a:solidFill>
                            <a:schemeClr val="tx1"/>
                          </a:solidFill>
                          <a:effectLst/>
                          <a:latin typeface="MS PGothic" pitchFamily="34" charset="-128"/>
                          <a:ea typeface="MS PGothic" pitchFamily="34" charset="-128"/>
                        </a:rPr>
                        <a:t>条）</a:t>
                      </a:r>
                      <a:endParaRPr kumimoji="1" lang="ja-JP" altLang="en-US" sz="1800" b="0" i="0" u="none" strike="noStrike" cap="none" normalizeH="0" baseline="0" dirty="0" smtClean="0">
                        <a:ln>
                          <a:noFill/>
                        </a:ln>
                        <a:solidFill>
                          <a:schemeClr val="tx1"/>
                        </a:solidFill>
                        <a:effectLst/>
                        <a:latin typeface="MS PGothic" pitchFamily="34" charset="-128"/>
                        <a:ea typeface="MS PGothic" pitchFamily="34" charset="-128"/>
                      </a:endParaRP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ja-JP" altLang="en-US" sz="1400" b="1" i="0" u="none" strike="noStrike" cap="none" normalizeH="0" baseline="0" dirty="0" smtClean="0">
                          <a:ln>
                            <a:noFill/>
                          </a:ln>
                          <a:solidFill>
                            <a:srgbClr val="FF0000"/>
                          </a:solidFill>
                          <a:effectLst/>
                          <a:latin typeface="MS PGothic" pitchFamily="34" charset="-128"/>
                          <a:ea typeface="MS PGothic" pitchFamily="34" charset="-128"/>
                        </a:rPr>
                        <a:t>→自分で権利を持っていたとしても、実施できない場合がある！</a:t>
                      </a:r>
                      <a:endParaRPr kumimoji="1" lang="en-US" altLang="ja-JP" sz="1400" b="1" i="0" u="none" strike="noStrike" cap="none" normalizeH="0" baseline="0" dirty="0" smtClean="0">
                        <a:ln>
                          <a:noFill/>
                        </a:ln>
                        <a:solidFill>
                          <a:srgbClr val="FF0000"/>
                        </a:solidFill>
                        <a:effectLst/>
                        <a:latin typeface="MS PGothic" pitchFamily="34" charset="-128"/>
                        <a:ea typeface="MS PGothic" pitchFamily="34"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85975">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ja-JP" altLang="en-US" sz="1800" b="0" i="0" u="none" strike="noStrike" cap="none" normalizeH="0" baseline="0" dirty="0" smtClean="0">
                          <a:ln>
                            <a:noFill/>
                          </a:ln>
                          <a:solidFill>
                            <a:schemeClr val="tx1"/>
                          </a:solidFill>
                          <a:effectLst/>
                          <a:latin typeface="Tw Cen MT"/>
                          <a:ea typeface="MS PGothic" pitchFamily="34" charset="-128"/>
                        </a:rPr>
                        <a:t>第三者が使って良い場合</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ja-JP" altLang="en-US" sz="1600" b="0" i="0" u="none" strike="noStrike" cap="none" normalizeH="0" baseline="0" dirty="0" smtClean="0">
                          <a:ln>
                            <a:noFill/>
                          </a:ln>
                          <a:solidFill>
                            <a:schemeClr val="tx1"/>
                          </a:solidFill>
                          <a:effectLst/>
                          <a:latin typeface="MS PGothic" pitchFamily="34" charset="-128"/>
                          <a:ea typeface="MS PGothic" pitchFamily="34" charset="-128"/>
                        </a:rPr>
                        <a:t>①特許権の効力が及ばない場合（</a:t>
                      </a:r>
                      <a:r>
                        <a:rPr kumimoji="1" lang="en-US" altLang="ja-JP" sz="1600" b="0" i="0" u="none" strike="noStrike" cap="none" normalizeH="0" baseline="0" dirty="0" smtClean="0">
                          <a:ln>
                            <a:noFill/>
                          </a:ln>
                          <a:solidFill>
                            <a:schemeClr val="tx1"/>
                          </a:solidFill>
                          <a:effectLst/>
                          <a:latin typeface="MS PGothic" pitchFamily="34" charset="-128"/>
                          <a:ea typeface="MS PGothic" pitchFamily="34" charset="-128"/>
                        </a:rPr>
                        <a:t>69</a:t>
                      </a:r>
                      <a:r>
                        <a:rPr kumimoji="1" lang="ja-JP" altLang="en-US" sz="1600" b="0" i="0" u="none" strike="noStrike" cap="none" normalizeH="0" baseline="0" dirty="0" smtClean="0">
                          <a:ln>
                            <a:noFill/>
                          </a:ln>
                          <a:solidFill>
                            <a:schemeClr val="tx1"/>
                          </a:solidFill>
                          <a:effectLst/>
                          <a:latin typeface="MS PGothic" pitchFamily="34" charset="-128"/>
                          <a:ea typeface="MS PGothic" pitchFamily="34" charset="-128"/>
                        </a:rPr>
                        <a:t>条）</a:t>
                      </a: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en-US" altLang="ja-JP" sz="1600" b="0" i="0" u="none" strike="noStrike" cap="none" normalizeH="0" baseline="0" dirty="0" smtClean="0">
                          <a:ln>
                            <a:noFill/>
                          </a:ln>
                          <a:solidFill>
                            <a:schemeClr val="tx1"/>
                          </a:solidFill>
                          <a:effectLst/>
                          <a:latin typeface="MS PGothic" pitchFamily="34" charset="-128"/>
                          <a:ea typeface="MS PGothic" pitchFamily="34" charset="-128"/>
                        </a:rPr>
                        <a:t>ⅰ</a:t>
                      </a:r>
                      <a:r>
                        <a:rPr kumimoji="1" lang="ja-JP" altLang="en-US" sz="1600" b="0" i="0" u="none" strike="noStrike" cap="none" normalizeH="0" baseline="0" dirty="0" smtClean="0">
                          <a:ln>
                            <a:noFill/>
                          </a:ln>
                          <a:solidFill>
                            <a:schemeClr val="tx1"/>
                          </a:solidFill>
                          <a:effectLst/>
                          <a:latin typeface="MS PGothic" pitchFamily="34" charset="-128"/>
                          <a:ea typeface="MS PGothic" pitchFamily="34" charset="-128"/>
                        </a:rPr>
                        <a:t>）</a:t>
                      </a:r>
                      <a:r>
                        <a:rPr kumimoji="1" lang="ja-JP" altLang="en-US" sz="1600" b="0" i="0" u="none" strike="noStrike" cap="none" normalizeH="0" baseline="0" dirty="0" smtClean="0">
                          <a:ln>
                            <a:noFill/>
                          </a:ln>
                          <a:solidFill>
                            <a:srgbClr val="FF0000"/>
                          </a:solidFill>
                          <a:effectLst/>
                          <a:latin typeface="MS PGothic" pitchFamily="34" charset="-128"/>
                          <a:ea typeface="MS PGothic" pitchFamily="34" charset="-128"/>
                        </a:rPr>
                        <a:t>試験又は研究のためにする実施</a:t>
                      </a: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en-US" altLang="ja-JP" sz="1600" b="0" i="0" u="none" strike="noStrike" cap="none" normalizeH="0" baseline="0" dirty="0" smtClean="0">
                          <a:ln>
                            <a:noFill/>
                          </a:ln>
                          <a:solidFill>
                            <a:schemeClr val="tx1"/>
                          </a:solidFill>
                          <a:effectLst/>
                          <a:latin typeface="MS PGothic" pitchFamily="34" charset="-128"/>
                          <a:ea typeface="MS PGothic" pitchFamily="34" charset="-128"/>
                        </a:rPr>
                        <a:t>ⅱ</a:t>
                      </a:r>
                      <a:r>
                        <a:rPr kumimoji="1" lang="ja-JP" altLang="en-US" sz="1600" b="0" i="0" u="none" strike="noStrike" cap="none" normalizeH="0" baseline="0" dirty="0" smtClean="0">
                          <a:ln>
                            <a:noFill/>
                          </a:ln>
                          <a:solidFill>
                            <a:schemeClr val="tx1"/>
                          </a:solidFill>
                          <a:effectLst/>
                          <a:latin typeface="MS PGothic" pitchFamily="34" charset="-128"/>
                          <a:ea typeface="MS PGothic" pitchFamily="34" charset="-128"/>
                        </a:rPr>
                        <a:t>）単に日本国内を通過するに過ぎない船舶、飛行機等</a:t>
                      </a: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en-US" altLang="ja-JP" sz="1600" b="0" i="0" u="none" strike="noStrike" cap="none" normalizeH="0" baseline="0" dirty="0" smtClean="0">
                          <a:ln>
                            <a:noFill/>
                          </a:ln>
                          <a:solidFill>
                            <a:schemeClr val="tx1"/>
                          </a:solidFill>
                          <a:effectLst/>
                          <a:latin typeface="MS PGothic" pitchFamily="34" charset="-128"/>
                          <a:ea typeface="MS PGothic" pitchFamily="34" charset="-128"/>
                        </a:rPr>
                        <a:t>ⅲ</a:t>
                      </a:r>
                      <a:r>
                        <a:rPr kumimoji="1" lang="ja-JP" altLang="en-US" sz="1600" b="0" i="0" u="none" strike="noStrike" cap="none" normalizeH="0" baseline="0" dirty="0" smtClean="0">
                          <a:ln>
                            <a:noFill/>
                          </a:ln>
                          <a:solidFill>
                            <a:schemeClr val="tx1"/>
                          </a:solidFill>
                          <a:effectLst/>
                          <a:latin typeface="MS PGothic" pitchFamily="34" charset="-128"/>
                          <a:ea typeface="MS PGothic" pitchFamily="34" charset="-128"/>
                        </a:rPr>
                        <a:t>）特許出願時から日本国内にある物 </a:t>
                      </a: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en-US" altLang="ja-JP" sz="1600" b="0" i="0" u="none" strike="noStrike" cap="none" normalizeH="0" baseline="0" dirty="0" smtClean="0">
                          <a:ln>
                            <a:noFill/>
                          </a:ln>
                          <a:solidFill>
                            <a:schemeClr val="tx1"/>
                          </a:solidFill>
                          <a:effectLst/>
                          <a:latin typeface="MS PGothic" pitchFamily="34" charset="-128"/>
                          <a:ea typeface="MS PGothic" pitchFamily="34" charset="-128"/>
                        </a:rPr>
                        <a:t>ⅳ</a:t>
                      </a:r>
                      <a:r>
                        <a:rPr kumimoji="1" lang="ja-JP" altLang="en-US" sz="1600" b="0" i="0" u="none" strike="noStrike" cap="none" normalizeH="0" baseline="0" dirty="0" smtClean="0">
                          <a:ln>
                            <a:noFill/>
                          </a:ln>
                          <a:solidFill>
                            <a:schemeClr val="tx1"/>
                          </a:solidFill>
                          <a:effectLst/>
                          <a:latin typeface="MS PGothic" pitchFamily="34" charset="-128"/>
                          <a:ea typeface="MS PGothic" pitchFamily="34" charset="-128"/>
                        </a:rPr>
                        <a:t>）医師、歯科医師の処方箋により調剤する行為又は調剤する医薬</a:t>
                      </a: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ja-JP" altLang="en-US" sz="1600" b="0" i="0" u="none" strike="noStrike" cap="none" normalizeH="0" baseline="0" dirty="0" smtClean="0">
                          <a:ln>
                            <a:noFill/>
                          </a:ln>
                          <a:solidFill>
                            <a:schemeClr val="tx1"/>
                          </a:solidFill>
                          <a:effectLst/>
                          <a:latin typeface="MS PGothic" pitchFamily="34" charset="-128"/>
                          <a:ea typeface="MS PGothic" pitchFamily="34" charset="-128"/>
                        </a:rPr>
                        <a:t>②実施権が有する場合（以下参照）</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3805" name="AutoShape 47"/>
          <p:cNvSpPr>
            <a:spLocks noChangeArrowheads="1"/>
          </p:cNvSpPr>
          <p:nvPr/>
        </p:nvSpPr>
        <p:spPr bwMode="auto">
          <a:xfrm>
            <a:off x="236538" y="5127625"/>
            <a:ext cx="971550" cy="1214438"/>
          </a:xfrm>
          <a:prstGeom prst="roundRect">
            <a:avLst>
              <a:gd name="adj" fmla="val 13745"/>
            </a:avLst>
          </a:prstGeom>
          <a:solidFill>
            <a:srgbClr val="CCFFFF"/>
          </a:solidFill>
          <a:ln w="38100">
            <a:solidFill>
              <a:srgbClr val="3366FF"/>
            </a:solidFill>
            <a:round/>
            <a:headEnd/>
            <a:tailEnd/>
          </a:ln>
        </p:spPr>
        <p:txBody>
          <a:bodyPr vert="eaVert" wrap="none" anchor="ctr"/>
          <a:lstStyle/>
          <a:p>
            <a:pPr algn="ctr"/>
            <a:r>
              <a:rPr lang="ja-JP" altLang="en-US" sz="2800">
                <a:latin typeface="ＭＳ Ｐゴシック" charset="-128"/>
                <a:ea typeface="ＭＳ Ｐゴシック" charset="-128"/>
              </a:rPr>
              <a:t>実施権</a:t>
            </a:r>
            <a:endParaRPr lang="zh-CN" altLang="en-US" sz="2800">
              <a:latin typeface="ＭＳ Ｐゴシック" charset="-128"/>
              <a:ea typeface="ＭＳ Ｐゴシック" charset="-128"/>
            </a:endParaRPr>
          </a:p>
        </p:txBody>
      </p:sp>
      <p:pic>
        <p:nvPicPr>
          <p:cNvPr id="33806" name="下矢印 11"/>
          <p:cNvPicPr>
            <a:picLocks noChangeArrowheads="1"/>
          </p:cNvPicPr>
          <p:nvPr/>
        </p:nvPicPr>
        <p:blipFill>
          <a:blip r:embed="rId3"/>
          <a:srcRect/>
          <a:stretch>
            <a:fillRect/>
          </a:stretch>
        </p:blipFill>
        <p:spPr bwMode="auto">
          <a:xfrm>
            <a:off x="1352550" y="5400675"/>
            <a:ext cx="863600" cy="719138"/>
          </a:xfrm>
          <a:prstGeom prst="rect">
            <a:avLst/>
          </a:prstGeom>
          <a:solidFill>
            <a:srgbClr val="FFFFFF"/>
          </a:solidFill>
          <a:ln w="9525">
            <a:noFill/>
            <a:miter lim="800000"/>
            <a:headEnd/>
            <a:tailEnd/>
          </a:ln>
        </p:spPr>
      </p:pic>
      <p:grpSp>
        <p:nvGrpSpPr>
          <p:cNvPr id="33807" name="Group 54"/>
          <p:cNvGrpSpPr>
            <a:grpSpLocks/>
          </p:cNvGrpSpPr>
          <p:nvPr/>
        </p:nvGrpSpPr>
        <p:grpSpPr bwMode="auto">
          <a:xfrm>
            <a:off x="2287588" y="4849813"/>
            <a:ext cx="7618412" cy="1895475"/>
            <a:chOff x="2247" y="2694"/>
            <a:chExt cx="4111" cy="1454"/>
          </a:xfrm>
        </p:grpSpPr>
        <p:grpSp>
          <p:nvGrpSpPr>
            <p:cNvPr id="33810" name="Group 25"/>
            <p:cNvGrpSpPr>
              <a:grpSpLocks/>
            </p:cNvGrpSpPr>
            <p:nvPr/>
          </p:nvGrpSpPr>
          <p:grpSpPr bwMode="auto">
            <a:xfrm>
              <a:off x="2247" y="2694"/>
              <a:ext cx="4030" cy="401"/>
              <a:chOff x="901" y="3128"/>
              <a:chExt cx="4164" cy="913"/>
            </a:xfrm>
          </p:grpSpPr>
          <p:sp>
            <p:nvSpPr>
              <p:cNvPr id="33822" name="AutoShape 26"/>
              <p:cNvSpPr>
                <a:spLocks noChangeArrowheads="1"/>
              </p:cNvSpPr>
              <p:nvPr/>
            </p:nvSpPr>
            <p:spPr bwMode="gray">
              <a:xfrm>
                <a:off x="901" y="3128"/>
                <a:ext cx="4164" cy="913"/>
              </a:xfrm>
              <a:prstGeom prst="roundRect">
                <a:avLst>
                  <a:gd name="adj" fmla="val 10889"/>
                </a:avLst>
              </a:prstGeom>
              <a:noFill/>
              <a:ln w="25400">
                <a:solidFill>
                  <a:srgbClr val="0070C0"/>
                </a:solidFill>
                <a:round/>
                <a:headEnd/>
                <a:tailEnd/>
              </a:ln>
            </p:spPr>
            <p:txBody>
              <a:bodyPr wrap="none" anchor="ctr"/>
              <a:lstStyle/>
              <a:p>
                <a:endParaRPr lang="zh-CN" altLang="en-US"/>
              </a:p>
            </p:txBody>
          </p:sp>
          <p:sp>
            <p:nvSpPr>
              <p:cNvPr id="30748" name="AutoShape 28"/>
              <p:cNvSpPr>
                <a:spLocks noChangeArrowheads="1"/>
              </p:cNvSpPr>
              <p:nvPr/>
            </p:nvSpPr>
            <p:spPr bwMode="gray">
              <a:xfrm>
                <a:off x="958" y="3208"/>
                <a:ext cx="874" cy="746"/>
              </a:xfrm>
              <a:prstGeom prst="roundRect">
                <a:avLst>
                  <a:gd name="adj" fmla="val 11921"/>
                </a:avLst>
              </a:prstGeom>
              <a:solidFill>
                <a:schemeClr val="accent1">
                  <a:lumMod val="40000"/>
                  <a:lumOff val="60000"/>
                </a:schemeClr>
              </a:solidFill>
              <a:ln w="19050">
                <a:solidFill>
                  <a:schemeClr val="accent1">
                    <a:lumMod val="75000"/>
                  </a:schemeClr>
                </a:solidFill>
                <a:round/>
                <a:headEnd/>
                <a:tailEnd/>
              </a:ln>
              <a:effectLst/>
            </p:spPr>
            <p:txBody>
              <a:bodyPr wrap="none" anchor="ctr"/>
              <a:lstStyle/>
              <a:p>
                <a:pPr algn="ctr">
                  <a:defRPr/>
                </a:pPr>
                <a:r>
                  <a:rPr lang="ja-JP" altLang="en-US" b="1" dirty="0">
                    <a:latin typeface="MS PGothic" pitchFamily="34" charset="-128"/>
                    <a:ea typeface="MS PGothic" pitchFamily="34" charset="-128"/>
                  </a:rPr>
                  <a:t>許諾実施権</a:t>
                </a:r>
                <a:endParaRPr lang="zh-CN" altLang="en-US" b="1" dirty="0">
                  <a:latin typeface="MS PGothic" pitchFamily="34" charset="-128"/>
                  <a:ea typeface="MS PGothic" pitchFamily="34" charset="-128"/>
                </a:endParaRPr>
              </a:p>
            </p:txBody>
          </p:sp>
          <p:sp>
            <p:nvSpPr>
              <p:cNvPr id="33824" name="Text Box 31"/>
              <p:cNvSpPr txBox="1">
                <a:spLocks noChangeArrowheads="1"/>
              </p:cNvSpPr>
              <p:nvPr/>
            </p:nvSpPr>
            <p:spPr bwMode="gray">
              <a:xfrm>
                <a:off x="1872" y="3162"/>
                <a:ext cx="2928" cy="645"/>
              </a:xfrm>
              <a:prstGeom prst="rect">
                <a:avLst/>
              </a:prstGeom>
              <a:noFill/>
              <a:ln w="9525" algn="ctr">
                <a:noFill/>
                <a:miter lim="800000"/>
                <a:headEnd/>
                <a:tailEnd/>
              </a:ln>
            </p:spPr>
            <p:txBody>
              <a:bodyPr>
                <a:spAutoFit/>
              </a:bodyPr>
              <a:lstStyle/>
              <a:p>
                <a:pPr eaLnBrk="0" hangingPunct="0"/>
                <a:endParaRPr kumimoji="0" lang="en-US" altLang="zh-CN">
                  <a:solidFill>
                    <a:srgbClr val="000000"/>
                  </a:solidFill>
                  <a:latin typeface="Arial" charset="0"/>
                </a:endParaRPr>
              </a:p>
            </p:txBody>
          </p:sp>
        </p:grpSp>
        <p:grpSp>
          <p:nvGrpSpPr>
            <p:cNvPr id="33811" name="Group 32"/>
            <p:cNvGrpSpPr>
              <a:grpSpLocks/>
            </p:cNvGrpSpPr>
            <p:nvPr/>
          </p:nvGrpSpPr>
          <p:grpSpPr bwMode="auto">
            <a:xfrm>
              <a:off x="2258" y="3201"/>
              <a:ext cx="4030" cy="402"/>
              <a:chOff x="912" y="3035"/>
              <a:chExt cx="4164" cy="914"/>
            </a:xfrm>
          </p:grpSpPr>
          <p:sp>
            <p:nvSpPr>
              <p:cNvPr id="33819" name="AutoShape 33"/>
              <p:cNvSpPr>
                <a:spLocks noChangeArrowheads="1"/>
              </p:cNvSpPr>
              <p:nvPr/>
            </p:nvSpPr>
            <p:spPr bwMode="gray">
              <a:xfrm>
                <a:off x="912" y="3035"/>
                <a:ext cx="4164" cy="914"/>
              </a:xfrm>
              <a:prstGeom prst="roundRect">
                <a:avLst>
                  <a:gd name="adj" fmla="val 10889"/>
                </a:avLst>
              </a:prstGeom>
              <a:noFill/>
              <a:ln w="25400">
                <a:solidFill>
                  <a:srgbClr val="0070C0"/>
                </a:solidFill>
                <a:round/>
                <a:headEnd/>
                <a:tailEnd/>
              </a:ln>
            </p:spPr>
            <p:txBody>
              <a:bodyPr wrap="none" anchor="ctr"/>
              <a:lstStyle/>
              <a:p>
                <a:endParaRPr lang="zh-CN" altLang="en-US"/>
              </a:p>
            </p:txBody>
          </p:sp>
          <p:sp>
            <p:nvSpPr>
              <p:cNvPr id="30755" name="AutoShape 35"/>
              <p:cNvSpPr>
                <a:spLocks noChangeArrowheads="1"/>
              </p:cNvSpPr>
              <p:nvPr/>
            </p:nvSpPr>
            <p:spPr bwMode="gray">
              <a:xfrm>
                <a:off x="958" y="3117"/>
                <a:ext cx="873" cy="750"/>
              </a:xfrm>
              <a:prstGeom prst="roundRect">
                <a:avLst>
                  <a:gd name="adj" fmla="val 11921"/>
                </a:avLst>
              </a:prstGeom>
              <a:solidFill>
                <a:schemeClr val="accent2">
                  <a:lumMod val="60000"/>
                  <a:lumOff val="40000"/>
                </a:schemeClr>
              </a:solidFill>
              <a:ln w="19050">
                <a:solidFill>
                  <a:schemeClr val="accent1">
                    <a:lumMod val="75000"/>
                  </a:schemeClr>
                </a:solidFill>
                <a:round/>
                <a:headEnd/>
                <a:tailEnd/>
              </a:ln>
              <a:effectLst/>
            </p:spPr>
            <p:txBody>
              <a:bodyPr wrap="none" anchor="ctr"/>
              <a:lstStyle/>
              <a:p>
                <a:pPr algn="ctr">
                  <a:defRPr/>
                </a:pPr>
                <a:r>
                  <a:rPr lang="ja-JP" altLang="en-US" b="1">
                    <a:latin typeface="MS PGothic" pitchFamily="34" charset="-128"/>
                    <a:ea typeface="MS PGothic" pitchFamily="34" charset="-128"/>
                  </a:rPr>
                  <a:t>法定実施権</a:t>
                </a:r>
                <a:endParaRPr lang="zh-CN" altLang="en-US" b="1">
                  <a:latin typeface="MS PGothic" pitchFamily="34" charset="-128"/>
                  <a:ea typeface="MS PGothic" pitchFamily="34" charset="-128"/>
                </a:endParaRPr>
              </a:p>
            </p:txBody>
          </p:sp>
          <p:sp>
            <p:nvSpPr>
              <p:cNvPr id="33821" name="Text Box 38"/>
              <p:cNvSpPr txBox="1">
                <a:spLocks noChangeArrowheads="1"/>
              </p:cNvSpPr>
              <p:nvPr/>
            </p:nvSpPr>
            <p:spPr bwMode="gray">
              <a:xfrm>
                <a:off x="1872" y="3164"/>
                <a:ext cx="2928" cy="644"/>
              </a:xfrm>
              <a:prstGeom prst="rect">
                <a:avLst/>
              </a:prstGeom>
              <a:noFill/>
              <a:ln w="9525" algn="ctr">
                <a:noFill/>
                <a:miter lim="800000"/>
                <a:headEnd/>
                <a:tailEnd/>
              </a:ln>
            </p:spPr>
            <p:txBody>
              <a:bodyPr>
                <a:spAutoFit/>
              </a:bodyPr>
              <a:lstStyle/>
              <a:p>
                <a:pPr eaLnBrk="0" hangingPunct="0"/>
                <a:endParaRPr kumimoji="0" lang="en-US" altLang="zh-CN">
                  <a:solidFill>
                    <a:srgbClr val="000000"/>
                  </a:solidFill>
                  <a:latin typeface="Arial" charset="0"/>
                </a:endParaRPr>
              </a:p>
            </p:txBody>
          </p:sp>
        </p:grpSp>
        <p:grpSp>
          <p:nvGrpSpPr>
            <p:cNvPr id="33812" name="Group 39"/>
            <p:cNvGrpSpPr>
              <a:grpSpLocks/>
            </p:cNvGrpSpPr>
            <p:nvPr/>
          </p:nvGrpSpPr>
          <p:grpSpPr bwMode="auto">
            <a:xfrm>
              <a:off x="2258" y="3746"/>
              <a:ext cx="4030" cy="402"/>
              <a:chOff x="912" y="3035"/>
              <a:chExt cx="4165" cy="914"/>
            </a:xfrm>
          </p:grpSpPr>
          <p:sp>
            <p:nvSpPr>
              <p:cNvPr id="33816" name="AutoShape 40"/>
              <p:cNvSpPr>
                <a:spLocks noChangeArrowheads="1"/>
              </p:cNvSpPr>
              <p:nvPr/>
            </p:nvSpPr>
            <p:spPr bwMode="gray">
              <a:xfrm>
                <a:off x="912" y="3035"/>
                <a:ext cx="4165" cy="914"/>
              </a:xfrm>
              <a:prstGeom prst="roundRect">
                <a:avLst>
                  <a:gd name="adj" fmla="val 10889"/>
                </a:avLst>
              </a:prstGeom>
              <a:noFill/>
              <a:ln w="25400">
                <a:solidFill>
                  <a:srgbClr val="0070C0"/>
                </a:solidFill>
                <a:round/>
                <a:headEnd/>
                <a:tailEnd/>
              </a:ln>
            </p:spPr>
            <p:txBody>
              <a:bodyPr wrap="none" anchor="ctr"/>
              <a:lstStyle/>
              <a:p>
                <a:endParaRPr lang="zh-CN" altLang="en-US"/>
              </a:p>
            </p:txBody>
          </p:sp>
          <p:sp>
            <p:nvSpPr>
              <p:cNvPr id="30762" name="AutoShape 42"/>
              <p:cNvSpPr>
                <a:spLocks noChangeArrowheads="1"/>
              </p:cNvSpPr>
              <p:nvPr/>
            </p:nvSpPr>
            <p:spPr bwMode="gray">
              <a:xfrm>
                <a:off x="960" y="3118"/>
                <a:ext cx="874" cy="750"/>
              </a:xfrm>
              <a:prstGeom prst="roundRect">
                <a:avLst>
                  <a:gd name="adj" fmla="val 11921"/>
                </a:avLst>
              </a:prstGeom>
              <a:solidFill>
                <a:schemeClr val="accent3">
                  <a:lumMod val="40000"/>
                  <a:lumOff val="60000"/>
                </a:schemeClr>
              </a:solidFill>
              <a:ln w="19050">
                <a:solidFill>
                  <a:schemeClr val="accent1">
                    <a:lumMod val="75000"/>
                  </a:schemeClr>
                </a:solidFill>
                <a:round/>
                <a:headEnd/>
                <a:tailEnd/>
              </a:ln>
              <a:effectLst/>
            </p:spPr>
            <p:txBody>
              <a:bodyPr wrap="none" anchor="ctr"/>
              <a:lstStyle/>
              <a:p>
                <a:pPr algn="ctr">
                  <a:defRPr/>
                </a:pPr>
                <a:r>
                  <a:rPr lang="ja-JP" altLang="en-US" b="1" dirty="0">
                    <a:latin typeface="MS PGothic" pitchFamily="34" charset="-128"/>
                    <a:ea typeface="MS PGothic" pitchFamily="34" charset="-128"/>
                  </a:rPr>
                  <a:t>裁定実施権</a:t>
                </a:r>
                <a:endParaRPr lang="zh-CN" altLang="en-US" b="1" dirty="0">
                  <a:latin typeface="MS PGothic" pitchFamily="34" charset="-128"/>
                  <a:ea typeface="MS PGothic" pitchFamily="34" charset="-128"/>
                </a:endParaRPr>
              </a:p>
            </p:txBody>
          </p:sp>
          <p:sp>
            <p:nvSpPr>
              <p:cNvPr id="33818" name="Text Box 45"/>
              <p:cNvSpPr txBox="1">
                <a:spLocks noChangeArrowheads="1"/>
              </p:cNvSpPr>
              <p:nvPr/>
            </p:nvSpPr>
            <p:spPr bwMode="gray">
              <a:xfrm>
                <a:off x="1872" y="3075"/>
                <a:ext cx="2928" cy="644"/>
              </a:xfrm>
              <a:prstGeom prst="rect">
                <a:avLst/>
              </a:prstGeom>
              <a:noFill/>
              <a:ln w="9525" algn="ctr">
                <a:noFill/>
                <a:miter lim="800000"/>
                <a:headEnd/>
                <a:tailEnd/>
              </a:ln>
            </p:spPr>
            <p:txBody>
              <a:bodyPr anchor="ctr">
                <a:spAutoFit/>
              </a:bodyPr>
              <a:lstStyle/>
              <a:p>
                <a:pPr eaLnBrk="0" hangingPunct="0"/>
                <a:endParaRPr kumimoji="0" lang="en-US" altLang="zh-CN">
                  <a:solidFill>
                    <a:srgbClr val="000000"/>
                  </a:solidFill>
                  <a:latin typeface="Arial" charset="0"/>
                </a:endParaRPr>
              </a:p>
            </p:txBody>
          </p:sp>
        </p:grpSp>
        <p:sp>
          <p:nvSpPr>
            <p:cNvPr id="33813" name="Rectangle 52"/>
            <p:cNvSpPr>
              <a:spLocks noChangeArrowheads="1"/>
            </p:cNvSpPr>
            <p:nvPr/>
          </p:nvSpPr>
          <p:spPr bwMode="auto">
            <a:xfrm>
              <a:off x="3180" y="2749"/>
              <a:ext cx="2689" cy="283"/>
            </a:xfrm>
            <a:prstGeom prst="rect">
              <a:avLst/>
            </a:prstGeom>
            <a:noFill/>
            <a:ln w="9525">
              <a:noFill/>
              <a:miter lim="800000"/>
              <a:headEnd/>
              <a:tailEnd/>
            </a:ln>
          </p:spPr>
          <p:txBody>
            <a:bodyPr anchor="ctr">
              <a:spAutoFit/>
            </a:bodyPr>
            <a:lstStyle/>
            <a:p>
              <a:r>
                <a:rPr lang="ja-JP" altLang="en-US">
                  <a:ea typeface="ＭＳ Ｐゴシック" charset="-128"/>
                </a:rPr>
                <a:t>権利者の許諾に基づいて発生する</a:t>
              </a:r>
              <a:endParaRPr lang="zh-CN" altLang="en-US">
                <a:ea typeface="ＭＳ Ｐゴシック" charset="-128"/>
              </a:endParaRPr>
            </a:p>
          </p:txBody>
        </p:sp>
        <p:sp>
          <p:nvSpPr>
            <p:cNvPr id="33814" name="Rectangle 54"/>
            <p:cNvSpPr>
              <a:spLocks noChangeArrowheads="1"/>
            </p:cNvSpPr>
            <p:nvPr/>
          </p:nvSpPr>
          <p:spPr bwMode="auto">
            <a:xfrm>
              <a:off x="3120" y="3279"/>
              <a:ext cx="3238" cy="283"/>
            </a:xfrm>
            <a:prstGeom prst="rect">
              <a:avLst/>
            </a:prstGeom>
            <a:noFill/>
            <a:ln w="9525">
              <a:noFill/>
              <a:miter lim="800000"/>
              <a:headEnd/>
              <a:tailEnd/>
            </a:ln>
          </p:spPr>
          <p:txBody>
            <a:bodyPr anchor="ctr">
              <a:spAutoFit/>
            </a:bodyPr>
            <a:lstStyle/>
            <a:p>
              <a:r>
                <a:rPr lang="ja-JP" altLang="en-US">
                  <a:ea typeface="ＭＳ Ｐゴシック" charset="-128"/>
                </a:rPr>
                <a:t>権利者の意思とは無関係に、法律の規定によって発生する</a:t>
              </a:r>
              <a:endParaRPr lang="zh-CN" altLang="en-US">
                <a:ea typeface="ＭＳ Ｐゴシック" charset="-128"/>
              </a:endParaRPr>
            </a:p>
          </p:txBody>
        </p:sp>
        <p:sp>
          <p:nvSpPr>
            <p:cNvPr id="33815" name="Rectangle 56"/>
            <p:cNvSpPr>
              <a:spLocks noChangeArrowheads="1"/>
            </p:cNvSpPr>
            <p:nvPr/>
          </p:nvSpPr>
          <p:spPr bwMode="auto">
            <a:xfrm>
              <a:off x="3198" y="3813"/>
              <a:ext cx="1914" cy="283"/>
            </a:xfrm>
            <a:prstGeom prst="rect">
              <a:avLst/>
            </a:prstGeom>
            <a:noFill/>
            <a:ln w="9525">
              <a:noFill/>
              <a:miter lim="800000"/>
              <a:headEnd/>
              <a:tailEnd/>
            </a:ln>
          </p:spPr>
          <p:txBody>
            <a:bodyPr wrap="none">
              <a:spAutoFit/>
            </a:bodyPr>
            <a:lstStyle/>
            <a:p>
              <a:r>
                <a:rPr lang="ja-JP" altLang="en-US">
                  <a:ea typeface="ＭＳ Ｐゴシック" charset="-128"/>
                </a:rPr>
                <a:t>行政庁の裁定に基づいて発生する</a:t>
              </a:r>
              <a:endParaRPr lang="zh-CN" altLang="en-US">
                <a:ea typeface="ＭＳ Ｐゴシック" charset="-128"/>
              </a:endParaRPr>
            </a:p>
          </p:txBody>
        </p:sp>
      </p:grpSp>
      <p:sp>
        <p:nvSpPr>
          <p:cNvPr id="16400" name="Rectangle 16"/>
          <p:cNvSpPr>
            <a:spLocks noChangeArrowheads="1"/>
          </p:cNvSpPr>
          <p:nvPr/>
        </p:nvSpPr>
        <p:spPr bwMode="auto">
          <a:xfrm>
            <a:off x="-15875" y="0"/>
            <a:ext cx="1035050"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latin typeface="MS PGothic" pitchFamily="34" charset="-128"/>
                <a:ea typeface="MS PGothic" pitchFamily="34" charset="-128"/>
              </a:rPr>
              <a:t>８</a:t>
            </a:r>
            <a:r>
              <a:rPr lang="ja-JP" altLang="en-US" sz="2800" dirty="0">
                <a:latin typeface="MS PGothic" pitchFamily="34" charset="-128"/>
                <a:ea typeface="MS PGothic" pitchFamily="34" charset="-128"/>
              </a:rPr>
              <a:t>－１</a:t>
            </a:r>
            <a:endParaRPr lang="ja-JP" altLang="en-US" sz="2800" dirty="0">
              <a:latin typeface="MS PGothic" pitchFamily="34" charset="-128"/>
              <a:ea typeface="MS PGothic" pitchFamily="34" charset="-128"/>
            </a:endParaRPr>
          </a:p>
        </p:txBody>
      </p:sp>
      <p:sp>
        <p:nvSpPr>
          <p:cNvPr id="33809" name="スライド番号プレースホルダー 2"/>
          <p:cNvSpPr>
            <a:spLocks noGrp="1"/>
          </p:cNvSpPr>
          <p:nvPr>
            <p:ph type="sldNum" sz="quarter" idx="12"/>
          </p:nvPr>
        </p:nvSpPr>
        <p:spPr bwMode="auto">
          <a:noFill/>
          <a:ln>
            <a:miter lim="800000"/>
            <a:headEnd/>
            <a:tailEnd/>
          </a:ln>
        </p:spPr>
        <p:txBody>
          <a:bodyPr/>
          <a:lstStyle/>
          <a:p>
            <a:fld id="{3432F109-96A4-4743-957F-5AEEC6694B35}" type="slidenum">
              <a:rPr lang="en-US" altLang="ja-JP">
                <a:latin typeface="Tw Cen MT" pitchFamily="34" charset="0"/>
                <a:ea typeface="ＭＳ Ｐゴシック" charset="-128"/>
              </a:rPr>
              <a:pPr/>
              <a:t>6</a:t>
            </a:fld>
            <a:endParaRPr lang="en-US" altLang="ja-JP">
              <a:latin typeface="Tw Cen MT" pitchFamily="34" charset="0"/>
              <a:ea typeface="ＭＳ Ｐゴシック"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1497013" y="0"/>
            <a:ext cx="8358187" cy="915988"/>
          </a:xfrm>
        </p:spPr>
        <p:txBody>
          <a:bodyPr/>
          <a:lstStyle/>
          <a:p>
            <a:r>
              <a:rPr lang="ja-JP" altLang="en-US" smtClean="0">
                <a:latin typeface="ＭＳ Ｐゴシック" charset="-128"/>
                <a:ea typeface="ＭＳ Ｐゴシック" charset="-128"/>
              </a:rPr>
              <a:t>利用発明とは</a:t>
            </a:r>
          </a:p>
        </p:txBody>
      </p:sp>
      <p:sp>
        <p:nvSpPr>
          <p:cNvPr id="35842" name="AutoShape 3"/>
          <p:cNvSpPr>
            <a:spLocks noChangeArrowheads="1"/>
          </p:cNvSpPr>
          <p:nvPr/>
        </p:nvSpPr>
        <p:spPr bwMode="auto">
          <a:xfrm rot="5400000">
            <a:off x="4369594" y="3615531"/>
            <a:ext cx="822325" cy="677863"/>
          </a:xfrm>
          <a:prstGeom prst="rightArrow">
            <a:avLst>
              <a:gd name="adj1" fmla="val 53389"/>
              <a:gd name="adj2" fmla="val 50984"/>
            </a:avLst>
          </a:prstGeom>
          <a:solidFill>
            <a:srgbClr val="FFCC00"/>
          </a:solidFill>
          <a:ln w="28575">
            <a:solidFill>
              <a:srgbClr val="FFCC00"/>
            </a:solidFill>
            <a:miter lim="800000"/>
            <a:headEnd/>
            <a:tailEnd/>
          </a:ln>
          <a:effectLst>
            <a:prstShdw prst="shdw17" dist="17961" dir="2700000">
              <a:srgbClr val="997A00"/>
            </a:prstShdw>
          </a:effectLst>
        </p:spPr>
        <p:txBody>
          <a:bodyPr lIns="87078" tIns="43539" rIns="87078" bIns="43539" anchor="ctr">
            <a:spAutoFit/>
          </a:bodyPr>
          <a:lstStyle/>
          <a:p>
            <a:endParaRPr lang="ja-JP" altLang="en-US">
              <a:latin typeface="ＭＳ Ｐゴシック" charset="-128"/>
              <a:ea typeface="ＭＳ Ｐゴシック" charset="-128"/>
            </a:endParaRPr>
          </a:p>
        </p:txBody>
      </p:sp>
      <p:sp>
        <p:nvSpPr>
          <p:cNvPr id="35843" name="Rectangle 4"/>
          <p:cNvSpPr>
            <a:spLocks noChangeArrowheads="1"/>
          </p:cNvSpPr>
          <p:nvPr/>
        </p:nvSpPr>
        <p:spPr bwMode="auto">
          <a:xfrm>
            <a:off x="2452688" y="5629275"/>
            <a:ext cx="4656137" cy="1039813"/>
          </a:xfrm>
          <a:prstGeom prst="rect">
            <a:avLst/>
          </a:prstGeom>
          <a:noFill/>
          <a:ln w="9525">
            <a:noFill/>
            <a:miter lim="800000"/>
            <a:headEnd/>
            <a:tailEnd/>
          </a:ln>
        </p:spPr>
        <p:txBody>
          <a:bodyPr wrap="none">
            <a:spAutoFit/>
          </a:bodyPr>
          <a:lstStyle/>
          <a:p>
            <a:pPr>
              <a:spcBef>
                <a:spcPct val="20000"/>
              </a:spcBef>
            </a:pPr>
            <a:r>
              <a:rPr lang="ja-JP" altLang="en-US" sz="2800">
                <a:solidFill>
                  <a:srgbClr val="FF0000"/>
                </a:solidFill>
                <a:latin typeface="ＭＳ Ｐゴシック" charset="-128"/>
                <a:ea typeface="ＭＳ Ｐゴシック" charset="-128"/>
              </a:rPr>
              <a:t>→注意！！！</a:t>
            </a:r>
          </a:p>
          <a:p>
            <a:pPr>
              <a:spcBef>
                <a:spcPct val="20000"/>
              </a:spcBef>
            </a:pPr>
            <a:r>
              <a:rPr lang="ja-JP" altLang="en-US" sz="2800">
                <a:solidFill>
                  <a:srgbClr val="FF0000"/>
                </a:solidFill>
                <a:latin typeface="ＭＳ Ｐゴシック" charset="-128"/>
                <a:ea typeface="ＭＳ Ｐゴシック" charset="-128"/>
              </a:rPr>
              <a:t>権利範囲は漏れの無いように</a:t>
            </a:r>
          </a:p>
        </p:txBody>
      </p:sp>
      <p:sp>
        <p:nvSpPr>
          <p:cNvPr id="325638" name="Rectangle 6"/>
          <p:cNvSpPr>
            <a:spLocks noChangeArrowheads="1"/>
          </p:cNvSpPr>
          <p:nvPr/>
        </p:nvSpPr>
        <p:spPr bwMode="auto">
          <a:xfrm>
            <a:off x="412750" y="2057400"/>
            <a:ext cx="9080500" cy="1371600"/>
          </a:xfrm>
          <a:prstGeom prst="rect">
            <a:avLst/>
          </a:prstGeom>
          <a:solidFill>
            <a:srgbClr val="FFFFCC"/>
          </a:solidFill>
          <a:ln w="9525">
            <a:solidFill>
              <a:srgbClr val="000066"/>
            </a:solidFill>
            <a:miter lim="800000"/>
            <a:headEnd/>
            <a:tailEnd/>
          </a:ln>
          <a:effectLst>
            <a:outerShdw dist="107763" dir="2700000" algn="ctr" rotWithShape="0">
              <a:schemeClr val="bg2"/>
            </a:outerShdw>
          </a:effectLst>
        </p:spPr>
        <p:txBody>
          <a:bodyPr wrap="none" lIns="87078" tIns="43539" rIns="87078" bIns="43539" anchor="ctr"/>
          <a:lstStyle/>
          <a:p>
            <a:pPr defTabSz="871538">
              <a:spcBef>
                <a:spcPct val="40000"/>
              </a:spcBef>
              <a:defRPr/>
            </a:pPr>
            <a:r>
              <a:rPr kumimoji="0" lang="ja-JP" altLang="en-US" sz="2800" b="1" dirty="0">
                <a:solidFill>
                  <a:srgbClr val="000099"/>
                </a:solidFill>
                <a:latin typeface="ＭＳ Ｐゴシック" pitchFamily="50" charset="-128"/>
                <a:ea typeface="ＭＳ Ｐゴシック" pitchFamily="50" charset="-128"/>
              </a:rPr>
              <a:t>発明</a:t>
            </a:r>
            <a:r>
              <a:rPr kumimoji="0" lang="en-US" altLang="ja-JP" sz="2800" b="1" dirty="0">
                <a:solidFill>
                  <a:srgbClr val="000099"/>
                </a:solidFill>
                <a:latin typeface="ＭＳ Ｐゴシック" pitchFamily="50" charset="-128"/>
                <a:ea typeface="ＭＳ Ｐゴシック" pitchFamily="50" charset="-128"/>
              </a:rPr>
              <a:t>α</a:t>
            </a:r>
            <a:r>
              <a:rPr kumimoji="0" lang="ja-JP" altLang="en-US" sz="2800" b="1" dirty="0">
                <a:solidFill>
                  <a:srgbClr val="000099"/>
                </a:solidFill>
                <a:latin typeface="ＭＳ Ｐゴシック" pitchFamily="50" charset="-128"/>
                <a:ea typeface="ＭＳ Ｐゴシック" pitchFamily="50" charset="-128"/>
              </a:rPr>
              <a:t>（権利者</a:t>
            </a:r>
            <a:r>
              <a:rPr kumimoji="0" lang="en-US" altLang="ja-JP" sz="2800" b="1" dirty="0">
                <a:solidFill>
                  <a:srgbClr val="000099"/>
                </a:solidFill>
                <a:latin typeface="ＭＳ Ｐゴシック" pitchFamily="50" charset="-128"/>
                <a:ea typeface="ＭＳ Ｐゴシック" pitchFamily="50" charset="-128"/>
              </a:rPr>
              <a:t>X</a:t>
            </a:r>
            <a:r>
              <a:rPr kumimoji="0" lang="ja-JP" altLang="en-US" sz="2800" b="1" dirty="0">
                <a:solidFill>
                  <a:srgbClr val="000099"/>
                </a:solidFill>
                <a:latin typeface="ＭＳ Ｐゴシック" pitchFamily="50" charset="-128"/>
                <a:ea typeface="ＭＳ Ｐゴシック" pitchFamily="50" charset="-128"/>
              </a:rPr>
              <a:t>）：断面六角形の鉛筆</a:t>
            </a:r>
          </a:p>
          <a:p>
            <a:pPr defTabSz="871538">
              <a:spcBef>
                <a:spcPct val="40000"/>
              </a:spcBef>
              <a:defRPr/>
            </a:pPr>
            <a:r>
              <a:rPr kumimoji="0" lang="ja-JP" altLang="en-US" sz="2800" b="1" dirty="0">
                <a:solidFill>
                  <a:srgbClr val="000099"/>
                </a:solidFill>
                <a:latin typeface="ＭＳ Ｐゴシック" pitchFamily="50" charset="-128"/>
                <a:ea typeface="ＭＳ Ｐゴシック" pitchFamily="50" charset="-128"/>
              </a:rPr>
              <a:t>発明</a:t>
            </a:r>
            <a:r>
              <a:rPr kumimoji="0" lang="en-US" altLang="ja-JP" sz="2800" b="1" dirty="0">
                <a:solidFill>
                  <a:srgbClr val="000099"/>
                </a:solidFill>
                <a:latin typeface="ＭＳ Ｐゴシック" pitchFamily="50" charset="-128"/>
                <a:ea typeface="ＭＳ Ｐゴシック" pitchFamily="50" charset="-128"/>
              </a:rPr>
              <a:t>β</a:t>
            </a:r>
            <a:r>
              <a:rPr kumimoji="0" lang="ja-JP" altLang="en-US" sz="2800" b="1" dirty="0">
                <a:solidFill>
                  <a:srgbClr val="000099"/>
                </a:solidFill>
                <a:latin typeface="ＭＳ Ｐゴシック" pitchFamily="50" charset="-128"/>
                <a:ea typeface="ＭＳ Ｐゴシック" pitchFamily="50" charset="-128"/>
              </a:rPr>
              <a:t>（権利者</a:t>
            </a:r>
            <a:r>
              <a:rPr kumimoji="0" lang="en-US" altLang="ja-JP" sz="2800" b="1" dirty="0">
                <a:solidFill>
                  <a:srgbClr val="000099"/>
                </a:solidFill>
                <a:latin typeface="ＭＳ Ｐゴシック" pitchFamily="50" charset="-128"/>
                <a:ea typeface="ＭＳ Ｐゴシック" pitchFamily="50" charset="-128"/>
              </a:rPr>
              <a:t>Y</a:t>
            </a:r>
            <a:r>
              <a:rPr kumimoji="0" lang="ja-JP" altLang="en-US" sz="2800" b="1" dirty="0">
                <a:solidFill>
                  <a:srgbClr val="000099"/>
                </a:solidFill>
                <a:latin typeface="ＭＳ Ｐゴシック" pitchFamily="50" charset="-128"/>
                <a:ea typeface="ＭＳ Ｐゴシック" pitchFamily="50" charset="-128"/>
              </a:rPr>
              <a:t>）：断面六角形の鉛筆</a:t>
            </a:r>
            <a:r>
              <a:rPr kumimoji="0" lang="ja-JP" altLang="en-US" sz="2800" b="1" u="sng" dirty="0">
                <a:solidFill>
                  <a:srgbClr val="000099"/>
                </a:solidFill>
                <a:latin typeface="ＭＳ Ｐゴシック" pitchFamily="50" charset="-128"/>
                <a:ea typeface="ＭＳ Ｐゴシック" pitchFamily="50" charset="-128"/>
              </a:rPr>
              <a:t>＋消しゴム</a:t>
            </a:r>
          </a:p>
        </p:txBody>
      </p:sp>
      <p:sp>
        <p:nvSpPr>
          <p:cNvPr id="35845" name="Rectangle 7"/>
          <p:cNvSpPr>
            <a:spLocks noChangeArrowheads="1"/>
          </p:cNvSpPr>
          <p:nvPr/>
        </p:nvSpPr>
        <p:spPr bwMode="auto">
          <a:xfrm>
            <a:off x="887413" y="1389063"/>
            <a:ext cx="3479800" cy="584200"/>
          </a:xfrm>
          <a:prstGeom prst="rect">
            <a:avLst/>
          </a:prstGeom>
          <a:noFill/>
          <a:ln w="9525">
            <a:noFill/>
            <a:miter lim="800000"/>
            <a:headEnd/>
            <a:tailEnd/>
          </a:ln>
        </p:spPr>
        <p:txBody>
          <a:bodyPr wrap="none">
            <a:spAutoFit/>
          </a:bodyPr>
          <a:lstStyle/>
          <a:p>
            <a:r>
              <a:rPr lang="ja-JP" altLang="en-US" sz="3200" b="1">
                <a:latin typeface="ＭＳ Ｐゴシック" charset="-128"/>
                <a:ea typeface="ＭＳ Ｐゴシック" charset="-128"/>
              </a:rPr>
              <a:t>発明の権利の制限</a:t>
            </a:r>
          </a:p>
        </p:txBody>
      </p:sp>
      <p:grpSp>
        <p:nvGrpSpPr>
          <p:cNvPr id="35846" name="Group 8"/>
          <p:cNvGrpSpPr>
            <a:grpSpLocks/>
          </p:cNvGrpSpPr>
          <p:nvPr/>
        </p:nvGrpSpPr>
        <p:grpSpPr bwMode="auto">
          <a:xfrm>
            <a:off x="311150" y="4459288"/>
            <a:ext cx="9201150" cy="989012"/>
            <a:chOff x="0" y="2629"/>
            <a:chExt cx="5760" cy="623"/>
          </a:xfrm>
        </p:grpSpPr>
        <p:sp>
          <p:nvSpPr>
            <p:cNvPr id="35849" name="Rectangle 9"/>
            <p:cNvSpPr>
              <a:spLocks noChangeArrowheads="1"/>
            </p:cNvSpPr>
            <p:nvPr/>
          </p:nvSpPr>
          <p:spPr bwMode="auto">
            <a:xfrm>
              <a:off x="0" y="2629"/>
              <a:ext cx="5760" cy="327"/>
            </a:xfrm>
            <a:prstGeom prst="rect">
              <a:avLst/>
            </a:prstGeom>
            <a:noFill/>
            <a:ln w="9525">
              <a:noFill/>
              <a:miter lim="800000"/>
              <a:headEnd/>
              <a:tailEnd/>
            </a:ln>
          </p:spPr>
          <p:txBody>
            <a:bodyPr>
              <a:spAutoFit/>
            </a:bodyPr>
            <a:lstStyle/>
            <a:p>
              <a:r>
                <a:rPr lang="en-US" altLang="ja-JP" sz="2800">
                  <a:latin typeface="ＭＳ Ｐゴシック" charset="-128"/>
                  <a:ea typeface="ＭＳ Ｐゴシック" charset="-128"/>
                </a:rPr>
                <a:t>X</a:t>
              </a:r>
              <a:r>
                <a:rPr lang="ja-JP" altLang="en-US" sz="2800">
                  <a:latin typeface="ＭＳ Ｐゴシック" charset="-128"/>
                  <a:ea typeface="ＭＳ Ｐゴシック" charset="-128"/>
                </a:rPr>
                <a:t>は、</a:t>
              </a:r>
              <a:r>
                <a:rPr lang="en-US" altLang="ja-JP" sz="2800">
                  <a:latin typeface="ＭＳ Ｐゴシック" charset="-128"/>
                  <a:ea typeface="ＭＳ Ｐゴシック" charset="-128"/>
                </a:rPr>
                <a:t>Y</a:t>
              </a:r>
              <a:r>
                <a:rPr lang="ja-JP" altLang="en-US" sz="2800">
                  <a:latin typeface="ＭＳ Ｐゴシック" charset="-128"/>
                  <a:ea typeface="ＭＳ Ｐゴシック" charset="-128"/>
                </a:rPr>
                <a:t>の許可がなければ、発明</a:t>
              </a:r>
              <a:r>
                <a:rPr lang="en-US" altLang="ja-JP" sz="2800">
                  <a:latin typeface="ＭＳ Ｐゴシック" charset="-128"/>
                  <a:ea typeface="ＭＳ Ｐゴシック" charset="-128"/>
                </a:rPr>
                <a:t>β</a:t>
              </a:r>
              <a:r>
                <a:rPr lang="ja-JP" altLang="en-US" sz="2800">
                  <a:latin typeface="ＭＳ Ｐゴシック" charset="-128"/>
                  <a:ea typeface="ＭＳ Ｐゴシック" charset="-128"/>
                </a:rPr>
                <a:t>（消しゴム付）を実施不可</a:t>
              </a:r>
            </a:p>
          </p:txBody>
        </p:sp>
        <p:sp>
          <p:nvSpPr>
            <p:cNvPr id="35850" name="Rectangle 10"/>
            <p:cNvSpPr>
              <a:spLocks noChangeArrowheads="1"/>
            </p:cNvSpPr>
            <p:nvPr/>
          </p:nvSpPr>
          <p:spPr bwMode="auto">
            <a:xfrm>
              <a:off x="0" y="2922"/>
              <a:ext cx="5760" cy="330"/>
            </a:xfrm>
            <a:prstGeom prst="rect">
              <a:avLst/>
            </a:prstGeom>
            <a:noFill/>
            <a:ln w="9525">
              <a:noFill/>
              <a:miter lim="800000"/>
              <a:headEnd/>
              <a:tailEnd/>
            </a:ln>
          </p:spPr>
          <p:txBody>
            <a:bodyPr>
              <a:spAutoFit/>
            </a:bodyPr>
            <a:lstStyle/>
            <a:p>
              <a:r>
                <a:rPr lang="ja-JP" altLang="en-US" sz="2800">
                  <a:latin typeface="ＭＳ Ｐゴシック" charset="-128"/>
                  <a:ea typeface="ＭＳ Ｐゴシック" charset="-128"/>
                </a:rPr>
                <a:t>Ｙは、Ｘの許可がなければ、発明</a:t>
              </a:r>
              <a:r>
                <a:rPr lang="en-US" altLang="ja-JP" sz="2800">
                  <a:latin typeface="ＭＳ Ｐゴシック" charset="-128"/>
                  <a:ea typeface="ＭＳ Ｐゴシック" charset="-128"/>
                </a:rPr>
                <a:t>β</a:t>
              </a:r>
              <a:r>
                <a:rPr lang="ja-JP" altLang="en-US" sz="2800">
                  <a:latin typeface="ＭＳ Ｐゴシック" charset="-128"/>
                  <a:ea typeface="ＭＳ Ｐゴシック" charset="-128"/>
                </a:rPr>
                <a:t>（消しゴム付）を実施不可</a:t>
              </a:r>
            </a:p>
          </p:txBody>
        </p:sp>
      </p:grpSp>
      <p:sp>
        <p:nvSpPr>
          <p:cNvPr id="11" name="Rectangle 7"/>
          <p:cNvSpPr>
            <a:spLocks noChangeArrowheads="1"/>
          </p:cNvSpPr>
          <p:nvPr/>
        </p:nvSpPr>
        <p:spPr bwMode="auto">
          <a:xfrm>
            <a:off x="0" y="15875"/>
            <a:ext cx="1035050"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latin typeface="ＭＳ Ｐゴシック" pitchFamily="50" charset="-128"/>
                <a:ea typeface="ＭＳ Ｐゴシック" pitchFamily="50" charset="-128"/>
              </a:rPr>
              <a:t>８－１</a:t>
            </a:r>
            <a:endParaRPr lang="en-US" altLang="zh-CN" dirty="0">
              <a:latin typeface="ＭＳ Ｐゴシック" pitchFamily="34" charset="-128"/>
              <a:ea typeface="ＭＳ Ｐゴシック" pitchFamily="34" charset="-128"/>
            </a:endParaRPr>
          </a:p>
        </p:txBody>
      </p:sp>
      <p:sp>
        <p:nvSpPr>
          <p:cNvPr id="35848" name="スライド番号プレースホルダー 2"/>
          <p:cNvSpPr>
            <a:spLocks noGrp="1"/>
          </p:cNvSpPr>
          <p:nvPr>
            <p:ph type="sldNum" sz="quarter" idx="12"/>
          </p:nvPr>
        </p:nvSpPr>
        <p:spPr bwMode="auto">
          <a:noFill/>
          <a:ln>
            <a:miter lim="800000"/>
            <a:headEnd/>
            <a:tailEnd/>
          </a:ln>
        </p:spPr>
        <p:txBody>
          <a:bodyPr/>
          <a:lstStyle/>
          <a:p>
            <a:fld id="{222ADBC8-9D41-42F4-84F4-CB5E16068B42}" type="slidenum">
              <a:rPr lang="en-US" altLang="ja-JP">
                <a:latin typeface="Tw Cen MT" pitchFamily="34" charset="0"/>
                <a:ea typeface="ＭＳ Ｐゴシック" charset="-128"/>
              </a:rPr>
              <a:pPr/>
              <a:t>7</a:t>
            </a:fld>
            <a:endParaRPr lang="en-US" altLang="ja-JP">
              <a:latin typeface="Tw Cen MT" pitchFamily="34" charset="0"/>
              <a:ea typeface="ＭＳ Ｐゴシック"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0" name="Rectangle 6"/>
          <p:cNvSpPr>
            <a:spLocks noChangeArrowheads="1"/>
          </p:cNvSpPr>
          <p:nvPr/>
        </p:nvSpPr>
        <p:spPr bwMode="auto">
          <a:xfrm>
            <a:off x="200025" y="1581150"/>
            <a:ext cx="9505950" cy="11382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defRPr/>
            </a:pPr>
            <a:r>
              <a:rPr lang="ja-JP" altLang="en-US" sz="2400" b="1" dirty="0">
                <a:latin typeface="Tw Cen MT"/>
                <a:ea typeface="MS PGothic" pitchFamily="34" charset="-128"/>
              </a:rPr>
              <a:t>「試験又は研究」に</a:t>
            </a:r>
            <a:r>
              <a:rPr lang="ja-JP" altLang="en-US" sz="2400" b="1" dirty="0">
                <a:latin typeface="Tw Cen MT"/>
                <a:ea typeface="MS PGothic" pitchFamily="34" charset="-128"/>
              </a:rPr>
              <a:t>関する</a:t>
            </a:r>
            <a:r>
              <a:rPr lang="ja-JP" altLang="en-US" sz="2400" b="1" dirty="0">
                <a:latin typeface="Tw Cen MT"/>
                <a:ea typeface="MS PGothic" pitchFamily="34" charset="-128"/>
              </a:rPr>
              <a:t>理解</a:t>
            </a:r>
          </a:p>
          <a:p>
            <a:pPr>
              <a:defRPr/>
            </a:pPr>
            <a:r>
              <a:rPr lang="ja-JP" altLang="en-US" sz="2200" dirty="0">
                <a:latin typeface="Tw Cen MT"/>
                <a:ea typeface="MS PGothic" pitchFamily="34" charset="-128"/>
              </a:rPr>
              <a:t>特許対象である発明</a:t>
            </a:r>
            <a:r>
              <a:rPr lang="ja-JP" altLang="en-US" sz="2200" dirty="0">
                <a:latin typeface="Tw Cen MT"/>
                <a:ea typeface="MS PGothic" pitchFamily="34" charset="-128"/>
              </a:rPr>
              <a:t>それ自体を対象と</a:t>
            </a:r>
            <a:r>
              <a:rPr lang="ja-JP" altLang="en-US" sz="2200" dirty="0">
                <a:latin typeface="Tw Cen MT"/>
                <a:ea typeface="MS PGothic" pitchFamily="34" charset="-128"/>
              </a:rPr>
              <a:t>した、技術</a:t>
            </a:r>
            <a:r>
              <a:rPr lang="ja-JP" altLang="en-US" sz="2200" dirty="0">
                <a:latin typeface="Tw Cen MT"/>
                <a:ea typeface="MS PGothic" pitchFamily="34" charset="-128"/>
              </a:rPr>
              <a:t>の進歩を目的とした研究に限られる</a:t>
            </a:r>
            <a:r>
              <a:rPr lang="ja-JP" altLang="en-US" sz="2200" dirty="0">
                <a:latin typeface="Tw Cen MT"/>
                <a:ea typeface="MS PGothic" pitchFamily="34" charset="-128"/>
              </a:rPr>
              <a:t>。特許性</a:t>
            </a:r>
            <a:r>
              <a:rPr lang="ja-JP" altLang="en-US" sz="2200" dirty="0">
                <a:latin typeface="Tw Cen MT"/>
                <a:ea typeface="MS PGothic" pitchFamily="34" charset="-128"/>
              </a:rPr>
              <a:t>調査、機能調査、改良・発展を目的と</a:t>
            </a:r>
            <a:r>
              <a:rPr lang="ja-JP" altLang="en-US" sz="2200" dirty="0">
                <a:latin typeface="Tw Cen MT"/>
                <a:ea typeface="MS PGothic" pitchFamily="34" charset="-128"/>
              </a:rPr>
              <a:t>する試験研究等</a:t>
            </a:r>
            <a:r>
              <a:rPr lang="ja-JP" altLang="en-US" sz="2200" dirty="0">
                <a:latin typeface="Tw Cen MT"/>
                <a:ea typeface="MS PGothic" pitchFamily="34" charset="-128"/>
              </a:rPr>
              <a:t>で</a:t>
            </a:r>
            <a:r>
              <a:rPr lang="ja-JP" altLang="en-US" sz="2200" dirty="0">
                <a:latin typeface="Tw Cen MT"/>
                <a:ea typeface="MS PGothic" pitchFamily="34" charset="-128"/>
              </a:rPr>
              <a:t>ある。</a:t>
            </a:r>
            <a:endParaRPr lang="zh-CN" altLang="en-US" dirty="0">
              <a:latin typeface="Tw Cen MT"/>
              <a:ea typeface="MS PGothic" pitchFamily="34" charset="-128"/>
            </a:endParaRPr>
          </a:p>
        </p:txBody>
      </p:sp>
      <p:sp>
        <p:nvSpPr>
          <p:cNvPr id="41989" name="Rectangle 5"/>
          <p:cNvSpPr>
            <a:spLocks noChangeArrowheads="1"/>
          </p:cNvSpPr>
          <p:nvPr/>
        </p:nvSpPr>
        <p:spPr bwMode="auto">
          <a:xfrm>
            <a:off x="207963" y="2909888"/>
            <a:ext cx="9345612" cy="3416300"/>
          </a:xfrm>
          <a:prstGeom prst="rect">
            <a:avLst/>
          </a:prstGeom>
          <a:solidFill>
            <a:srgbClr val="FFFFCC"/>
          </a:solidFill>
          <a:ln w="9525">
            <a:solidFill>
              <a:schemeClr val="accent1"/>
            </a:solidFill>
            <a:miter lim="800000"/>
            <a:headEnd/>
            <a:tailEnd/>
          </a:ln>
          <a:effectLst>
            <a:prstShdw prst="shdw17" dist="17961" dir="2700000">
              <a:schemeClr val="accent2">
                <a:gamma/>
                <a:shade val="60000"/>
                <a:invGamma/>
              </a:schemeClr>
            </a:prstShdw>
          </a:effectLst>
        </p:spPr>
        <p:txBody>
          <a:bodyPr>
            <a:spAutoFit/>
          </a:bodyPr>
          <a:lstStyle/>
          <a:p>
            <a:pPr>
              <a:defRPr/>
            </a:pPr>
            <a:endParaRPr lang="en-US" altLang="ja-JP" b="1" dirty="0">
              <a:latin typeface="MS PGothic" pitchFamily="34" charset="-128"/>
              <a:ea typeface="MS PGothic" pitchFamily="34" charset="-128"/>
            </a:endParaRPr>
          </a:p>
          <a:p>
            <a:pPr>
              <a:defRPr/>
            </a:pPr>
            <a:endParaRPr lang="en-US" altLang="ja-JP" b="1" dirty="0">
              <a:latin typeface="MS PGothic" pitchFamily="34" charset="-128"/>
              <a:ea typeface="MS PGothic" pitchFamily="34" charset="-128"/>
            </a:endParaRPr>
          </a:p>
          <a:p>
            <a:pPr>
              <a:defRPr/>
            </a:pPr>
            <a:r>
              <a:rPr lang="ja-JP" altLang="en-US" b="1" dirty="0">
                <a:latin typeface="MS PGothic" pitchFamily="34" charset="-128"/>
                <a:ea typeface="MS PGothic" pitchFamily="34" charset="-128"/>
              </a:rPr>
              <a:t>→ </a:t>
            </a:r>
            <a:r>
              <a:rPr lang="ja-JP" altLang="en-US" b="1" dirty="0">
                <a:latin typeface="MS PGothic" pitchFamily="34" charset="-128"/>
                <a:ea typeface="MS PGothic" pitchFamily="34" charset="-128"/>
              </a:rPr>
              <a:t>技術進歩に関わりのない市場テスト目的で、特許発明の実施品</a:t>
            </a:r>
            <a:r>
              <a:rPr lang="ja-JP" altLang="en-US" b="1" dirty="0">
                <a:latin typeface="MS PGothic" pitchFamily="34" charset="-128"/>
                <a:ea typeface="MS PGothic" pitchFamily="34" charset="-128"/>
              </a:rPr>
              <a:t>を</a:t>
            </a:r>
            <a:endParaRPr lang="en-US" altLang="ja-JP" b="1" dirty="0">
              <a:latin typeface="MS PGothic" pitchFamily="34" charset="-128"/>
              <a:ea typeface="MS PGothic" pitchFamily="34" charset="-128"/>
            </a:endParaRPr>
          </a:p>
          <a:p>
            <a:pPr>
              <a:defRPr/>
            </a:pPr>
            <a:r>
              <a:rPr lang="ja-JP" altLang="en-US" b="1" dirty="0">
                <a:latin typeface="MS PGothic" pitchFamily="34" charset="-128"/>
                <a:ea typeface="MS PGothic" pitchFamily="34" charset="-128"/>
              </a:rPr>
              <a:t>　</a:t>
            </a:r>
            <a:r>
              <a:rPr lang="ja-JP" altLang="en-US" b="1" dirty="0">
                <a:latin typeface="MS PGothic" pitchFamily="34" charset="-128"/>
                <a:ea typeface="MS PGothic" pitchFamily="34" charset="-128"/>
              </a:rPr>
              <a:t>　市場</a:t>
            </a:r>
            <a:r>
              <a:rPr lang="ja-JP" altLang="en-US" b="1" dirty="0">
                <a:latin typeface="MS PGothic" pitchFamily="34" charset="-128"/>
                <a:ea typeface="MS PGothic" pitchFamily="34" charset="-128"/>
              </a:rPr>
              <a:t>に提供する場合</a:t>
            </a:r>
            <a:r>
              <a:rPr lang="ja-JP" altLang="en-US" b="1" dirty="0">
                <a:solidFill>
                  <a:srgbClr val="FF0000"/>
                </a:solidFill>
                <a:latin typeface="MS PGothic" pitchFamily="34" charset="-128"/>
                <a:ea typeface="MS PGothic" pitchFamily="34" charset="-128"/>
              </a:rPr>
              <a:t>（</a:t>
            </a:r>
            <a:r>
              <a:rPr lang="ja-JP" altLang="en-US" b="1" dirty="0">
                <a:solidFill>
                  <a:srgbClr val="FF0000"/>
                </a:solidFill>
                <a:latin typeface="MS PGothic" pitchFamily="34" charset="-128"/>
                <a:ea typeface="MS PGothic" pitchFamily="34" charset="-128"/>
              </a:rPr>
              <a:t>☓</a:t>
            </a:r>
            <a:r>
              <a:rPr lang="en-US" altLang="ja-JP" b="1" dirty="0">
                <a:solidFill>
                  <a:srgbClr val="FF0000"/>
                </a:solidFill>
                <a:latin typeface="MS PGothic" pitchFamily="34" charset="-128"/>
                <a:ea typeface="MS PGothic" pitchFamily="34" charset="-128"/>
              </a:rPr>
              <a:t>)</a:t>
            </a:r>
          </a:p>
          <a:p>
            <a:pPr>
              <a:defRPr/>
            </a:pPr>
            <a:endParaRPr lang="en-US" altLang="ja-JP" b="1" dirty="0">
              <a:solidFill>
                <a:srgbClr val="FF0000"/>
              </a:solidFill>
              <a:latin typeface="MS PGothic" pitchFamily="34" charset="-128"/>
              <a:ea typeface="MS PGothic" pitchFamily="34" charset="-128"/>
            </a:endParaRPr>
          </a:p>
          <a:p>
            <a:pPr>
              <a:defRPr/>
            </a:pPr>
            <a:r>
              <a:rPr lang="en-US" altLang="ja-JP" b="1" dirty="0">
                <a:latin typeface="MS PGothic" pitchFamily="34" charset="-128"/>
                <a:ea typeface="MS PGothic" pitchFamily="34" charset="-128"/>
              </a:rPr>
              <a:t>→ </a:t>
            </a:r>
            <a:r>
              <a:rPr lang="ja-JP" altLang="en-US" b="1" dirty="0">
                <a:latin typeface="MS PGothic" pitchFamily="34" charset="-128"/>
                <a:ea typeface="MS PGothic" pitchFamily="34" charset="-128"/>
              </a:rPr>
              <a:t>スクリーニング方法等のリサーチツール特許を実施する場合</a:t>
            </a:r>
            <a:r>
              <a:rPr lang="ja-JP" altLang="en-US" b="1" dirty="0">
                <a:solidFill>
                  <a:srgbClr val="FF0000"/>
                </a:solidFill>
                <a:latin typeface="MS PGothic" pitchFamily="34" charset="-128"/>
                <a:ea typeface="MS PGothic" pitchFamily="34" charset="-128"/>
              </a:rPr>
              <a:t>（</a:t>
            </a:r>
            <a:r>
              <a:rPr lang="ja-JP" altLang="en-US" b="1" dirty="0">
                <a:solidFill>
                  <a:srgbClr val="FF0000"/>
                </a:solidFill>
                <a:latin typeface="MS PGothic" pitchFamily="34" charset="-128"/>
                <a:ea typeface="MS PGothic" pitchFamily="34" charset="-128"/>
              </a:rPr>
              <a:t>☓</a:t>
            </a:r>
            <a:r>
              <a:rPr lang="en-US" altLang="ja-JP" b="1" dirty="0">
                <a:solidFill>
                  <a:srgbClr val="FF0000"/>
                </a:solidFill>
                <a:latin typeface="MS PGothic" pitchFamily="34" charset="-128"/>
                <a:ea typeface="MS PGothic" pitchFamily="34" charset="-128"/>
              </a:rPr>
              <a:t>)</a:t>
            </a:r>
          </a:p>
          <a:p>
            <a:pPr>
              <a:defRPr/>
            </a:pPr>
            <a:endParaRPr lang="en-US" altLang="ja-JP" b="1" dirty="0">
              <a:solidFill>
                <a:srgbClr val="FF0000"/>
              </a:solidFill>
              <a:latin typeface="MS PGothic" pitchFamily="34" charset="-128"/>
              <a:ea typeface="MS PGothic" pitchFamily="34" charset="-128"/>
            </a:endParaRPr>
          </a:p>
          <a:p>
            <a:pPr>
              <a:defRPr/>
            </a:pPr>
            <a:r>
              <a:rPr lang="en-US" altLang="ja-JP" b="1" dirty="0">
                <a:latin typeface="MS PGothic" pitchFamily="34" charset="-128"/>
                <a:ea typeface="MS PGothic" pitchFamily="34" charset="-128"/>
              </a:rPr>
              <a:t>→ </a:t>
            </a:r>
            <a:r>
              <a:rPr lang="ja-JP" altLang="en-US" b="1" dirty="0">
                <a:latin typeface="MS PGothic" pitchFamily="34" charset="-128"/>
                <a:ea typeface="MS PGothic" pitchFamily="34" charset="-128"/>
              </a:rPr>
              <a:t>改良・発展を目的として特許発明の実施品を使用（迂回を目的</a:t>
            </a:r>
            <a:r>
              <a:rPr lang="ja-JP" altLang="en-US" b="1" dirty="0">
                <a:latin typeface="MS PGothic" pitchFamily="34" charset="-128"/>
                <a:ea typeface="MS PGothic" pitchFamily="34" charset="-128"/>
              </a:rPr>
              <a:t>と</a:t>
            </a:r>
            <a:endParaRPr lang="en-US" altLang="ja-JP" b="1" dirty="0">
              <a:latin typeface="MS PGothic" pitchFamily="34" charset="-128"/>
              <a:ea typeface="MS PGothic" pitchFamily="34" charset="-128"/>
            </a:endParaRPr>
          </a:p>
          <a:p>
            <a:pPr>
              <a:defRPr/>
            </a:pPr>
            <a:r>
              <a:rPr lang="ja-JP" altLang="en-US" b="1" dirty="0">
                <a:latin typeface="MS PGothic" pitchFamily="34" charset="-128"/>
                <a:ea typeface="MS PGothic" pitchFamily="34" charset="-128"/>
              </a:rPr>
              <a:t>　</a:t>
            </a:r>
            <a:r>
              <a:rPr lang="ja-JP" altLang="en-US" b="1" dirty="0">
                <a:latin typeface="MS PGothic" pitchFamily="34" charset="-128"/>
                <a:ea typeface="MS PGothic" pitchFamily="34" charset="-128"/>
              </a:rPr>
              <a:t>　する</a:t>
            </a:r>
            <a:r>
              <a:rPr lang="ja-JP" altLang="en-US" b="1" dirty="0">
                <a:latin typeface="MS PGothic" pitchFamily="34" charset="-128"/>
                <a:ea typeface="MS PGothic" pitchFamily="34" charset="-128"/>
              </a:rPr>
              <a:t>場合を含む）</a:t>
            </a:r>
            <a:r>
              <a:rPr lang="ja-JP" altLang="en-US" b="1" dirty="0">
                <a:solidFill>
                  <a:srgbClr val="FF0000"/>
                </a:solidFill>
                <a:latin typeface="MS PGothic" pitchFamily="34" charset="-128"/>
                <a:ea typeface="MS PGothic" pitchFamily="34" charset="-128"/>
              </a:rPr>
              <a:t>（○</a:t>
            </a:r>
            <a:r>
              <a:rPr lang="ja-JP" altLang="en-US" b="1" dirty="0">
                <a:solidFill>
                  <a:srgbClr val="FF0000"/>
                </a:solidFill>
                <a:latin typeface="MS PGothic" pitchFamily="34" charset="-128"/>
                <a:ea typeface="MS PGothic" pitchFamily="34" charset="-128"/>
              </a:rPr>
              <a:t>）</a:t>
            </a:r>
            <a:endParaRPr lang="en-US" altLang="zh-CN" b="1" dirty="0">
              <a:solidFill>
                <a:srgbClr val="FF0000"/>
              </a:solidFill>
              <a:latin typeface="MS PGothic" pitchFamily="34" charset="-128"/>
              <a:ea typeface="MS PGothic" pitchFamily="34" charset="-128"/>
            </a:endParaRPr>
          </a:p>
          <a:p>
            <a:pPr>
              <a:defRPr/>
            </a:pPr>
            <a:endParaRPr lang="en-US" altLang="zh-CN" b="1" dirty="0">
              <a:solidFill>
                <a:srgbClr val="FF0000"/>
              </a:solidFill>
              <a:latin typeface="MS PGothic" pitchFamily="34" charset="-128"/>
              <a:ea typeface="MS PGothic" pitchFamily="34" charset="-128"/>
            </a:endParaRPr>
          </a:p>
          <a:p>
            <a:pPr>
              <a:defRPr/>
            </a:pPr>
            <a:endParaRPr lang="en-US" altLang="zh-CN" b="1" dirty="0">
              <a:solidFill>
                <a:srgbClr val="FF0000"/>
              </a:solidFill>
              <a:latin typeface="MS PGothic" pitchFamily="34" charset="-128"/>
              <a:ea typeface="MS PGothic" pitchFamily="34" charset="-128"/>
            </a:endParaRPr>
          </a:p>
          <a:p>
            <a:pPr>
              <a:defRPr/>
            </a:pPr>
            <a:endParaRPr lang="zh-CN" altLang="en-US" b="1" dirty="0">
              <a:solidFill>
                <a:srgbClr val="FF0000"/>
              </a:solidFill>
              <a:latin typeface="MS PGothic" pitchFamily="34" charset="-128"/>
              <a:ea typeface="MS PGothic" pitchFamily="34" charset="-128"/>
            </a:endParaRPr>
          </a:p>
        </p:txBody>
      </p:sp>
      <p:pic>
        <p:nvPicPr>
          <p:cNvPr id="37891" name="Picture 7" descr="BD04969_"/>
          <p:cNvPicPr>
            <a:picLocks noChangeAspect="1" noChangeArrowheads="1"/>
          </p:cNvPicPr>
          <p:nvPr/>
        </p:nvPicPr>
        <p:blipFill>
          <a:blip r:embed="rId3"/>
          <a:srcRect/>
          <a:stretch>
            <a:fillRect/>
          </a:stretch>
        </p:blipFill>
        <p:spPr bwMode="auto">
          <a:xfrm>
            <a:off x="8039100" y="4637088"/>
            <a:ext cx="1296988" cy="1379537"/>
          </a:xfrm>
          <a:prstGeom prst="rect">
            <a:avLst/>
          </a:prstGeom>
          <a:noFill/>
          <a:ln w="9525">
            <a:noFill/>
            <a:miter lim="800000"/>
            <a:headEnd/>
            <a:tailEnd/>
          </a:ln>
        </p:spPr>
      </p:pic>
      <p:pic>
        <p:nvPicPr>
          <p:cNvPr id="37892" name="Picture 8" descr="PE03505_"/>
          <p:cNvPicPr>
            <a:picLocks noChangeAspect="1" noChangeArrowheads="1"/>
          </p:cNvPicPr>
          <p:nvPr/>
        </p:nvPicPr>
        <p:blipFill>
          <a:blip r:embed="rId4"/>
          <a:srcRect/>
          <a:stretch>
            <a:fillRect/>
          </a:stretch>
        </p:blipFill>
        <p:spPr bwMode="auto">
          <a:xfrm>
            <a:off x="7915275" y="2954338"/>
            <a:ext cx="1944688" cy="1393825"/>
          </a:xfrm>
          <a:prstGeom prst="rect">
            <a:avLst/>
          </a:prstGeom>
          <a:noFill/>
          <a:ln w="9525">
            <a:noFill/>
            <a:miter lim="800000"/>
            <a:headEnd/>
            <a:tailEnd/>
          </a:ln>
        </p:spPr>
      </p:pic>
      <p:sp>
        <p:nvSpPr>
          <p:cNvPr id="37893" name="Text Box 24"/>
          <p:cNvSpPr txBox="1">
            <a:spLocks noChangeArrowheads="1"/>
          </p:cNvSpPr>
          <p:nvPr/>
        </p:nvSpPr>
        <p:spPr bwMode="auto">
          <a:xfrm>
            <a:off x="1608138" y="346075"/>
            <a:ext cx="5794375" cy="646113"/>
          </a:xfrm>
          <a:prstGeom prst="rect">
            <a:avLst/>
          </a:prstGeom>
          <a:noFill/>
          <a:ln w="9525">
            <a:noFill/>
            <a:miter lim="800000"/>
            <a:headEnd/>
            <a:tailEnd/>
          </a:ln>
        </p:spPr>
        <p:txBody>
          <a:bodyPr>
            <a:spAutoFit/>
          </a:bodyPr>
          <a:lstStyle/>
          <a:p>
            <a:pPr>
              <a:spcBef>
                <a:spcPct val="50000"/>
              </a:spcBef>
            </a:pPr>
            <a:r>
              <a:rPr lang="ja-JP" altLang="en-US" sz="3600">
                <a:ea typeface="ＭＳ Ｐゴシック" charset="-128"/>
              </a:rPr>
              <a:t>試験又は研究のための実施</a:t>
            </a:r>
          </a:p>
        </p:txBody>
      </p:sp>
      <p:sp>
        <p:nvSpPr>
          <p:cNvPr id="8" name="Rectangle 16"/>
          <p:cNvSpPr>
            <a:spLocks noChangeArrowheads="1"/>
          </p:cNvSpPr>
          <p:nvPr/>
        </p:nvSpPr>
        <p:spPr bwMode="auto">
          <a:xfrm>
            <a:off x="-15875" y="0"/>
            <a:ext cx="1035050"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latin typeface="MS PGothic" pitchFamily="34" charset="-128"/>
                <a:ea typeface="MS PGothic" pitchFamily="34" charset="-128"/>
              </a:rPr>
              <a:t>８</a:t>
            </a:r>
            <a:r>
              <a:rPr lang="ja-JP" altLang="en-US" sz="2800" dirty="0">
                <a:latin typeface="MS PGothic" pitchFamily="34" charset="-128"/>
                <a:ea typeface="MS PGothic" pitchFamily="34" charset="-128"/>
              </a:rPr>
              <a:t>－１</a:t>
            </a:r>
            <a:endParaRPr lang="ja-JP" altLang="en-US" sz="2800" dirty="0">
              <a:latin typeface="MS PGothic" pitchFamily="34" charset="-128"/>
              <a:ea typeface="MS PGothic" pitchFamily="34" charset="-128"/>
            </a:endParaRPr>
          </a:p>
        </p:txBody>
      </p:sp>
      <p:sp>
        <p:nvSpPr>
          <p:cNvPr id="37895" name="スライド番号プレースホルダー 2"/>
          <p:cNvSpPr>
            <a:spLocks noGrp="1"/>
          </p:cNvSpPr>
          <p:nvPr>
            <p:ph type="sldNum" sz="quarter" idx="12"/>
          </p:nvPr>
        </p:nvSpPr>
        <p:spPr bwMode="auto">
          <a:noFill/>
          <a:ln>
            <a:miter lim="800000"/>
            <a:headEnd/>
            <a:tailEnd/>
          </a:ln>
        </p:spPr>
        <p:txBody>
          <a:bodyPr/>
          <a:lstStyle/>
          <a:p>
            <a:fld id="{689969E1-7518-4A92-BEE2-36C69A6AFDB7}" type="slidenum">
              <a:rPr lang="en-US" altLang="ja-JP">
                <a:latin typeface="Tw Cen MT" pitchFamily="34" charset="0"/>
                <a:ea typeface="ＭＳ Ｐゴシック" charset="-128"/>
              </a:rPr>
              <a:pPr/>
              <a:t>8</a:t>
            </a:fld>
            <a:endParaRPr lang="en-US" altLang="ja-JP">
              <a:latin typeface="Tw Cen MT" pitchFamily="34" charset="0"/>
              <a:ea typeface="ＭＳ Ｐゴシック"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リサーチツール特許についての問題点</a:t>
            </a:r>
          </a:p>
        </p:txBody>
      </p:sp>
      <p:sp>
        <p:nvSpPr>
          <p:cNvPr id="39938" name="コンテンツ プレースホルダー 2"/>
          <p:cNvSpPr>
            <a:spLocks noGrp="1"/>
          </p:cNvSpPr>
          <p:nvPr>
            <p:ph sz="quarter" idx="1"/>
          </p:nvPr>
        </p:nvSpPr>
        <p:spPr>
          <a:xfrm>
            <a:off x="344488" y="1412875"/>
            <a:ext cx="8832850" cy="4495800"/>
          </a:xfrm>
        </p:spPr>
        <p:txBody>
          <a:bodyPr/>
          <a:lstStyle/>
          <a:p>
            <a:r>
              <a:rPr lang="ja-JP" altLang="en-US" sz="2400" b="1" smtClean="0">
                <a:latin typeface="ＭＳ Ｐゴシック" charset="-128"/>
                <a:ea typeface="ＭＳ Ｐゴシック" charset="-128"/>
              </a:rPr>
              <a:t>リサーチツールとは？</a:t>
            </a:r>
            <a:endParaRPr lang="en-US" altLang="ja-JP" sz="2400" b="1" smtClean="0">
              <a:latin typeface="ＭＳ Ｐゴシック" charset="-128"/>
              <a:ea typeface="ＭＳ Ｐゴシック" charset="-128"/>
            </a:endParaRPr>
          </a:p>
        </p:txBody>
      </p:sp>
      <p:pic>
        <p:nvPicPr>
          <p:cNvPr id="39939" name="Picture 3"/>
          <p:cNvPicPr>
            <a:picLocks noChangeAspect="1" noChangeArrowheads="1"/>
          </p:cNvPicPr>
          <p:nvPr/>
        </p:nvPicPr>
        <p:blipFill>
          <a:blip r:embed="rId3"/>
          <a:srcRect t="2869"/>
          <a:stretch>
            <a:fillRect/>
          </a:stretch>
        </p:blipFill>
        <p:spPr bwMode="auto">
          <a:xfrm>
            <a:off x="2944813" y="2636838"/>
            <a:ext cx="6472237" cy="3908425"/>
          </a:xfrm>
          <a:prstGeom prst="rect">
            <a:avLst/>
          </a:prstGeom>
          <a:noFill/>
          <a:ln w="9525">
            <a:noFill/>
            <a:miter lim="800000"/>
            <a:headEnd/>
            <a:tailEnd/>
          </a:ln>
        </p:spPr>
      </p:pic>
      <p:pic>
        <p:nvPicPr>
          <p:cNvPr id="39940" name="Picture 2"/>
          <p:cNvPicPr>
            <a:picLocks noChangeAspect="1" noChangeArrowheads="1"/>
          </p:cNvPicPr>
          <p:nvPr/>
        </p:nvPicPr>
        <p:blipFill>
          <a:blip r:embed="rId4"/>
          <a:srcRect/>
          <a:stretch>
            <a:fillRect/>
          </a:stretch>
        </p:blipFill>
        <p:spPr bwMode="auto">
          <a:xfrm flipH="1">
            <a:off x="33338" y="4868863"/>
            <a:ext cx="2911475" cy="1793875"/>
          </a:xfrm>
          <a:prstGeom prst="rect">
            <a:avLst/>
          </a:prstGeom>
          <a:noFill/>
          <a:ln w="9525">
            <a:noFill/>
            <a:miter lim="800000"/>
            <a:headEnd/>
            <a:tailEnd/>
          </a:ln>
        </p:spPr>
      </p:pic>
      <p:sp>
        <p:nvSpPr>
          <p:cNvPr id="6" name="角丸四角形吹き出し 5"/>
          <p:cNvSpPr/>
          <p:nvPr/>
        </p:nvSpPr>
        <p:spPr>
          <a:xfrm>
            <a:off x="207963" y="1989138"/>
            <a:ext cx="2736850" cy="2735262"/>
          </a:xfrm>
          <a:prstGeom prst="wedgeRoundRectCallout">
            <a:avLst>
              <a:gd name="adj1" fmla="val 64852"/>
              <a:gd name="adj2" fmla="val -17187"/>
              <a:gd name="adj3" fmla="val 16667"/>
            </a:avLst>
          </a:prstGeom>
          <a:solidFill>
            <a:schemeClr val="accent2">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000">
                <a:solidFill>
                  <a:srgbClr val="000000"/>
                </a:solidFill>
                <a:latin typeface="ＭＳ Ｐゴシック" charset="-128"/>
                <a:ea typeface="ＭＳ Ｐゴシック" charset="-128"/>
              </a:rPr>
              <a:t>それ自体は最終製品（医薬）にはならず、最終製品を選択するための道具として使用されるもの（例、遺伝子、スクリーニング方法）</a:t>
            </a:r>
            <a:endParaRPr lang="ja-JP" altLang="en-US" sz="2000">
              <a:solidFill>
                <a:srgbClr val="FFFFFF"/>
              </a:solidFill>
            </a:endParaRPr>
          </a:p>
        </p:txBody>
      </p:sp>
      <p:sp>
        <p:nvSpPr>
          <p:cNvPr id="9" name="Rectangle 16"/>
          <p:cNvSpPr>
            <a:spLocks noChangeArrowheads="1"/>
          </p:cNvSpPr>
          <p:nvPr/>
        </p:nvSpPr>
        <p:spPr bwMode="auto">
          <a:xfrm>
            <a:off x="-15875" y="0"/>
            <a:ext cx="1035050"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latin typeface="MS PGothic" pitchFamily="34" charset="-128"/>
                <a:ea typeface="MS PGothic" pitchFamily="34" charset="-128"/>
              </a:rPr>
              <a:t>８</a:t>
            </a:r>
            <a:r>
              <a:rPr lang="ja-JP" altLang="en-US" sz="2800" dirty="0">
                <a:latin typeface="MS PGothic" pitchFamily="34" charset="-128"/>
                <a:ea typeface="MS PGothic" pitchFamily="34" charset="-128"/>
              </a:rPr>
              <a:t>－１</a:t>
            </a:r>
            <a:endParaRPr lang="zh-CN" altLang="en-US" sz="2800" dirty="0">
              <a:latin typeface="MS PGothic" pitchFamily="34" charset="-128"/>
              <a:ea typeface="MS PGothic" pitchFamily="34" charset="-128"/>
            </a:endParaRPr>
          </a:p>
        </p:txBody>
      </p:sp>
      <p:sp>
        <p:nvSpPr>
          <p:cNvPr id="39943" name="スライド番号プレースホルダー 7"/>
          <p:cNvSpPr>
            <a:spLocks noGrp="1"/>
          </p:cNvSpPr>
          <p:nvPr>
            <p:ph type="sldNum" sz="quarter" idx="12"/>
          </p:nvPr>
        </p:nvSpPr>
        <p:spPr bwMode="auto">
          <a:noFill/>
          <a:ln>
            <a:miter lim="800000"/>
            <a:headEnd/>
            <a:tailEnd/>
          </a:ln>
        </p:spPr>
        <p:txBody>
          <a:bodyPr/>
          <a:lstStyle/>
          <a:p>
            <a:fld id="{1ADABE61-FB5E-4151-BD0D-4BC21DDD8B51}" type="slidenum">
              <a:rPr lang="en-US" altLang="ja-JP">
                <a:latin typeface="Tw Cen MT" pitchFamily="34" charset="0"/>
                <a:ea typeface="ＭＳ Ｐゴシック" charset="-128"/>
              </a:rPr>
              <a:pPr/>
              <a:t>9</a:t>
            </a:fld>
            <a:endParaRPr lang="en-US" altLang="ja-JP">
              <a:latin typeface="Tw Cen MT" pitchFamily="34" charset="0"/>
              <a:ea typeface="ＭＳ Ｐゴシック" charset="-12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木村　テンプレート">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2_木村　テンプレート">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木村　テンプレート</Template>
  <TotalTime>0</TotalTime>
  <Words>7789</Words>
  <Application>Microsoft Office PowerPoint</Application>
  <PresentationFormat>A4 210 x 297 mm</PresentationFormat>
  <Paragraphs>479</Paragraphs>
  <Slides>26</Slides>
  <Notes>26</Notes>
  <HiddenSlides>0</HiddenSlides>
  <MMClips>0</MMClips>
  <ScaleCrop>false</ScaleCrop>
  <HeadingPairs>
    <vt:vector size="6" baseType="variant">
      <vt:variant>
        <vt:lpstr>使用されているフォント</vt:lpstr>
      </vt:variant>
      <vt:variant>
        <vt:i4>11</vt:i4>
      </vt:variant>
      <vt:variant>
        <vt:lpstr>デザイン テンプレート</vt:lpstr>
      </vt:variant>
      <vt:variant>
        <vt:i4>20</vt:i4>
      </vt:variant>
      <vt:variant>
        <vt:lpstr>スライド タイトル</vt:lpstr>
      </vt:variant>
      <vt:variant>
        <vt:i4>26</vt:i4>
      </vt:variant>
    </vt:vector>
  </HeadingPairs>
  <TitlesOfParts>
    <vt:vector size="57" baseType="lpstr">
      <vt:lpstr>Tw Cen MT</vt:lpstr>
      <vt:lpstr>SimSun</vt:lpstr>
      <vt:lpstr>Arial</vt:lpstr>
      <vt:lpstr>ＭＳ Ｐゴシック</vt:lpstr>
      <vt:lpstr>Wingdings</vt:lpstr>
      <vt:lpstr>Wingdings 2</vt:lpstr>
      <vt:lpstr>HGPｺﾞｼｯｸE</vt:lpstr>
      <vt:lpstr>Calibri</vt:lpstr>
      <vt:lpstr>Times New Roman</vt:lpstr>
      <vt:lpstr>ＭＳ ゴシック</vt:lpstr>
      <vt:lpstr>FC平成丸ゴシック体</vt:lpstr>
      <vt:lpstr>木村　テンプレート</vt:lpstr>
      <vt:lpstr>2_木村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2_木村　テンプレート</vt:lpstr>
      <vt:lpstr>2_木村　テンプレート</vt:lpstr>
      <vt:lpstr>2_木村　テンプレート</vt:lpstr>
      <vt:lpstr>2_木村　テンプレート</vt:lpstr>
      <vt:lpstr>2_木村　テンプレート</vt:lpstr>
      <vt:lpstr>2_木村　テンプレート</vt:lpstr>
      <vt:lpstr>2_木村　テンプレート</vt:lpstr>
      <vt:lpstr>2_木村　テンプレート</vt:lpstr>
      <vt:lpstr>スライド 1</vt:lpstr>
      <vt:lpstr>第８時限　研究活動と知的財産（４） 　　　　　　 知的財産の利用と活用</vt:lpstr>
      <vt:lpstr>第８時限　目次</vt:lpstr>
      <vt:lpstr>スライド 4</vt:lpstr>
      <vt:lpstr>知的財産権の尊重</vt:lpstr>
      <vt:lpstr>スライド 6</vt:lpstr>
      <vt:lpstr>利用発明とは</vt:lpstr>
      <vt:lpstr>スライド 8</vt:lpstr>
      <vt:lpstr>リサーチツール特許についての問題点</vt:lpstr>
      <vt:lpstr>リサーチツール特許についての問題点</vt:lpstr>
      <vt:lpstr>スライド 11</vt:lpstr>
      <vt:lpstr>著作物の利用例</vt:lpstr>
      <vt:lpstr>スライド 13</vt:lpstr>
      <vt:lpstr>第８時限　目次</vt:lpstr>
      <vt:lpstr>企業の知的財産活動の意義</vt:lpstr>
      <vt:lpstr>企業における無形財産の位置づけ</vt:lpstr>
      <vt:lpstr>企業の市場における考え方</vt:lpstr>
      <vt:lpstr>第８時限　目次</vt:lpstr>
      <vt:lpstr>標準化と知的財産</vt:lpstr>
      <vt:lpstr>標準化における知的財産の取扱い</vt:lpstr>
      <vt:lpstr>標準化対象の知的財産に係る対応</vt:lpstr>
      <vt:lpstr>第８時限　目次</vt:lpstr>
      <vt:lpstr>スライド 23</vt:lpstr>
      <vt:lpstr>スライド 24</vt:lpstr>
      <vt:lpstr>スライド 25</vt:lpstr>
      <vt:lpstr>企業における知的財産の活用事例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プレゼンテーションのタイトル プレゼンテーションのサブタイトル</dc:title>
  <dc:creator/>
  <cp:lastModifiedBy/>
  <cp:revision>76</cp:revision>
  <dcterms:created xsi:type="dcterms:W3CDTF">2012-08-22T07:48:13Z</dcterms:created>
  <dcterms:modified xsi:type="dcterms:W3CDTF">2013-04-09T12:15:10Z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TC101671251041</vt:lpwstr>
  </property>
</Properties>
</file>