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4" r:id="rId1"/>
    <p:sldMasterId id="2147483716" r:id="rId2"/>
  </p:sldMasterIdLst>
  <p:notesMasterIdLst>
    <p:notesMasterId r:id="rId19"/>
  </p:notesMasterIdLst>
  <p:handoutMasterIdLst>
    <p:handoutMasterId r:id="rId20"/>
  </p:handoutMasterIdLst>
  <p:sldIdLst>
    <p:sldId id="306" r:id="rId3"/>
    <p:sldId id="256" r:id="rId4"/>
    <p:sldId id="273" r:id="rId5"/>
    <p:sldId id="297" r:id="rId6"/>
    <p:sldId id="275" r:id="rId7"/>
    <p:sldId id="304" r:id="rId8"/>
    <p:sldId id="288" r:id="rId9"/>
    <p:sldId id="289" r:id="rId10"/>
    <p:sldId id="290" r:id="rId11"/>
    <p:sldId id="305" r:id="rId12"/>
    <p:sldId id="283" r:id="rId13"/>
    <p:sldId id="292" r:id="rId14"/>
    <p:sldId id="294" r:id="rId15"/>
    <p:sldId id="293" r:id="rId16"/>
    <p:sldId id="285" r:id="rId17"/>
    <p:sldId id="302" r:id="rId18"/>
  </p:sldIdLst>
  <p:sldSz cx="9906000" cy="6858000" type="A4"/>
  <p:notesSz cx="6805613" cy="9939338"/>
  <p:defaultTextStyle>
    <a:defPPr>
      <a:defRPr lang="en-US"/>
    </a:defPPr>
    <a:lvl1pPr algn="l" rtl="0" fontAlgn="base">
      <a:spcBef>
        <a:spcPct val="0"/>
      </a:spcBef>
      <a:spcAft>
        <a:spcPct val="0"/>
      </a:spcAft>
      <a:defRPr kumimoji="1" kern="1200">
        <a:solidFill>
          <a:schemeClr val="tx1"/>
        </a:solidFill>
        <a:latin typeface="Tw Cen MT" pitchFamily="34" charset="0"/>
        <a:ea typeface="SimSun" pitchFamily="2" charset="-122"/>
        <a:cs typeface="+mn-cs"/>
      </a:defRPr>
    </a:lvl1pPr>
    <a:lvl2pPr marL="457200" algn="l" rtl="0" fontAlgn="base">
      <a:spcBef>
        <a:spcPct val="0"/>
      </a:spcBef>
      <a:spcAft>
        <a:spcPct val="0"/>
      </a:spcAft>
      <a:defRPr kumimoji="1" kern="1200">
        <a:solidFill>
          <a:schemeClr val="tx1"/>
        </a:solidFill>
        <a:latin typeface="Tw Cen MT" pitchFamily="34" charset="0"/>
        <a:ea typeface="SimSun" pitchFamily="2" charset="-122"/>
        <a:cs typeface="+mn-cs"/>
      </a:defRPr>
    </a:lvl2pPr>
    <a:lvl3pPr marL="914400" algn="l" rtl="0" fontAlgn="base">
      <a:spcBef>
        <a:spcPct val="0"/>
      </a:spcBef>
      <a:spcAft>
        <a:spcPct val="0"/>
      </a:spcAft>
      <a:defRPr kumimoji="1" kern="1200">
        <a:solidFill>
          <a:schemeClr val="tx1"/>
        </a:solidFill>
        <a:latin typeface="Tw Cen MT" pitchFamily="34" charset="0"/>
        <a:ea typeface="SimSun" pitchFamily="2" charset="-122"/>
        <a:cs typeface="+mn-cs"/>
      </a:defRPr>
    </a:lvl3pPr>
    <a:lvl4pPr marL="1371600" algn="l" rtl="0" fontAlgn="base">
      <a:spcBef>
        <a:spcPct val="0"/>
      </a:spcBef>
      <a:spcAft>
        <a:spcPct val="0"/>
      </a:spcAft>
      <a:defRPr kumimoji="1" kern="1200">
        <a:solidFill>
          <a:schemeClr val="tx1"/>
        </a:solidFill>
        <a:latin typeface="Tw Cen MT" pitchFamily="34" charset="0"/>
        <a:ea typeface="SimSun" pitchFamily="2" charset="-122"/>
        <a:cs typeface="+mn-cs"/>
      </a:defRPr>
    </a:lvl4pPr>
    <a:lvl5pPr marL="1828800" algn="l" rtl="0" fontAlgn="base">
      <a:spcBef>
        <a:spcPct val="0"/>
      </a:spcBef>
      <a:spcAft>
        <a:spcPct val="0"/>
      </a:spcAft>
      <a:defRPr kumimoji="1" kern="1200">
        <a:solidFill>
          <a:schemeClr val="tx1"/>
        </a:solidFill>
        <a:latin typeface="Tw Cen MT" pitchFamily="34" charset="0"/>
        <a:ea typeface="SimSun" pitchFamily="2" charset="-122"/>
        <a:cs typeface="+mn-cs"/>
      </a:defRPr>
    </a:lvl5pPr>
    <a:lvl6pPr marL="2286000" algn="l" defTabSz="914400" rtl="0" eaLnBrk="1" latinLnBrk="0" hangingPunct="1">
      <a:defRPr kumimoji="1" kern="1200">
        <a:solidFill>
          <a:schemeClr val="tx1"/>
        </a:solidFill>
        <a:latin typeface="Tw Cen MT" pitchFamily="34" charset="0"/>
        <a:ea typeface="SimSun" pitchFamily="2" charset="-122"/>
        <a:cs typeface="+mn-cs"/>
      </a:defRPr>
    </a:lvl6pPr>
    <a:lvl7pPr marL="2743200" algn="l" defTabSz="914400" rtl="0" eaLnBrk="1" latinLnBrk="0" hangingPunct="1">
      <a:defRPr kumimoji="1" kern="1200">
        <a:solidFill>
          <a:schemeClr val="tx1"/>
        </a:solidFill>
        <a:latin typeface="Tw Cen MT" pitchFamily="34" charset="0"/>
        <a:ea typeface="SimSun" pitchFamily="2" charset="-122"/>
        <a:cs typeface="+mn-cs"/>
      </a:defRPr>
    </a:lvl7pPr>
    <a:lvl8pPr marL="3200400" algn="l" defTabSz="914400" rtl="0" eaLnBrk="1" latinLnBrk="0" hangingPunct="1">
      <a:defRPr kumimoji="1" kern="1200">
        <a:solidFill>
          <a:schemeClr val="tx1"/>
        </a:solidFill>
        <a:latin typeface="Tw Cen MT" pitchFamily="34" charset="0"/>
        <a:ea typeface="SimSun" pitchFamily="2" charset="-122"/>
        <a:cs typeface="+mn-cs"/>
      </a:defRPr>
    </a:lvl8pPr>
    <a:lvl9pPr marL="3657600" algn="l" defTabSz="914400" rtl="0" eaLnBrk="1" latinLnBrk="0" hangingPunct="1">
      <a:defRPr kumimoji="1" kern="1200">
        <a:solidFill>
          <a:schemeClr val="tx1"/>
        </a:solidFill>
        <a:latin typeface="Tw Cen MT" pitchFamily="34" charset="0"/>
        <a:ea typeface="SimSun"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作成者"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B3E6FF"/>
    <a:srgbClr val="FEECFC"/>
    <a:srgbClr val="F9FFAB"/>
    <a:srgbClr val="F6FF76"/>
    <a:srgbClr val="0066FF"/>
    <a:srgbClr val="FFFF66"/>
    <a:srgbClr val="FF0000"/>
    <a:srgbClr val="FFCC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1156" autoAdjust="0"/>
    <p:restoredTop sz="92339" autoAdjust="0"/>
  </p:normalViewPr>
  <p:slideViewPr>
    <p:cSldViewPr>
      <p:cViewPr>
        <p:scale>
          <a:sx n="100" d="100"/>
          <a:sy n="100" d="100"/>
        </p:scale>
        <p:origin x="-72" y="84"/>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958" y="-90"/>
      </p:cViewPr>
      <p:guideLst>
        <p:guide orient="horz" pos="3131"/>
        <p:guide pos="214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F8BC26-FC6E-4DD3-A1A5-6603AF90BD22}" type="doc">
      <dgm:prSet loTypeId="urn:microsoft.com/office/officeart/2005/8/layout/hierarchy2" loCatId="hierarchy" qsTypeId="urn:microsoft.com/office/officeart/2005/8/quickstyle/simple2" qsCatId="simple" csTypeId="urn:microsoft.com/office/officeart/2005/8/colors/colorful3" csCatId="colorful" phldr="1"/>
      <dgm:spPr/>
      <dgm:t>
        <a:bodyPr/>
        <a:lstStyle/>
        <a:p>
          <a:endParaRPr kumimoji="1" lang="ja-JP" altLang="en-US"/>
        </a:p>
      </dgm:t>
    </dgm:pt>
    <dgm:pt modelId="{D3C5892B-0B21-48B8-90BD-FD791F5C804F}">
      <dgm:prSet phldrT="[テキスト]" custT="1"/>
      <dgm:spPr/>
      <dgm:t>
        <a:bodyPr/>
        <a:lstStyle/>
        <a:p>
          <a:r>
            <a:rPr kumimoji="1" lang="ja-JP" altLang="en-US" sz="3200" dirty="0" smtClean="0">
              <a:solidFill>
                <a:schemeClr val="tx1"/>
              </a:solidFill>
            </a:rPr>
            <a:t>著作権</a:t>
          </a:r>
          <a:endParaRPr kumimoji="1" lang="ja-JP" altLang="en-US" sz="3200" dirty="0">
            <a:solidFill>
              <a:schemeClr val="tx1"/>
            </a:solidFill>
          </a:endParaRPr>
        </a:p>
      </dgm:t>
    </dgm:pt>
    <dgm:pt modelId="{97908C4F-C23C-46B1-A180-18FB26ECAEBC}" type="parTrans" cxnId="{4A83D2EC-50F3-493A-A767-BC05AAE15B59}">
      <dgm:prSet/>
      <dgm:spPr/>
      <dgm:t>
        <a:bodyPr/>
        <a:lstStyle/>
        <a:p>
          <a:endParaRPr kumimoji="1" lang="ja-JP" altLang="en-US">
            <a:solidFill>
              <a:schemeClr val="tx1"/>
            </a:solidFill>
          </a:endParaRPr>
        </a:p>
      </dgm:t>
    </dgm:pt>
    <dgm:pt modelId="{4FC43430-67F0-41D8-B597-0E7F7BED2704}" type="sibTrans" cxnId="{4A83D2EC-50F3-493A-A767-BC05AAE15B59}">
      <dgm:prSet/>
      <dgm:spPr/>
      <dgm:t>
        <a:bodyPr/>
        <a:lstStyle/>
        <a:p>
          <a:endParaRPr kumimoji="1" lang="ja-JP" altLang="en-US">
            <a:solidFill>
              <a:schemeClr val="tx1"/>
            </a:solidFill>
          </a:endParaRPr>
        </a:p>
      </dgm:t>
    </dgm:pt>
    <dgm:pt modelId="{502D8719-5682-43DF-82A4-ED3BF32AF759}">
      <dgm:prSet phldrT="[テキスト]" custT="1"/>
      <dgm:spPr>
        <a:solidFill>
          <a:srgbClr val="F9FFAB"/>
        </a:solidFill>
        <a:ln>
          <a:solidFill>
            <a:schemeClr val="accent5"/>
          </a:solidFill>
        </a:ln>
      </dgm:spPr>
      <dgm:t>
        <a:bodyPr/>
        <a:lstStyle/>
        <a:p>
          <a:pPr algn="l"/>
          <a:r>
            <a:rPr kumimoji="1" lang="ja-JP" altLang="en-US" sz="2000" dirty="0" smtClean="0">
              <a:solidFill>
                <a:schemeClr val="tx1"/>
              </a:solidFill>
            </a:rPr>
            <a:t> 複製権：</a:t>
          </a:r>
        </a:p>
        <a:p>
          <a:pPr algn="l"/>
          <a:r>
            <a:rPr lang="ja-JP" altLang="en-US" sz="1600" dirty="0" smtClean="0">
              <a:solidFill>
                <a:srgbClr val="000090"/>
              </a:solidFill>
            </a:rPr>
            <a:t> 著作物をコピーする権利</a:t>
          </a:r>
          <a:endParaRPr kumimoji="1" lang="ja-JP" altLang="en-US" sz="1600" dirty="0">
            <a:solidFill>
              <a:srgbClr val="000090"/>
            </a:solidFill>
          </a:endParaRPr>
        </a:p>
      </dgm:t>
    </dgm:pt>
    <dgm:pt modelId="{6730D686-361C-4878-8DAB-A31E5C278DDC}" type="parTrans" cxnId="{2EC8024B-EB1B-497B-81B2-B1E2015DC163}">
      <dgm:prSet/>
      <dgm:spPr>
        <a:ln>
          <a:solidFill>
            <a:schemeClr val="accent2">
              <a:lumMod val="50000"/>
            </a:schemeClr>
          </a:solidFill>
        </a:ln>
      </dgm:spPr>
      <dgm:t>
        <a:bodyPr/>
        <a:lstStyle/>
        <a:p>
          <a:endParaRPr kumimoji="1" lang="ja-JP" altLang="en-US">
            <a:solidFill>
              <a:schemeClr val="tx1"/>
            </a:solidFill>
          </a:endParaRPr>
        </a:p>
      </dgm:t>
    </dgm:pt>
    <dgm:pt modelId="{0A5D73E1-DF96-432B-9412-BD9102B12247}" type="sibTrans" cxnId="{2EC8024B-EB1B-497B-81B2-B1E2015DC163}">
      <dgm:prSet/>
      <dgm:spPr/>
      <dgm:t>
        <a:bodyPr/>
        <a:lstStyle/>
        <a:p>
          <a:endParaRPr kumimoji="1" lang="ja-JP" altLang="en-US">
            <a:solidFill>
              <a:schemeClr val="tx1"/>
            </a:solidFill>
          </a:endParaRPr>
        </a:p>
      </dgm:t>
    </dgm:pt>
    <dgm:pt modelId="{6F6F4C1C-93C0-4E20-821D-94E090806C4C}">
      <dgm:prSet phldrT="[テキスト]" custT="1"/>
      <dgm:spPr>
        <a:solidFill>
          <a:srgbClr val="F9FFAB"/>
        </a:solidFill>
        <a:ln>
          <a:solidFill>
            <a:schemeClr val="accent5"/>
          </a:solidFill>
        </a:ln>
      </dgm:spPr>
      <dgm:t>
        <a:bodyPr/>
        <a:lstStyle/>
        <a:p>
          <a:pPr algn="l"/>
          <a:r>
            <a:rPr kumimoji="1" lang="ja-JP" altLang="en-US" sz="2000" dirty="0" smtClean="0">
              <a:solidFill>
                <a:schemeClr val="tx1"/>
              </a:solidFill>
            </a:rPr>
            <a:t> 上演・演奏権、上映権、公衆送信権、口述権、展示権：</a:t>
          </a:r>
        </a:p>
        <a:p>
          <a:pPr algn="l"/>
          <a:r>
            <a:rPr lang="ja-JP" altLang="en-US" sz="1600" dirty="0" smtClean="0">
              <a:solidFill>
                <a:srgbClr val="000090"/>
              </a:solidFill>
            </a:rPr>
            <a:t> 著作物を公衆に見せたり聞かせたりする権利</a:t>
          </a:r>
          <a:endParaRPr kumimoji="1" lang="ja-JP" altLang="en-US" sz="1600" dirty="0">
            <a:solidFill>
              <a:srgbClr val="000090"/>
            </a:solidFill>
          </a:endParaRPr>
        </a:p>
      </dgm:t>
    </dgm:pt>
    <dgm:pt modelId="{31D30464-3807-41AD-90DD-51B4E443ABC7}" type="parTrans" cxnId="{A9EFF1C0-836E-4B66-BFA6-AE3565A3CB97}">
      <dgm:prSet/>
      <dgm:spPr>
        <a:ln>
          <a:solidFill>
            <a:schemeClr val="accent2">
              <a:lumMod val="50000"/>
            </a:schemeClr>
          </a:solidFill>
        </a:ln>
      </dgm:spPr>
      <dgm:t>
        <a:bodyPr/>
        <a:lstStyle/>
        <a:p>
          <a:endParaRPr kumimoji="1" lang="ja-JP" altLang="en-US">
            <a:solidFill>
              <a:schemeClr val="tx1"/>
            </a:solidFill>
          </a:endParaRPr>
        </a:p>
      </dgm:t>
    </dgm:pt>
    <dgm:pt modelId="{C6A60156-E95C-4FFD-B6F8-3057C5BD1A19}" type="sibTrans" cxnId="{A9EFF1C0-836E-4B66-BFA6-AE3565A3CB97}">
      <dgm:prSet/>
      <dgm:spPr/>
      <dgm:t>
        <a:bodyPr/>
        <a:lstStyle/>
        <a:p>
          <a:endParaRPr kumimoji="1" lang="ja-JP" altLang="en-US">
            <a:solidFill>
              <a:schemeClr val="tx1"/>
            </a:solidFill>
          </a:endParaRPr>
        </a:p>
      </dgm:t>
    </dgm:pt>
    <dgm:pt modelId="{DE3F59EC-8A9B-4D5B-A2A7-1CB25D9CDF9B}">
      <dgm:prSet phldrT="[テキスト]" custT="1"/>
      <dgm:spPr>
        <a:solidFill>
          <a:srgbClr val="F9FFAB"/>
        </a:solidFill>
        <a:ln>
          <a:solidFill>
            <a:schemeClr val="accent5"/>
          </a:solidFill>
        </a:ln>
      </dgm:spPr>
      <dgm:t>
        <a:bodyPr/>
        <a:lstStyle/>
        <a:p>
          <a:pPr algn="l"/>
          <a:r>
            <a:rPr kumimoji="1" lang="ja-JP" altLang="en-US" sz="2000" dirty="0" smtClean="0">
              <a:solidFill>
                <a:schemeClr val="tx1"/>
              </a:solidFill>
            </a:rPr>
            <a:t> 頒布権、譲渡権、貸与権：</a:t>
          </a:r>
        </a:p>
        <a:p>
          <a:pPr algn="l"/>
          <a:r>
            <a:rPr lang="ja-JP" altLang="en-US" sz="1600" dirty="0" smtClean="0">
              <a:solidFill>
                <a:srgbClr val="000090"/>
              </a:solidFill>
            </a:rPr>
            <a:t> 著作物を媒体で公衆に提供する権利</a:t>
          </a:r>
          <a:endParaRPr kumimoji="1" lang="ja-JP" altLang="en-US" sz="1600" dirty="0">
            <a:solidFill>
              <a:srgbClr val="000090"/>
            </a:solidFill>
          </a:endParaRPr>
        </a:p>
      </dgm:t>
    </dgm:pt>
    <dgm:pt modelId="{7C9AF28C-E2AA-4708-9024-E67635183D16}" type="parTrans" cxnId="{573B0098-109D-4BB8-801C-3770CEDE0A08}">
      <dgm:prSet/>
      <dgm:spPr>
        <a:ln>
          <a:solidFill>
            <a:schemeClr val="accent2">
              <a:lumMod val="50000"/>
            </a:schemeClr>
          </a:solidFill>
        </a:ln>
      </dgm:spPr>
      <dgm:t>
        <a:bodyPr/>
        <a:lstStyle/>
        <a:p>
          <a:endParaRPr kumimoji="1" lang="ja-JP" altLang="en-US">
            <a:solidFill>
              <a:schemeClr val="tx1"/>
            </a:solidFill>
          </a:endParaRPr>
        </a:p>
      </dgm:t>
    </dgm:pt>
    <dgm:pt modelId="{B89818CC-AFD0-4CC4-B4B4-821942D71A3F}" type="sibTrans" cxnId="{573B0098-109D-4BB8-801C-3770CEDE0A08}">
      <dgm:prSet/>
      <dgm:spPr/>
      <dgm:t>
        <a:bodyPr/>
        <a:lstStyle/>
        <a:p>
          <a:endParaRPr kumimoji="1" lang="ja-JP" altLang="en-US">
            <a:solidFill>
              <a:schemeClr val="tx1"/>
            </a:solidFill>
          </a:endParaRPr>
        </a:p>
      </dgm:t>
    </dgm:pt>
    <dgm:pt modelId="{0401C1B6-9F92-4DA8-BD58-50B49B9F6845}">
      <dgm:prSet phldrT="[テキスト]" custT="1"/>
      <dgm:spPr>
        <a:solidFill>
          <a:srgbClr val="F9FFAB"/>
        </a:solidFill>
        <a:ln>
          <a:solidFill>
            <a:schemeClr val="accent5"/>
          </a:solidFill>
        </a:ln>
      </dgm:spPr>
      <dgm:t>
        <a:bodyPr/>
        <a:lstStyle/>
        <a:p>
          <a:pPr algn="l"/>
          <a:r>
            <a:rPr kumimoji="1" lang="ja-JP" altLang="en-US" sz="2000" dirty="0" smtClean="0">
              <a:solidFill>
                <a:schemeClr val="tx1"/>
              </a:solidFill>
            </a:rPr>
            <a:t> 翻訳権・翻案権等：</a:t>
          </a:r>
          <a:endParaRPr kumimoji="1" lang="en-US" altLang="ja-JP" sz="2000" dirty="0" smtClean="0">
            <a:solidFill>
              <a:schemeClr val="tx1"/>
            </a:solidFill>
          </a:endParaRPr>
        </a:p>
        <a:p>
          <a:pPr algn="l"/>
          <a:r>
            <a:rPr lang="ja-JP" altLang="en-US" sz="1600" dirty="0" smtClean="0">
              <a:solidFill>
                <a:srgbClr val="000090"/>
              </a:solidFill>
            </a:rPr>
            <a:t> 著作物を翻訳したり映画化したりする権利、及び結果としてできた翻訳文や</a:t>
          </a:r>
        </a:p>
        <a:p>
          <a:pPr algn="l"/>
          <a:r>
            <a:rPr lang="ja-JP" altLang="en-US" sz="1600" dirty="0" smtClean="0">
              <a:solidFill>
                <a:srgbClr val="000090"/>
              </a:solidFill>
            </a:rPr>
            <a:t> 映画（二次的著作物）について利用する権利（原作の著作権者が保有する）</a:t>
          </a:r>
          <a:endParaRPr kumimoji="1" lang="ja-JP" altLang="en-US" sz="1600" dirty="0">
            <a:solidFill>
              <a:srgbClr val="000090"/>
            </a:solidFill>
          </a:endParaRPr>
        </a:p>
      </dgm:t>
    </dgm:pt>
    <dgm:pt modelId="{6682BD33-CA3F-47B5-8478-217A2E4605A6}" type="parTrans" cxnId="{C20345EF-4E29-4B41-9127-2EF1F96C4F11}">
      <dgm:prSet/>
      <dgm:spPr>
        <a:ln>
          <a:solidFill>
            <a:schemeClr val="accent2">
              <a:lumMod val="50000"/>
            </a:schemeClr>
          </a:solidFill>
        </a:ln>
      </dgm:spPr>
      <dgm:t>
        <a:bodyPr/>
        <a:lstStyle/>
        <a:p>
          <a:endParaRPr kumimoji="1" lang="ja-JP" altLang="en-US">
            <a:solidFill>
              <a:schemeClr val="tx1"/>
            </a:solidFill>
          </a:endParaRPr>
        </a:p>
      </dgm:t>
    </dgm:pt>
    <dgm:pt modelId="{6F523F48-CAE8-40AB-AA55-6E69A244472B}" type="sibTrans" cxnId="{C20345EF-4E29-4B41-9127-2EF1F96C4F11}">
      <dgm:prSet/>
      <dgm:spPr/>
      <dgm:t>
        <a:bodyPr/>
        <a:lstStyle/>
        <a:p>
          <a:endParaRPr kumimoji="1" lang="ja-JP" altLang="en-US">
            <a:solidFill>
              <a:schemeClr val="tx1"/>
            </a:solidFill>
          </a:endParaRPr>
        </a:p>
      </dgm:t>
    </dgm:pt>
    <dgm:pt modelId="{61AF74E9-164C-4271-AB4E-4F04AEA8CEAB}" type="pres">
      <dgm:prSet presAssocID="{1AF8BC26-FC6E-4DD3-A1A5-6603AF90BD22}" presName="diagram" presStyleCnt="0">
        <dgm:presLayoutVars>
          <dgm:chPref val="1"/>
          <dgm:dir/>
          <dgm:animOne val="branch"/>
          <dgm:animLvl val="lvl"/>
          <dgm:resizeHandles val="exact"/>
        </dgm:presLayoutVars>
      </dgm:prSet>
      <dgm:spPr/>
      <dgm:t>
        <a:bodyPr/>
        <a:lstStyle/>
        <a:p>
          <a:endParaRPr kumimoji="1" lang="ja-JP" altLang="en-US"/>
        </a:p>
      </dgm:t>
    </dgm:pt>
    <dgm:pt modelId="{63C8E074-396E-4E93-8990-44CE0173E408}" type="pres">
      <dgm:prSet presAssocID="{D3C5892B-0B21-48B8-90BD-FD791F5C804F}" presName="root1" presStyleCnt="0"/>
      <dgm:spPr/>
      <dgm:t>
        <a:bodyPr/>
        <a:lstStyle/>
        <a:p>
          <a:endParaRPr kumimoji="1" lang="ja-JP" altLang="en-US"/>
        </a:p>
      </dgm:t>
    </dgm:pt>
    <dgm:pt modelId="{04BB3B8D-B3F4-4B1F-BC94-50FD2866AAFC}" type="pres">
      <dgm:prSet presAssocID="{D3C5892B-0B21-48B8-90BD-FD791F5C804F}" presName="LevelOneTextNode" presStyleLbl="node0" presStyleIdx="0" presStyleCnt="1">
        <dgm:presLayoutVars>
          <dgm:chPref val="3"/>
        </dgm:presLayoutVars>
      </dgm:prSet>
      <dgm:spPr/>
      <dgm:t>
        <a:bodyPr/>
        <a:lstStyle/>
        <a:p>
          <a:endParaRPr kumimoji="1" lang="ja-JP" altLang="en-US"/>
        </a:p>
      </dgm:t>
    </dgm:pt>
    <dgm:pt modelId="{2180DB43-DBB0-4847-8D30-B6ADC2ADBCF4}" type="pres">
      <dgm:prSet presAssocID="{D3C5892B-0B21-48B8-90BD-FD791F5C804F}" presName="level2hierChild" presStyleCnt="0"/>
      <dgm:spPr/>
      <dgm:t>
        <a:bodyPr/>
        <a:lstStyle/>
        <a:p>
          <a:endParaRPr kumimoji="1" lang="ja-JP" altLang="en-US"/>
        </a:p>
      </dgm:t>
    </dgm:pt>
    <dgm:pt modelId="{B203B7C7-97D9-4D14-BF1A-A119C8F14ECE}" type="pres">
      <dgm:prSet presAssocID="{6730D686-361C-4878-8DAB-A31E5C278DDC}" presName="conn2-1" presStyleLbl="parChTrans1D2" presStyleIdx="0" presStyleCnt="4"/>
      <dgm:spPr/>
      <dgm:t>
        <a:bodyPr/>
        <a:lstStyle/>
        <a:p>
          <a:endParaRPr kumimoji="1" lang="ja-JP" altLang="en-US"/>
        </a:p>
      </dgm:t>
    </dgm:pt>
    <dgm:pt modelId="{12F8B99A-7A01-487A-AF00-5FF0E448E990}" type="pres">
      <dgm:prSet presAssocID="{6730D686-361C-4878-8DAB-A31E5C278DDC}" presName="connTx" presStyleLbl="parChTrans1D2" presStyleIdx="0" presStyleCnt="4"/>
      <dgm:spPr/>
      <dgm:t>
        <a:bodyPr/>
        <a:lstStyle/>
        <a:p>
          <a:endParaRPr kumimoji="1" lang="ja-JP" altLang="en-US"/>
        </a:p>
      </dgm:t>
    </dgm:pt>
    <dgm:pt modelId="{5A2C2700-FE8C-4567-B87C-A6FB77D77536}" type="pres">
      <dgm:prSet presAssocID="{502D8719-5682-43DF-82A4-ED3BF32AF759}" presName="root2" presStyleCnt="0"/>
      <dgm:spPr/>
      <dgm:t>
        <a:bodyPr/>
        <a:lstStyle/>
        <a:p>
          <a:endParaRPr kumimoji="1" lang="ja-JP" altLang="en-US"/>
        </a:p>
      </dgm:t>
    </dgm:pt>
    <dgm:pt modelId="{17EAA4A4-28EC-4CD1-86DF-624A3E164419}" type="pres">
      <dgm:prSet presAssocID="{502D8719-5682-43DF-82A4-ED3BF32AF759}" presName="LevelTwoTextNode" presStyleLbl="node2" presStyleIdx="0" presStyleCnt="4" custScaleX="172449" custScaleY="80051">
        <dgm:presLayoutVars>
          <dgm:chPref val="3"/>
        </dgm:presLayoutVars>
      </dgm:prSet>
      <dgm:spPr/>
      <dgm:t>
        <a:bodyPr/>
        <a:lstStyle/>
        <a:p>
          <a:endParaRPr kumimoji="1" lang="ja-JP" altLang="en-US"/>
        </a:p>
      </dgm:t>
    </dgm:pt>
    <dgm:pt modelId="{D5E8C930-C686-4E5D-BDF0-CDB5C955AF1C}" type="pres">
      <dgm:prSet presAssocID="{502D8719-5682-43DF-82A4-ED3BF32AF759}" presName="level3hierChild" presStyleCnt="0"/>
      <dgm:spPr/>
      <dgm:t>
        <a:bodyPr/>
        <a:lstStyle/>
        <a:p>
          <a:endParaRPr kumimoji="1" lang="ja-JP" altLang="en-US"/>
        </a:p>
      </dgm:t>
    </dgm:pt>
    <dgm:pt modelId="{F97EADD3-ACCC-463F-9B18-B698D09CE45C}" type="pres">
      <dgm:prSet presAssocID="{31D30464-3807-41AD-90DD-51B4E443ABC7}" presName="conn2-1" presStyleLbl="parChTrans1D2" presStyleIdx="1" presStyleCnt="4"/>
      <dgm:spPr/>
      <dgm:t>
        <a:bodyPr/>
        <a:lstStyle/>
        <a:p>
          <a:endParaRPr kumimoji="1" lang="ja-JP" altLang="en-US"/>
        </a:p>
      </dgm:t>
    </dgm:pt>
    <dgm:pt modelId="{30BBCC2C-3DB2-4302-BFCE-BA3054F25109}" type="pres">
      <dgm:prSet presAssocID="{31D30464-3807-41AD-90DD-51B4E443ABC7}" presName="connTx" presStyleLbl="parChTrans1D2" presStyleIdx="1" presStyleCnt="4"/>
      <dgm:spPr/>
      <dgm:t>
        <a:bodyPr/>
        <a:lstStyle/>
        <a:p>
          <a:endParaRPr kumimoji="1" lang="ja-JP" altLang="en-US"/>
        </a:p>
      </dgm:t>
    </dgm:pt>
    <dgm:pt modelId="{9095A66F-23CC-4F4B-8776-70F5E3BCA39B}" type="pres">
      <dgm:prSet presAssocID="{6F6F4C1C-93C0-4E20-821D-94E090806C4C}" presName="root2" presStyleCnt="0"/>
      <dgm:spPr/>
      <dgm:t>
        <a:bodyPr/>
        <a:lstStyle/>
        <a:p>
          <a:endParaRPr kumimoji="1" lang="ja-JP" altLang="en-US"/>
        </a:p>
      </dgm:t>
    </dgm:pt>
    <dgm:pt modelId="{50F9C538-95DD-4B64-BD88-5FCB6D28B5E1}" type="pres">
      <dgm:prSet presAssocID="{6F6F4C1C-93C0-4E20-821D-94E090806C4C}" presName="LevelTwoTextNode" presStyleLbl="node2" presStyleIdx="1" presStyleCnt="4" custScaleX="313808">
        <dgm:presLayoutVars>
          <dgm:chPref val="3"/>
        </dgm:presLayoutVars>
      </dgm:prSet>
      <dgm:spPr/>
      <dgm:t>
        <a:bodyPr/>
        <a:lstStyle/>
        <a:p>
          <a:endParaRPr kumimoji="1" lang="ja-JP" altLang="en-US"/>
        </a:p>
      </dgm:t>
    </dgm:pt>
    <dgm:pt modelId="{4F29B76E-208F-4DAA-B115-F9A9610AC44B}" type="pres">
      <dgm:prSet presAssocID="{6F6F4C1C-93C0-4E20-821D-94E090806C4C}" presName="level3hierChild" presStyleCnt="0"/>
      <dgm:spPr/>
      <dgm:t>
        <a:bodyPr/>
        <a:lstStyle/>
        <a:p>
          <a:endParaRPr kumimoji="1" lang="ja-JP" altLang="en-US"/>
        </a:p>
      </dgm:t>
    </dgm:pt>
    <dgm:pt modelId="{4CDF5DEF-B1DD-40A9-AD8E-00EFF19696BC}" type="pres">
      <dgm:prSet presAssocID="{7C9AF28C-E2AA-4708-9024-E67635183D16}" presName="conn2-1" presStyleLbl="parChTrans1D2" presStyleIdx="2" presStyleCnt="4"/>
      <dgm:spPr/>
      <dgm:t>
        <a:bodyPr/>
        <a:lstStyle/>
        <a:p>
          <a:endParaRPr kumimoji="1" lang="ja-JP" altLang="en-US"/>
        </a:p>
      </dgm:t>
    </dgm:pt>
    <dgm:pt modelId="{6F88E8CA-EE89-46E9-8050-CA9790F0596E}" type="pres">
      <dgm:prSet presAssocID="{7C9AF28C-E2AA-4708-9024-E67635183D16}" presName="connTx" presStyleLbl="parChTrans1D2" presStyleIdx="2" presStyleCnt="4"/>
      <dgm:spPr/>
      <dgm:t>
        <a:bodyPr/>
        <a:lstStyle/>
        <a:p>
          <a:endParaRPr kumimoji="1" lang="ja-JP" altLang="en-US"/>
        </a:p>
      </dgm:t>
    </dgm:pt>
    <dgm:pt modelId="{6618F801-F110-4067-A15C-0173B37C09EF}" type="pres">
      <dgm:prSet presAssocID="{DE3F59EC-8A9B-4D5B-A2A7-1CB25D9CDF9B}" presName="root2" presStyleCnt="0"/>
      <dgm:spPr/>
      <dgm:t>
        <a:bodyPr/>
        <a:lstStyle/>
        <a:p>
          <a:endParaRPr kumimoji="1" lang="ja-JP" altLang="en-US"/>
        </a:p>
      </dgm:t>
    </dgm:pt>
    <dgm:pt modelId="{25CE5BDB-CEF9-4835-A277-A3B785F6B8FE}" type="pres">
      <dgm:prSet presAssocID="{DE3F59EC-8A9B-4D5B-A2A7-1CB25D9CDF9B}" presName="LevelTwoTextNode" presStyleLbl="node2" presStyleIdx="2" presStyleCnt="4" custScaleX="305920">
        <dgm:presLayoutVars>
          <dgm:chPref val="3"/>
        </dgm:presLayoutVars>
      </dgm:prSet>
      <dgm:spPr/>
      <dgm:t>
        <a:bodyPr/>
        <a:lstStyle/>
        <a:p>
          <a:endParaRPr kumimoji="1" lang="ja-JP" altLang="en-US"/>
        </a:p>
      </dgm:t>
    </dgm:pt>
    <dgm:pt modelId="{5E3D414D-85A5-4FCE-ACCE-E82DC4D5A6BD}" type="pres">
      <dgm:prSet presAssocID="{DE3F59EC-8A9B-4D5B-A2A7-1CB25D9CDF9B}" presName="level3hierChild" presStyleCnt="0"/>
      <dgm:spPr/>
      <dgm:t>
        <a:bodyPr/>
        <a:lstStyle/>
        <a:p>
          <a:endParaRPr kumimoji="1" lang="ja-JP" altLang="en-US"/>
        </a:p>
      </dgm:t>
    </dgm:pt>
    <dgm:pt modelId="{85FA4595-71E5-4FDA-AACC-3F225DC3AFA2}" type="pres">
      <dgm:prSet presAssocID="{6682BD33-CA3F-47B5-8478-217A2E4605A6}" presName="conn2-1" presStyleLbl="parChTrans1D2" presStyleIdx="3" presStyleCnt="4"/>
      <dgm:spPr/>
      <dgm:t>
        <a:bodyPr/>
        <a:lstStyle/>
        <a:p>
          <a:endParaRPr kumimoji="1" lang="ja-JP" altLang="en-US"/>
        </a:p>
      </dgm:t>
    </dgm:pt>
    <dgm:pt modelId="{F15EBB24-04EC-4705-9D22-78A4412FE5F9}" type="pres">
      <dgm:prSet presAssocID="{6682BD33-CA3F-47B5-8478-217A2E4605A6}" presName="connTx" presStyleLbl="parChTrans1D2" presStyleIdx="3" presStyleCnt="4"/>
      <dgm:spPr/>
      <dgm:t>
        <a:bodyPr/>
        <a:lstStyle/>
        <a:p>
          <a:endParaRPr kumimoji="1" lang="ja-JP" altLang="en-US"/>
        </a:p>
      </dgm:t>
    </dgm:pt>
    <dgm:pt modelId="{727F0C6A-7599-420C-AD80-D6C42239FCD4}" type="pres">
      <dgm:prSet presAssocID="{0401C1B6-9F92-4DA8-BD58-50B49B9F6845}" presName="root2" presStyleCnt="0"/>
      <dgm:spPr/>
      <dgm:t>
        <a:bodyPr/>
        <a:lstStyle/>
        <a:p>
          <a:endParaRPr kumimoji="1" lang="ja-JP" altLang="en-US"/>
        </a:p>
      </dgm:t>
    </dgm:pt>
    <dgm:pt modelId="{53D42F76-DF2C-44B6-9BD1-EA2677163407}" type="pres">
      <dgm:prSet presAssocID="{0401C1B6-9F92-4DA8-BD58-50B49B9F6845}" presName="LevelTwoTextNode" presStyleLbl="node2" presStyleIdx="3" presStyleCnt="4" custScaleX="329585" custScaleY="118801" custLinFactNeighborY="7607">
        <dgm:presLayoutVars>
          <dgm:chPref val="3"/>
        </dgm:presLayoutVars>
      </dgm:prSet>
      <dgm:spPr/>
      <dgm:t>
        <a:bodyPr/>
        <a:lstStyle/>
        <a:p>
          <a:endParaRPr kumimoji="1" lang="ja-JP" altLang="en-US"/>
        </a:p>
      </dgm:t>
    </dgm:pt>
    <dgm:pt modelId="{09FDA8CA-ACC6-45F1-BD66-EC96DDD317BF}" type="pres">
      <dgm:prSet presAssocID="{0401C1B6-9F92-4DA8-BD58-50B49B9F6845}" presName="level3hierChild" presStyleCnt="0"/>
      <dgm:spPr/>
      <dgm:t>
        <a:bodyPr/>
        <a:lstStyle/>
        <a:p>
          <a:endParaRPr kumimoji="1" lang="ja-JP" altLang="en-US"/>
        </a:p>
      </dgm:t>
    </dgm:pt>
  </dgm:ptLst>
  <dgm:cxnLst>
    <dgm:cxn modelId="{2EC8024B-EB1B-497B-81B2-B1E2015DC163}" srcId="{D3C5892B-0B21-48B8-90BD-FD791F5C804F}" destId="{502D8719-5682-43DF-82A4-ED3BF32AF759}" srcOrd="0" destOrd="0" parTransId="{6730D686-361C-4878-8DAB-A31E5C278DDC}" sibTransId="{0A5D73E1-DF96-432B-9412-BD9102B12247}"/>
    <dgm:cxn modelId="{A747A91E-E5B3-4ED8-A58A-6C4973C51042}" type="presOf" srcId="{31D30464-3807-41AD-90DD-51B4E443ABC7}" destId="{30BBCC2C-3DB2-4302-BFCE-BA3054F25109}" srcOrd="1" destOrd="0" presId="urn:microsoft.com/office/officeart/2005/8/layout/hierarchy2"/>
    <dgm:cxn modelId="{3C0B70C3-73D0-40E6-88CE-E6149E51E287}" type="presOf" srcId="{6730D686-361C-4878-8DAB-A31E5C278DDC}" destId="{12F8B99A-7A01-487A-AF00-5FF0E448E990}" srcOrd="1" destOrd="0" presId="urn:microsoft.com/office/officeart/2005/8/layout/hierarchy2"/>
    <dgm:cxn modelId="{A9EFF1C0-836E-4B66-BFA6-AE3565A3CB97}" srcId="{D3C5892B-0B21-48B8-90BD-FD791F5C804F}" destId="{6F6F4C1C-93C0-4E20-821D-94E090806C4C}" srcOrd="1" destOrd="0" parTransId="{31D30464-3807-41AD-90DD-51B4E443ABC7}" sibTransId="{C6A60156-E95C-4FFD-B6F8-3057C5BD1A19}"/>
    <dgm:cxn modelId="{4A83D2EC-50F3-493A-A767-BC05AAE15B59}" srcId="{1AF8BC26-FC6E-4DD3-A1A5-6603AF90BD22}" destId="{D3C5892B-0B21-48B8-90BD-FD791F5C804F}" srcOrd="0" destOrd="0" parTransId="{97908C4F-C23C-46B1-A180-18FB26ECAEBC}" sibTransId="{4FC43430-67F0-41D8-B597-0E7F7BED2704}"/>
    <dgm:cxn modelId="{8C8DB0A3-C82D-4AB2-87FA-FC05C1231E45}" type="presOf" srcId="{6730D686-361C-4878-8DAB-A31E5C278DDC}" destId="{B203B7C7-97D9-4D14-BF1A-A119C8F14ECE}" srcOrd="0" destOrd="0" presId="urn:microsoft.com/office/officeart/2005/8/layout/hierarchy2"/>
    <dgm:cxn modelId="{9650A020-54C7-4079-BB2B-6A8145879386}" type="presOf" srcId="{D3C5892B-0B21-48B8-90BD-FD791F5C804F}" destId="{04BB3B8D-B3F4-4B1F-BC94-50FD2866AAFC}" srcOrd="0" destOrd="0" presId="urn:microsoft.com/office/officeart/2005/8/layout/hierarchy2"/>
    <dgm:cxn modelId="{FFAA5BFC-2B30-4296-AB78-AB700412587F}" type="presOf" srcId="{6682BD33-CA3F-47B5-8478-217A2E4605A6}" destId="{F15EBB24-04EC-4705-9D22-78A4412FE5F9}" srcOrd="1" destOrd="0" presId="urn:microsoft.com/office/officeart/2005/8/layout/hierarchy2"/>
    <dgm:cxn modelId="{D7FF5E70-7D8E-4B8E-B234-79E3EB885BE3}" type="presOf" srcId="{31D30464-3807-41AD-90DD-51B4E443ABC7}" destId="{F97EADD3-ACCC-463F-9B18-B698D09CE45C}" srcOrd="0" destOrd="0" presId="urn:microsoft.com/office/officeart/2005/8/layout/hierarchy2"/>
    <dgm:cxn modelId="{573B0098-109D-4BB8-801C-3770CEDE0A08}" srcId="{D3C5892B-0B21-48B8-90BD-FD791F5C804F}" destId="{DE3F59EC-8A9B-4D5B-A2A7-1CB25D9CDF9B}" srcOrd="2" destOrd="0" parTransId="{7C9AF28C-E2AA-4708-9024-E67635183D16}" sibTransId="{B89818CC-AFD0-4CC4-B4B4-821942D71A3F}"/>
    <dgm:cxn modelId="{244F8606-0B79-4696-A044-FEF61B8EC9EE}" type="presOf" srcId="{6682BD33-CA3F-47B5-8478-217A2E4605A6}" destId="{85FA4595-71E5-4FDA-AACC-3F225DC3AFA2}" srcOrd="0" destOrd="0" presId="urn:microsoft.com/office/officeart/2005/8/layout/hierarchy2"/>
    <dgm:cxn modelId="{740F3269-B20E-40D5-945E-AD8E20DB027B}" type="presOf" srcId="{7C9AF28C-E2AA-4708-9024-E67635183D16}" destId="{6F88E8CA-EE89-46E9-8050-CA9790F0596E}" srcOrd="1" destOrd="0" presId="urn:microsoft.com/office/officeart/2005/8/layout/hierarchy2"/>
    <dgm:cxn modelId="{C20345EF-4E29-4B41-9127-2EF1F96C4F11}" srcId="{D3C5892B-0B21-48B8-90BD-FD791F5C804F}" destId="{0401C1B6-9F92-4DA8-BD58-50B49B9F6845}" srcOrd="3" destOrd="0" parTransId="{6682BD33-CA3F-47B5-8478-217A2E4605A6}" sibTransId="{6F523F48-CAE8-40AB-AA55-6E69A244472B}"/>
    <dgm:cxn modelId="{B006D1DD-27CE-4FEC-AF71-30BC712373F8}" type="presOf" srcId="{DE3F59EC-8A9B-4D5B-A2A7-1CB25D9CDF9B}" destId="{25CE5BDB-CEF9-4835-A277-A3B785F6B8FE}" srcOrd="0" destOrd="0" presId="urn:microsoft.com/office/officeart/2005/8/layout/hierarchy2"/>
    <dgm:cxn modelId="{02DD531C-C5D8-4A4E-BFDA-44E0A80BED77}" type="presOf" srcId="{7C9AF28C-E2AA-4708-9024-E67635183D16}" destId="{4CDF5DEF-B1DD-40A9-AD8E-00EFF19696BC}" srcOrd="0" destOrd="0" presId="urn:microsoft.com/office/officeart/2005/8/layout/hierarchy2"/>
    <dgm:cxn modelId="{11F38439-A382-4DD0-AF17-0678C7CD8205}" type="presOf" srcId="{502D8719-5682-43DF-82A4-ED3BF32AF759}" destId="{17EAA4A4-28EC-4CD1-86DF-624A3E164419}" srcOrd="0" destOrd="0" presId="urn:microsoft.com/office/officeart/2005/8/layout/hierarchy2"/>
    <dgm:cxn modelId="{1F2C198C-82FD-4B27-A47E-89345E4DFC91}" type="presOf" srcId="{6F6F4C1C-93C0-4E20-821D-94E090806C4C}" destId="{50F9C538-95DD-4B64-BD88-5FCB6D28B5E1}" srcOrd="0" destOrd="0" presId="urn:microsoft.com/office/officeart/2005/8/layout/hierarchy2"/>
    <dgm:cxn modelId="{38575464-6797-4282-A9C9-BCFDB2A17BF8}" type="presOf" srcId="{1AF8BC26-FC6E-4DD3-A1A5-6603AF90BD22}" destId="{61AF74E9-164C-4271-AB4E-4F04AEA8CEAB}" srcOrd="0" destOrd="0" presId="urn:microsoft.com/office/officeart/2005/8/layout/hierarchy2"/>
    <dgm:cxn modelId="{00EAFB01-34E2-4527-931F-27C157AE3001}" type="presOf" srcId="{0401C1B6-9F92-4DA8-BD58-50B49B9F6845}" destId="{53D42F76-DF2C-44B6-9BD1-EA2677163407}" srcOrd="0" destOrd="0" presId="urn:microsoft.com/office/officeart/2005/8/layout/hierarchy2"/>
    <dgm:cxn modelId="{20781511-5B32-4F82-B5E6-BA4F16D63639}" type="presParOf" srcId="{61AF74E9-164C-4271-AB4E-4F04AEA8CEAB}" destId="{63C8E074-396E-4E93-8990-44CE0173E408}" srcOrd="0" destOrd="0" presId="urn:microsoft.com/office/officeart/2005/8/layout/hierarchy2"/>
    <dgm:cxn modelId="{A5E84125-44F5-42B9-B98D-2C5028B98860}" type="presParOf" srcId="{63C8E074-396E-4E93-8990-44CE0173E408}" destId="{04BB3B8D-B3F4-4B1F-BC94-50FD2866AAFC}" srcOrd="0" destOrd="0" presId="urn:microsoft.com/office/officeart/2005/8/layout/hierarchy2"/>
    <dgm:cxn modelId="{8D4031CF-3C37-41D9-B00A-39972FAD00C4}" type="presParOf" srcId="{63C8E074-396E-4E93-8990-44CE0173E408}" destId="{2180DB43-DBB0-4847-8D30-B6ADC2ADBCF4}" srcOrd="1" destOrd="0" presId="urn:microsoft.com/office/officeart/2005/8/layout/hierarchy2"/>
    <dgm:cxn modelId="{B95F13DA-D9C8-449F-8B44-0E1A507206D9}" type="presParOf" srcId="{2180DB43-DBB0-4847-8D30-B6ADC2ADBCF4}" destId="{B203B7C7-97D9-4D14-BF1A-A119C8F14ECE}" srcOrd="0" destOrd="0" presId="urn:microsoft.com/office/officeart/2005/8/layout/hierarchy2"/>
    <dgm:cxn modelId="{B086919E-AF7A-41DF-9BBB-D6D0604AC67B}" type="presParOf" srcId="{B203B7C7-97D9-4D14-BF1A-A119C8F14ECE}" destId="{12F8B99A-7A01-487A-AF00-5FF0E448E990}" srcOrd="0" destOrd="0" presId="urn:microsoft.com/office/officeart/2005/8/layout/hierarchy2"/>
    <dgm:cxn modelId="{906B631A-4D22-45F3-A0A8-585EE387B574}" type="presParOf" srcId="{2180DB43-DBB0-4847-8D30-B6ADC2ADBCF4}" destId="{5A2C2700-FE8C-4567-B87C-A6FB77D77536}" srcOrd="1" destOrd="0" presId="urn:microsoft.com/office/officeart/2005/8/layout/hierarchy2"/>
    <dgm:cxn modelId="{E3009363-E628-4E72-9977-BA647B166A24}" type="presParOf" srcId="{5A2C2700-FE8C-4567-B87C-A6FB77D77536}" destId="{17EAA4A4-28EC-4CD1-86DF-624A3E164419}" srcOrd="0" destOrd="0" presId="urn:microsoft.com/office/officeart/2005/8/layout/hierarchy2"/>
    <dgm:cxn modelId="{015A7033-889E-47BF-86E1-65F9EC5FE00E}" type="presParOf" srcId="{5A2C2700-FE8C-4567-B87C-A6FB77D77536}" destId="{D5E8C930-C686-4E5D-BDF0-CDB5C955AF1C}" srcOrd="1" destOrd="0" presId="urn:microsoft.com/office/officeart/2005/8/layout/hierarchy2"/>
    <dgm:cxn modelId="{4EEEF9F8-424D-4E00-ABC1-CE7F8C7645EE}" type="presParOf" srcId="{2180DB43-DBB0-4847-8D30-B6ADC2ADBCF4}" destId="{F97EADD3-ACCC-463F-9B18-B698D09CE45C}" srcOrd="2" destOrd="0" presId="urn:microsoft.com/office/officeart/2005/8/layout/hierarchy2"/>
    <dgm:cxn modelId="{7EEC575C-5403-4520-92B2-5F31E1221EA2}" type="presParOf" srcId="{F97EADD3-ACCC-463F-9B18-B698D09CE45C}" destId="{30BBCC2C-3DB2-4302-BFCE-BA3054F25109}" srcOrd="0" destOrd="0" presId="urn:microsoft.com/office/officeart/2005/8/layout/hierarchy2"/>
    <dgm:cxn modelId="{044B0954-7C80-4088-9B3E-8AC947D723B7}" type="presParOf" srcId="{2180DB43-DBB0-4847-8D30-B6ADC2ADBCF4}" destId="{9095A66F-23CC-4F4B-8776-70F5E3BCA39B}" srcOrd="3" destOrd="0" presId="urn:microsoft.com/office/officeart/2005/8/layout/hierarchy2"/>
    <dgm:cxn modelId="{3181E613-5942-4122-BD84-A219B75B24F8}" type="presParOf" srcId="{9095A66F-23CC-4F4B-8776-70F5E3BCA39B}" destId="{50F9C538-95DD-4B64-BD88-5FCB6D28B5E1}" srcOrd="0" destOrd="0" presId="urn:microsoft.com/office/officeart/2005/8/layout/hierarchy2"/>
    <dgm:cxn modelId="{329551B9-E0C8-454E-A97B-7333BA206AC6}" type="presParOf" srcId="{9095A66F-23CC-4F4B-8776-70F5E3BCA39B}" destId="{4F29B76E-208F-4DAA-B115-F9A9610AC44B}" srcOrd="1" destOrd="0" presId="urn:microsoft.com/office/officeart/2005/8/layout/hierarchy2"/>
    <dgm:cxn modelId="{6DCD245B-72A4-4E4C-8512-7764619B75C7}" type="presParOf" srcId="{2180DB43-DBB0-4847-8D30-B6ADC2ADBCF4}" destId="{4CDF5DEF-B1DD-40A9-AD8E-00EFF19696BC}" srcOrd="4" destOrd="0" presId="urn:microsoft.com/office/officeart/2005/8/layout/hierarchy2"/>
    <dgm:cxn modelId="{08D93A8E-A1CB-4D50-9E6E-13011948FA50}" type="presParOf" srcId="{4CDF5DEF-B1DD-40A9-AD8E-00EFF19696BC}" destId="{6F88E8CA-EE89-46E9-8050-CA9790F0596E}" srcOrd="0" destOrd="0" presId="urn:microsoft.com/office/officeart/2005/8/layout/hierarchy2"/>
    <dgm:cxn modelId="{DD4A26F9-917C-4850-B452-4EF579DEA344}" type="presParOf" srcId="{2180DB43-DBB0-4847-8D30-B6ADC2ADBCF4}" destId="{6618F801-F110-4067-A15C-0173B37C09EF}" srcOrd="5" destOrd="0" presId="urn:microsoft.com/office/officeart/2005/8/layout/hierarchy2"/>
    <dgm:cxn modelId="{6183E636-DE60-4617-AC01-F4E8DA9BC633}" type="presParOf" srcId="{6618F801-F110-4067-A15C-0173B37C09EF}" destId="{25CE5BDB-CEF9-4835-A277-A3B785F6B8FE}" srcOrd="0" destOrd="0" presId="urn:microsoft.com/office/officeart/2005/8/layout/hierarchy2"/>
    <dgm:cxn modelId="{A54DC7C2-9B9D-41F6-8099-9BB2411F487A}" type="presParOf" srcId="{6618F801-F110-4067-A15C-0173B37C09EF}" destId="{5E3D414D-85A5-4FCE-ACCE-E82DC4D5A6BD}" srcOrd="1" destOrd="0" presId="urn:microsoft.com/office/officeart/2005/8/layout/hierarchy2"/>
    <dgm:cxn modelId="{D349DC90-B5B9-427D-BCA9-5CA16E9EC17B}" type="presParOf" srcId="{2180DB43-DBB0-4847-8D30-B6ADC2ADBCF4}" destId="{85FA4595-71E5-4FDA-AACC-3F225DC3AFA2}" srcOrd="6" destOrd="0" presId="urn:microsoft.com/office/officeart/2005/8/layout/hierarchy2"/>
    <dgm:cxn modelId="{B42799E7-156E-489C-ADBC-0CB6F94FBE9C}" type="presParOf" srcId="{85FA4595-71E5-4FDA-AACC-3F225DC3AFA2}" destId="{F15EBB24-04EC-4705-9D22-78A4412FE5F9}" srcOrd="0" destOrd="0" presId="urn:microsoft.com/office/officeart/2005/8/layout/hierarchy2"/>
    <dgm:cxn modelId="{85E9DA65-6D48-41CC-A361-DC2E47D18699}" type="presParOf" srcId="{2180DB43-DBB0-4847-8D30-B6ADC2ADBCF4}" destId="{727F0C6A-7599-420C-AD80-D6C42239FCD4}" srcOrd="7" destOrd="0" presId="urn:microsoft.com/office/officeart/2005/8/layout/hierarchy2"/>
    <dgm:cxn modelId="{C5375B00-0B67-4D85-87B7-D3A33610282E}" type="presParOf" srcId="{727F0C6A-7599-420C-AD80-D6C42239FCD4}" destId="{53D42F76-DF2C-44B6-9BD1-EA2677163407}" srcOrd="0" destOrd="0" presId="urn:microsoft.com/office/officeart/2005/8/layout/hierarchy2"/>
    <dgm:cxn modelId="{B7EE9869-CD86-4D10-B056-D6AA2B189B97}" type="presParOf" srcId="{727F0C6A-7599-420C-AD80-D6C42239FCD4}" destId="{09FDA8CA-ACC6-45F1-BD66-EC96DDD317BF}" srcOrd="1" destOrd="0" presId="urn:microsoft.com/office/officeart/2005/8/layout/hierarchy2"/>
  </dgm:cxnLst>
  <dgm:bg/>
  <dgm:whole/>
  <dgm:extLst>
    <a:ext uri="http://schemas.microsoft.com/office/drawing/2008/diagram"/>
  </dgm:extLst>
</dgm:dataModel>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FA8F7696-CE81-46DC-9C7C-03F14637642B}" type="datetimeFigureOut">
              <a:rPr lang="ja-JP" altLang="en-US"/>
              <a:pPr/>
              <a:t>2013/4/9</a:t>
            </a:fld>
            <a:endParaRPr lang="en-US" altLang="ja-JP"/>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A129B0F-97F1-4E59-9417-A9C0C23112E2}" type="slidenum">
              <a:rPr lang="ja-JP" altLang="en-US"/>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6888"/>
          </a:xfrm>
          <a:prstGeom prst="rect">
            <a:avLst/>
          </a:prstGeom>
        </p:spPr>
        <p:txBody>
          <a:bodyPr vert="horz" wrap="square" lIns="91440" tIns="45720" rIns="91440" bIns="45720" numCol="1" anchor="t" anchorCtr="0" compatLnSpc="1">
            <a:prstTxWarp prst="textNoShape">
              <a:avLst/>
            </a:prstTxWarp>
          </a:bodyPr>
          <a:lstStyle>
            <a:lvl1pPr>
              <a:defRPr kumimoji="0" sz="1200">
                <a:latin typeface="Calibri" pitchFamily="34" charset="0"/>
                <a:ea typeface="MS PGothic" pitchFamily="34" charset="-128"/>
              </a:defRPr>
            </a:lvl1pPr>
          </a:lstStyle>
          <a:p>
            <a:pPr>
              <a:defRPr/>
            </a:pPr>
            <a:endParaRPr lang="en-US" altLang="ja-JP"/>
          </a:p>
        </p:txBody>
      </p:sp>
      <p:sp>
        <p:nvSpPr>
          <p:cNvPr id="3" name="Date Placeholder 2"/>
          <p:cNvSpPr>
            <a:spLocks noGrp="1"/>
          </p:cNvSpPr>
          <p:nvPr>
            <p:ph type="dt" idx="1"/>
          </p:nvPr>
        </p:nvSpPr>
        <p:spPr>
          <a:xfrm>
            <a:off x="3854450" y="0"/>
            <a:ext cx="2949575" cy="496888"/>
          </a:xfrm>
          <a:prstGeom prst="rect">
            <a:avLst/>
          </a:prstGeom>
        </p:spPr>
        <p:txBody>
          <a:bodyPr vert="horz" wrap="square" lIns="91440" tIns="45720" rIns="91440" bIns="45720" numCol="1" anchor="t" anchorCtr="0" compatLnSpc="1">
            <a:prstTxWarp prst="textNoShape">
              <a:avLst/>
            </a:prstTxWarp>
          </a:bodyPr>
          <a:lstStyle>
            <a:lvl1pPr algn="r">
              <a:defRPr kumimoji="0" sz="1200">
                <a:latin typeface="Calibri" pitchFamily="34" charset="0"/>
                <a:ea typeface="MS PGothic" pitchFamily="34" charset="-128"/>
              </a:defRPr>
            </a:lvl1pPr>
          </a:lstStyle>
          <a:p>
            <a:pPr>
              <a:defRPr/>
            </a:pPr>
            <a:fld id="{9D1756D4-A2B8-428C-A0CE-E17705655D6E}" type="datetimeFigureOut">
              <a:rPr lang="en-US" altLang="ja-JP"/>
              <a:pPr>
                <a:defRPr/>
              </a:pPr>
              <a:t>4/9/2013</a:t>
            </a:fld>
            <a:endParaRPr lang="en-US" altLang="ja-JP"/>
          </a:p>
        </p:txBody>
      </p:sp>
      <p:sp>
        <p:nvSpPr>
          <p:cNvPr id="4" name="Slide Image Placeholder 3"/>
          <p:cNvSpPr>
            <a:spLocks noGrp="1" noRot="1" noChangeAspect="1"/>
          </p:cNvSpPr>
          <p:nvPr>
            <p:ph type="sldImg" idx="2"/>
          </p:nvPr>
        </p:nvSpPr>
        <p:spPr>
          <a:xfrm>
            <a:off x="712788" y="746125"/>
            <a:ext cx="5380037" cy="3725863"/>
          </a:xfrm>
          <a:prstGeom prst="rect">
            <a:avLst/>
          </a:prstGeom>
          <a:noFill/>
          <a:ln w="12700">
            <a:solidFill>
              <a:prstClr val="black"/>
            </a:solidFill>
          </a:ln>
        </p:spPr>
        <p:txBody>
          <a:bodyPr vert="horz" rtlCol="0" anchor="ctr"/>
          <a:lstStyle/>
          <a:p>
            <a:pPr lvl="0"/>
            <a:endParaRPr lang="en-US" noProof="0"/>
          </a:p>
        </p:txBody>
      </p:sp>
      <p:sp>
        <p:nvSpPr>
          <p:cNvPr id="5" name="Notes Placeholder 4"/>
          <p:cNvSpPr>
            <a:spLocks noGrp="1"/>
          </p:cNvSpPr>
          <p:nvPr>
            <p:ph type="body" sz="quarter" idx="3"/>
          </p:nvPr>
        </p:nvSpPr>
        <p:spPr>
          <a:xfrm>
            <a:off x="681038" y="4721225"/>
            <a:ext cx="5443537" cy="4471988"/>
          </a:xfrm>
          <a:prstGeom prst="rect">
            <a:avLst/>
          </a:prstGeom>
        </p:spPr>
        <p:txBody>
          <a:bodyPr vert="horz"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40863"/>
            <a:ext cx="2949575" cy="496887"/>
          </a:xfrm>
          <a:prstGeom prst="rect">
            <a:avLst/>
          </a:prstGeom>
        </p:spPr>
        <p:txBody>
          <a:bodyPr vert="horz" wrap="square" lIns="91440" tIns="45720" rIns="91440" bIns="45720" numCol="1" anchor="b" anchorCtr="0" compatLnSpc="1">
            <a:prstTxWarp prst="textNoShape">
              <a:avLst/>
            </a:prstTxWarp>
          </a:bodyPr>
          <a:lstStyle>
            <a:lvl1pPr>
              <a:defRPr kumimoji="0" sz="1200">
                <a:latin typeface="Calibri" pitchFamily="34" charset="0"/>
                <a:ea typeface="MS PGothic" pitchFamily="34" charset="-128"/>
              </a:defRPr>
            </a:lvl1pPr>
          </a:lstStyle>
          <a:p>
            <a:pPr>
              <a:defRPr/>
            </a:pPr>
            <a:endParaRPr lang="en-US" altLang="ja-JP"/>
          </a:p>
        </p:txBody>
      </p:sp>
      <p:sp>
        <p:nvSpPr>
          <p:cNvPr id="7" name="Slide Number Placeholder 6"/>
          <p:cNvSpPr>
            <a:spLocks noGrp="1"/>
          </p:cNvSpPr>
          <p:nvPr>
            <p:ph type="sldNum" sz="quarter" idx="5"/>
          </p:nvPr>
        </p:nvSpPr>
        <p:spPr>
          <a:xfrm>
            <a:off x="3854450" y="9440863"/>
            <a:ext cx="2949575" cy="496887"/>
          </a:xfrm>
          <a:prstGeom prst="rect">
            <a:avLst/>
          </a:prstGeom>
        </p:spPr>
        <p:txBody>
          <a:bodyPr vert="horz" wrap="square" lIns="91440" tIns="45720" rIns="91440" bIns="45720" numCol="1" anchor="b" anchorCtr="0" compatLnSpc="1">
            <a:prstTxWarp prst="textNoShape">
              <a:avLst/>
            </a:prstTxWarp>
          </a:bodyPr>
          <a:lstStyle>
            <a:lvl1pPr algn="r">
              <a:defRPr kumimoji="0" sz="1200">
                <a:latin typeface="Calibri" pitchFamily="34" charset="0"/>
                <a:ea typeface="MS PGothic" pitchFamily="34" charset="-128"/>
              </a:defRPr>
            </a:lvl1pPr>
          </a:lstStyle>
          <a:p>
            <a:pPr>
              <a:defRPr/>
            </a:pPr>
            <a:fld id="{C438A71C-3D03-4E96-9CF3-18627C188B5F}"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xfrm>
            <a:off x="193675" y="169863"/>
            <a:ext cx="6416675" cy="4441825"/>
          </a:xfrm>
          <a:noFill/>
          <a:ln>
            <a:solidFill>
              <a:srgbClr val="000000"/>
            </a:solidFill>
            <a:miter lim="800000"/>
            <a:headEnd/>
            <a:tailEnd/>
          </a:ln>
        </p:spPr>
      </p:sp>
      <p:sp>
        <p:nvSpPr>
          <p:cNvPr id="80899" name="Notes Placeholder 2"/>
          <p:cNvSpPr>
            <a:spLocks noGrp="1"/>
          </p:cNvSpPr>
          <p:nvPr>
            <p:ph type="body" idx="1"/>
          </p:nvPr>
        </p:nvSpPr>
        <p:spPr bwMode="auto">
          <a:xfrm>
            <a:off x="161925" y="4721225"/>
            <a:ext cx="6481763" cy="4471988"/>
          </a:xfrm>
          <a:noFill/>
        </p:spPr>
        <p:txBody>
          <a:bodyPr wrap="square" lIns="91434" tIns="45717" rIns="91434" bIns="45717" numCol="1" anchor="t" anchorCtr="0" compatLnSpc="1">
            <a:prstTxWarp prst="textNoShape">
              <a:avLst/>
            </a:prstTxWarp>
          </a:bodyPr>
          <a:lstStyle/>
          <a:p>
            <a:pPr eaLnBrk="1" hangingPunct="1">
              <a:spcBef>
                <a:spcPct val="0"/>
              </a:spcBef>
            </a:pPr>
            <a:endParaRPr lang="ja-JP" altLang="en-US" smtClean="0">
              <a:latin typeface="ＭＳ Ｐゴシック" charset="-128"/>
            </a:endParaRPr>
          </a:p>
        </p:txBody>
      </p:sp>
      <p:sp>
        <p:nvSpPr>
          <p:cNvPr id="80900" name="Slide Number Placeholder 3"/>
          <p:cNvSpPr txBox="1">
            <a:spLocks noGrp="1"/>
          </p:cNvSpPr>
          <p:nvPr/>
        </p:nvSpPr>
        <p:spPr bwMode="auto">
          <a:xfrm>
            <a:off x="3854450" y="9440863"/>
            <a:ext cx="2949575" cy="496887"/>
          </a:xfrm>
          <a:prstGeom prst="rect">
            <a:avLst/>
          </a:prstGeom>
          <a:noFill/>
          <a:ln w="9525">
            <a:noFill/>
            <a:miter lim="800000"/>
            <a:headEnd/>
            <a:tailEnd/>
          </a:ln>
        </p:spPr>
        <p:txBody>
          <a:bodyPr lIns="91434" tIns="45717" rIns="91434" bIns="45717" anchor="b"/>
          <a:lstStyle/>
          <a:p>
            <a:pPr algn="r"/>
            <a:fld id="{73D53BF2-29DB-4534-BF7B-90C92DEDD62C}" type="slidenum">
              <a:rPr kumimoji="0" lang="en-US" altLang="zh-CN" sz="1200">
                <a:latin typeface="Calibri" pitchFamily="34" charset="0"/>
              </a:rPr>
              <a:pPr algn="r"/>
              <a:t>1</a:t>
            </a:fld>
            <a:endParaRPr kumimoji="0" lang="en-US" altLang="zh-CN" sz="120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5058" name="スライド番号プレースホルダ 3"/>
          <p:cNvSpPr txBox="1">
            <a:spLocks noGrp="1"/>
          </p:cNvSpPr>
          <p:nvPr/>
        </p:nvSpPr>
        <p:spPr bwMode="auto">
          <a:xfrm>
            <a:off x="3854450" y="9440863"/>
            <a:ext cx="2949575" cy="496887"/>
          </a:xfrm>
          <a:prstGeom prst="rect">
            <a:avLst/>
          </a:prstGeom>
          <a:noFill/>
          <a:ln w="9525">
            <a:noFill/>
            <a:miter lim="800000"/>
            <a:headEnd/>
            <a:tailEnd/>
          </a:ln>
        </p:spPr>
        <p:txBody>
          <a:bodyPr anchor="b"/>
          <a:lstStyle/>
          <a:p>
            <a:pPr algn="r" defTabSz="457200"/>
            <a:fld id="{D12696B6-1665-44E5-B818-0259DA6AFABC}" type="slidenum">
              <a:rPr lang="ja-JP" altLang="en-US" sz="1200">
                <a:solidFill>
                  <a:srgbClr val="000000"/>
                </a:solidFill>
                <a:latin typeface="Calibri" pitchFamily="34" charset="0"/>
                <a:ea typeface="ＭＳ Ｐゴシック" charset="-128"/>
              </a:rPr>
              <a:pPr algn="r" defTabSz="457200"/>
              <a:t>10</a:t>
            </a:fld>
            <a:endParaRPr lang="en-US" altLang="ja-JP" sz="1200">
              <a:solidFill>
                <a:srgbClr val="000000"/>
              </a:solidFill>
              <a:latin typeface="Calibri" pitchFamily="34" charset="0"/>
              <a:ea typeface="ＭＳ Ｐゴシック" charset="-128"/>
            </a:endParaRPr>
          </a:p>
        </p:txBody>
      </p:sp>
      <p:sp>
        <p:nvSpPr>
          <p:cNvPr id="45059" name="Rectangle 5"/>
          <p:cNvSpPr>
            <a:spLocks noGrp="1"/>
          </p:cNvSpPr>
          <p:nvPr>
            <p:ph type="body" idx="1"/>
          </p:nvPr>
        </p:nvSpPr>
        <p:spPr bwMode="auto">
          <a:xfrm>
            <a:off x="544513" y="4892675"/>
            <a:ext cx="5788025" cy="4471988"/>
          </a:xfrm>
          <a:noFill/>
        </p:spPr>
        <p:txBody>
          <a:bodyPr wrap="square" lIns="91440" tIns="45720" rIns="91440" bIns="45720" numCol="1" anchor="t" anchorCtr="0" compatLnSpc="1">
            <a:prstTxWarp prst="textNoShape">
              <a:avLst/>
            </a:prstTxWarp>
          </a:bodyPr>
          <a:lstStyle/>
          <a:p>
            <a:r>
              <a:rPr lang="en-US" altLang="ja-JP" sz="1600" smtClean="0">
                <a:latin typeface="ＭＳ Ｐゴシック" charset="-128"/>
              </a:rPr>
              <a:t>〔</a:t>
            </a:r>
            <a:r>
              <a:rPr lang="ja-JP" altLang="en-US" sz="1600" smtClean="0">
                <a:latin typeface="ＭＳ Ｐゴシック" charset="-128"/>
              </a:rPr>
              <a:t>狙い</a:t>
            </a:r>
            <a:r>
              <a:rPr lang="en-US" altLang="ja-JP" sz="1600" smtClean="0">
                <a:latin typeface="ＭＳ Ｐゴシック" charset="-128"/>
              </a:rPr>
              <a:t>〕</a:t>
            </a:r>
            <a:endParaRPr lang="ja-JP" altLang="en-US" sz="1600" smtClean="0">
              <a:latin typeface="ＭＳ Ｐゴシック" charset="-128"/>
            </a:endParaRPr>
          </a:p>
          <a:p>
            <a:r>
              <a:rPr lang="ja-JP" altLang="en-US" sz="1600" smtClean="0">
                <a:latin typeface="ＭＳ Ｐゴシック" charset="-128"/>
              </a:rPr>
              <a:t>著作者は著作物を創作した者であることを前提に、職務著作（著作権法１５条）を説明する。</a:t>
            </a:r>
            <a:endParaRPr lang="en-US" altLang="ja-JP" sz="1600" smtClean="0">
              <a:latin typeface="ＭＳ Ｐゴシック" charset="-128"/>
            </a:endParaRPr>
          </a:p>
          <a:p>
            <a:endParaRPr lang="ja-JP" altLang="en-US" sz="1600" smtClean="0">
              <a:latin typeface="ＭＳ Ｐゴシック" charset="-128"/>
            </a:endParaRPr>
          </a:p>
          <a:p>
            <a:r>
              <a:rPr lang="en-US" altLang="ja-JP" sz="1600" smtClean="0">
                <a:latin typeface="ＭＳ Ｐゴシック" charset="-128"/>
              </a:rPr>
              <a:t>〔</a:t>
            </a:r>
            <a:r>
              <a:rPr lang="ja-JP" altLang="en-US" sz="1600" smtClean="0">
                <a:latin typeface="ＭＳ Ｐゴシック" charset="-128"/>
              </a:rPr>
              <a:t>説明</a:t>
            </a:r>
            <a:r>
              <a:rPr lang="en-US" altLang="ja-JP" sz="1600" smtClean="0">
                <a:latin typeface="ＭＳ Ｐゴシック" charset="-128"/>
              </a:rPr>
              <a:t>〕</a:t>
            </a:r>
            <a:endParaRPr lang="ja-JP" altLang="en-US" sz="1600" smtClean="0">
              <a:latin typeface="ＭＳ Ｐゴシック" charset="-128"/>
            </a:endParaRPr>
          </a:p>
          <a:p>
            <a:r>
              <a:rPr lang="ja-JP" altLang="en-US" sz="1600" smtClean="0">
                <a:latin typeface="ＭＳ Ｐゴシック" charset="-128"/>
              </a:rPr>
              <a:t>　例えば、新聞記者によって書かれた新聞記事や、公務員によって作成された各種の報告書などのように、会社や国の職員などによって著作物が創作された場合などは、その職員が著作者となるのではなく、会社や国が著作者となる場合がある。</a:t>
            </a:r>
            <a:endParaRPr lang="en-US" altLang="ja-JP" sz="1600" smtClean="0">
              <a:latin typeface="ＭＳ Ｐゴシック" charset="-128"/>
            </a:endParaRPr>
          </a:p>
          <a:p>
            <a:r>
              <a:rPr lang="ja-JP" altLang="en-US" sz="1600" smtClean="0"/>
              <a:t>　特にプログラムの著作物に関しては、公表が不要であることを学生に意識させる。</a:t>
            </a:r>
            <a:endParaRPr lang="en-US" altLang="ja-JP" sz="1600" smtClean="0"/>
          </a:p>
          <a:p>
            <a:endParaRPr lang="en-US" altLang="ja-JP" sz="1600" smtClean="0">
              <a:latin typeface="ＭＳ Ｐゴシック" charset="-128"/>
            </a:endParaRPr>
          </a:p>
          <a:p>
            <a:r>
              <a:rPr lang="en-US" altLang="ja-JP" sz="1600" smtClean="0">
                <a:latin typeface="ＭＳ Ｐゴシック" charset="-128"/>
              </a:rPr>
              <a:t>※</a:t>
            </a:r>
            <a:r>
              <a:rPr lang="ja-JP" altLang="en-US" sz="1600" smtClean="0">
                <a:latin typeface="ＭＳ Ｐゴシック" charset="-128"/>
              </a:rPr>
              <a:t>参考事例</a:t>
            </a:r>
            <a:endParaRPr lang="en-US" altLang="ja-JP" sz="1600" smtClean="0">
              <a:latin typeface="ＭＳ Ｐゴシック" charset="-128"/>
            </a:endParaRPr>
          </a:p>
          <a:p>
            <a:r>
              <a:rPr lang="ja-JP" altLang="en-US" sz="1600" smtClean="0">
                <a:latin typeface="ＭＳ Ｐゴシック" charset="-128"/>
              </a:rPr>
              <a:t>事例：</a:t>
            </a:r>
            <a:r>
              <a:rPr lang="en-US" altLang="ja-JP" sz="1600" smtClean="0"/>
              <a:t>RGB</a:t>
            </a:r>
            <a:r>
              <a:rPr lang="ja-JP" altLang="en-US" sz="1600" smtClean="0"/>
              <a:t>アドベンチャー事件（最判平成</a:t>
            </a:r>
            <a:r>
              <a:rPr lang="en-US" altLang="ja-JP" sz="1600" smtClean="0"/>
              <a:t>15</a:t>
            </a:r>
            <a:r>
              <a:rPr lang="ja-JP" altLang="en-US" sz="1600" smtClean="0"/>
              <a:t>年</a:t>
            </a:r>
            <a:r>
              <a:rPr lang="en-US" altLang="ja-JP" sz="1600" smtClean="0"/>
              <a:t>4</a:t>
            </a:r>
            <a:r>
              <a:rPr lang="ja-JP" altLang="en-US" sz="1600" smtClean="0"/>
              <a:t>月</a:t>
            </a:r>
            <a:r>
              <a:rPr lang="en-US" altLang="ja-JP" sz="1600" smtClean="0"/>
              <a:t>11</a:t>
            </a:r>
            <a:r>
              <a:rPr lang="ja-JP" altLang="en-US" sz="1600" smtClean="0"/>
              <a:t>日集民</a:t>
            </a:r>
            <a:r>
              <a:rPr lang="en-US" altLang="ja-JP" sz="1600" smtClean="0"/>
              <a:t>209</a:t>
            </a:r>
            <a:r>
              <a:rPr lang="ja-JP" altLang="en-US" sz="1600" smtClean="0"/>
              <a:t>号</a:t>
            </a:r>
            <a:r>
              <a:rPr lang="en-US" altLang="ja-JP" sz="1600" smtClean="0"/>
              <a:t>469</a:t>
            </a:r>
            <a:r>
              <a:rPr lang="ja-JP" altLang="en-US" sz="1600" smtClean="0"/>
              <a:t>頁）</a:t>
            </a:r>
            <a:endParaRPr lang="en-US" altLang="ja-JP" sz="1600" smtClean="0"/>
          </a:p>
          <a:p>
            <a:r>
              <a:rPr lang="ja-JP" altLang="en-US" sz="1600" smtClean="0">
                <a:latin typeface="ＭＳ Ｐゴシック" charset="-128"/>
              </a:rPr>
              <a:t>→アニメーション制作に関わる事例</a:t>
            </a:r>
          </a:p>
        </p:txBody>
      </p:sp>
      <p:sp>
        <p:nvSpPr>
          <p:cNvPr id="45060" name="スライド番号プレースホルダー 1"/>
          <p:cNvSpPr>
            <a:spLocks noGrp="1"/>
          </p:cNvSpPr>
          <p:nvPr>
            <p:ph type="sldNum" sz="quarter" idx="5"/>
          </p:nvPr>
        </p:nvSpPr>
        <p:spPr bwMode="auto">
          <a:noFill/>
          <a:ln>
            <a:miter lim="800000"/>
            <a:headEnd/>
            <a:tailEnd/>
          </a:ln>
        </p:spPr>
        <p:txBody>
          <a:bodyPr/>
          <a:lstStyle/>
          <a:p>
            <a:fld id="{73F46DE7-89B7-4ED3-A3A2-A145B50A9341}" type="slidenum">
              <a:rPr lang="en-US" altLang="ja-JP" smtClean="0">
                <a:solidFill>
                  <a:srgbClr val="000000"/>
                </a:solidFill>
                <a:ea typeface="ＭＳ Ｐゴシック" charset="-128"/>
              </a:rPr>
              <a:pPr/>
              <a:t>10</a:t>
            </a:fld>
            <a:endParaRPr lang="en-US" altLang="ja-JP" smtClean="0">
              <a:solidFill>
                <a:srgbClr val="000000"/>
              </a:solidFill>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47106" name="ノート プレースホルダー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r>
              <a:rPr kumimoji="1" lang="en-US" altLang="ja-JP" sz="1600" smtClean="0"/>
              <a:t>〔</a:t>
            </a:r>
            <a:r>
              <a:rPr kumimoji="1" lang="ja-JP" altLang="en-US" sz="1600" smtClean="0"/>
              <a:t>狙い</a:t>
            </a:r>
            <a:r>
              <a:rPr kumimoji="1" lang="en-US" altLang="ja-JP" sz="1600" smtClean="0"/>
              <a:t>〕</a:t>
            </a:r>
          </a:p>
          <a:p>
            <a:r>
              <a:rPr kumimoji="1" lang="ja-JP" altLang="en-US" sz="1600" smtClean="0"/>
              <a:t>著作者の有する権利について理解させる。</a:t>
            </a:r>
            <a:endParaRPr kumimoji="1" lang="en-US" altLang="ja-JP" sz="1600" smtClean="0"/>
          </a:p>
          <a:p>
            <a:endParaRPr kumimoji="1" lang="en-US" altLang="ja-JP" sz="1600" smtClean="0"/>
          </a:p>
          <a:p>
            <a:r>
              <a:rPr kumimoji="1" lang="en-US" altLang="ja-JP" sz="1600" smtClean="0"/>
              <a:t>〔</a:t>
            </a:r>
            <a:r>
              <a:rPr kumimoji="1" lang="ja-JP" altLang="en-US" sz="1600" smtClean="0"/>
              <a:t>説明</a:t>
            </a:r>
            <a:r>
              <a:rPr kumimoji="1" lang="en-US" altLang="ja-JP" sz="1600" smtClean="0"/>
              <a:t>〕</a:t>
            </a:r>
          </a:p>
          <a:p>
            <a:r>
              <a:rPr kumimoji="1" lang="ja-JP" altLang="en-US" sz="1600" smtClean="0"/>
              <a:t>　著作権には著作財産権（お金を稼ぐ権利）と著作者人格権（著作者の思い入れを守る権利）の二つがあることを説明する。　</a:t>
            </a:r>
            <a:endParaRPr kumimoji="1" lang="en-US" altLang="ja-JP" sz="1600" smtClean="0"/>
          </a:p>
          <a:p>
            <a:r>
              <a:rPr kumimoji="1" lang="ja-JP" altLang="en-US" sz="1600" smtClean="0"/>
              <a:t>　具体的な内容は次からのスライドで説明する。</a:t>
            </a:r>
          </a:p>
        </p:txBody>
      </p:sp>
      <p:sp>
        <p:nvSpPr>
          <p:cNvPr id="47107" name="スライド番号プレースホルダー 3"/>
          <p:cNvSpPr>
            <a:spLocks noGrp="1"/>
          </p:cNvSpPr>
          <p:nvPr>
            <p:ph type="sldNum" sz="quarter" idx="5"/>
          </p:nvPr>
        </p:nvSpPr>
        <p:spPr bwMode="auto">
          <a:noFill/>
          <a:ln>
            <a:miter lim="800000"/>
            <a:headEnd/>
            <a:tailEnd/>
          </a:ln>
        </p:spPr>
        <p:txBody>
          <a:bodyPr/>
          <a:lstStyle/>
          <a:p>
            <a:fld id="{B145044D-9182-4336-8393-597DFAD4F4CB}" type="slidenum">
              <a:rPr lang="en-US" altLang="ja-JP" smtClean="0">
                <a:ea typeface="ＭＳ Ｐゴシック" charset="-128"/>
              </a:rPr>
              <a:pPr/>
              <a:t>11</a:t>
            </a:fld>
            <a:endParaRPr lang="en-US" altLang="ja-JP" smtClean="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9154" name="スライド番号プレースホルダ 3"/>
          <p:cNvSpPr txBox="1">
            <a:spLocks noGrp="1"/>
          </p:cNvSpPr>
          <p:nvPr/>
        </p:nvSpPr>
        <p:spPr bwMode="auto">
          <a:xfrm>
            <a:off x="3854450" y="9440863"/>
            <a:ext cx="2949575" cy="496887"/>
          </a:xfrm>
          <a:prstGeom prst="rect">
            <a:avLst/>
          </a:prstGeom>
          <a:noFill/>
          <a:ln w="9525">
            <a:noFill/>
            <a:miter lim="800000"/>
            <a:headEnd/>
            <a:tailEnd/>
          </a:ln>
        </p:spPr>
        <p:txBody>
          <a:bodyPr anchor="b"/>
          <a:lstStyle/>
          <a:p>
            <a:pPr algn="r" defTabSz="457200"/>
            <a:fld id="{D1521D67-8393-4F67-9C3C-B84A6064BFFB}" type="slidenum">
              <a:rPr lang="ja-JP" altLang="en-US" sz="1200">
                <a:latin typeface="Calibri" pitchFamily="34" charset="0"/>
                <a:ea typeface="ＭＳ Ｐゴシック" charset="-128"/>
              </a:rPr>
              <a:pPr algn="r" defTabSz="457200"/>
              <a:t>12</a:t>
            </a:fld>
            <a:endParaRPr lang="en-US" altLang="ja-JP" sz="1200">
              <a:latin typeface="Calibri" pitchFamily="34" charset="0"/>
              <a:ea typeface="ＭＳ Ｐゴシック" charset="-128"/>
            </a:endParaRPr>
          </a:p>
        </p:txBody>
      </p:sp>
      <p:sp>
        <p:nvSpPr>
          <p:cNvPr id="23555" name="Rectangle 5"/>
          <p:cNvSpPr>
            <a:spLocks noGrp="1"/>
          </p:cNvSpPr>
          <p:nvPr>
            <p:ph type="body" idx="1"/>
          </p:nvPr>
        </p:nvSpPr>
        <p:spPr bwMode="auto">
          <a:xfrm>
            <a:off x="615950" y="4735513"/>
            <a:ext cx="5667375" cy="4471987"/>
          </a:xfrm>
        </p:spPr>
        <p:txBody>
          <a:bodyPr wrap="square" lIns="91440" tIns="45720" rIns="91440" bIns="45720" numCol="1" anchor="t" anchorCtr="0" compatLnSpc="1">
            <a:prstTxWarp prst="textNoShape">
              <a:avLst/>
            </a:prstTxWarp>
            <a:normAutofit lnSpcReduction="10000"/>
          </a:bodyPr>
          <a:lstStyle/>
          <a:p>
            <a:pPr>
              <a:defRPr/>
            </a:pPr>
            <a:r>
              <a:rPr lang="en-US" altLang="ja-JP" sz="1600" dirty="0" smtClean="0">
                <a:latin typeface="MS PGothic" pitchFamily="34" charset="-128"/>
              </a:rPr>
              <a:t>〔</a:t>
            </a:r>
            <a:r>
              <a:rPr lang="ja-JP" altLang="en-US" sz="1600" dirty="0" smtClean="0">
                <a:latin typeface="MS PGothic" pitchFamily="34" charset="-128"/>
              </a:rPr>
              <a:t>狙い</a:t>
            </a:r>
            <a:r>
              <a:rPr lang="en-US" altLang="ja-JP" sz="1600" dirty="0" smtClean="0">
                <a:latin typeface="MS PGothic" pitchFamily="34" charset="-128"/>
              </a:rPr>
              <a:t>〕</a:t>
            </a:r>
            <a:endParaRPr lang="ja-JP" altLang="en-US" sz="1600" dirty="0" smtClean="0">
              <a:latin typeface="MS PGothic" pitchFamily="34" charset="-128"/>
            </a:endParaRPr>
          </a:p>
          <a:p>
            <a:pPr>
              <a:defRPr/>
            </a:pPr>
            <a:r>
              <a:rPr lang="ja-JP" altLang="en-US" sz="1600" dirty="0" smtClean="0">
                <a:latin typeface="MS PGothic" pitchFamily="34" charset="-128"/>
              </a:rPr>
              <a:t>著作財産権はどのような支分権に分けられるのかを説明する。それぞれはそのような権利であるかを認識させる。</a:t>
            </a:r>
            <a:endParaRPr lang="en-US" altLang="ja-JP" sz="1600" dirty="0" smtClean="0">
              <a:latin typeface="MS PGothic" pitchFamily="34" charset="-128"/>
            </a:endParaRPr>
          </a:p>
          <a:p>
            <a:pPr>
              <a:defRPr/>
            </a:pPr>
            <a:endParaRPr lang="en-US" altLang="ja-JP" sz="1600" dirty="0" smtClean="0">
              <a:latin typeface="MS PGothic" pitchFamily="34" charset="-128"/>
            </a:endParaRPr>
          </a:p>
          <a:p>
            <a:pPr>
              <a:defRPr/>
            </a:pPr>
            <a:r>
              <a:rPr lang="en-US" altLang="ja-JP" sz="1600" dirty="0" smtClean="0">
                <a:latin typeface="MS PGothic" pitchFamily="34" charset="-128"/>
              </a:rPr>
              <a:t>〔</a:t>
            </a:r>
            <a:r>
              <a:rPr lang="ja-JP" altLang="en-US" sz="1600" dirty="0" smtClean="0">
                <a:latin typeface="MS PGothic" pitchFamily="34" charset="-128"/>
              </a:rPr>
              <a:t>説明</a:t>
            </a:r>
            <a:r>
              <a:rPr lang="en-US" altLang="ja-JP" sz="1600" dirty="0" smtClean="0">
                <a:latin typeface="MS PGothic" pitchFamily="34" charset="-128"/>
              </a:rPr>
              <a:t>〕</a:t>
            </a:r>
          </a:p>
          <a:p>
            <a:pPr>
              <a:defRPr/>
            </a:pPr>
            <a:r>
              <a:rPr lang="ja-JP" altLang="en-US" sz="1600" dirty="0" smtClean="0">
                <a:latin typeface="MS PGothic" pitchFamily="34" charset="-128"/>
              </a:rPr>
              <a:t>　著作権という一つの権利があるわけではなく、色々な利用行為に関する権利の束であることを最初に指摘すると有効である。</a:t>
            </a:r>
            <a:r>
              <a:rPr lang="ja-JP" altLang="en-US" sz="1600" dirty="0">
                <a:latin typeface="MS PGothic" pitchFamily="34" charset="-128"/>
              </a:rPr>
              <a:t>　</a:t>
            </a:r>
            <a:r>
              <a:rPr lang="ja-JP" altLang="en-US" sz="1600" dirty="0" smtClean="0">
                <a:latin typeface="MS PGothic" pitchFamily="34" charset="-128"/>
              </a:rPr>
              <a:t>その上で、身近な例を挙げつつ各類型の中で主要なものを説明していく。（口述権等は時間の関係で省略可能）</a:t>
            </a:r>
            <a:endParaRPr lang="en-US" altLang="ja-JP" sz="1600" dirty="0" smtClean="0">
              <a:latin typeface="MS PGothic" pitchFamily="34" charset="-128"/>
            </a:endParaRPr>
          </a:p>
          <a:p>
            <a:pPr>
              <a:defRPr/>
            </a:pPr>
            <a:r>
              <a:rPr lang="ja-JP" altLang="en-US" sz="1600" dirty="0" smtClean="0">
                <a:latin typeface="MS PGothic" pitchFamily="34" charset="-128"/>
              </a:rPr>
              <a:t>複製</a:t>
            </a:r>
            <a:r>
              <a:rPr lang="en-US" altLang="ja-JP" sz="1600" dirty="0" smtClean="0">
                <a:latin typeface="MS PGothic" pitchFamily="34" charset="-128"/>
              </a:rPr>
              <a:t>Q</a:t>
            </a:r>
            <a:r>
              <a:rPr lang="ja-JP" altLang="en-US" sz="1600" dirty="0" smtClean="0">
                <a:latin typeface="MS PGothic" pitchFamily="34" charset="-128"/>
              </a:rPr>
              <a:t>：</a:t>
            </a:r>
            <a:endParaRPr lang="en-US" altLang="ja-JP" sz="1600" dirty="0" smtClean="0">
              <a:latin typeface="MS PGothic" pitchFamily="34" charset="-128"/>
            </a:endParaRPr>
          </a:p>
          <a:p>
            <a:pPr>
              <a:defRPr/>
            </a:pPr>
            <a:r>
              <a:rPr lang="en-US" altLang="ja-JP" sz="1600" dirty="0" smtClean="0">
                <a:latin typeface="MS PGothic" pitchFamily="34" charset="-128"/>
              </a:rPr>
              <a:t>CD</a:t>
            </a:r>
            <a:r>
              <a:rPr lang="ja-JP" altLang="en-US" sz="1600" dirty="0" smtClean="0">
                <a:latin typeface="MS PGothic" pitchFamily="34" charset="-128"/>
              </a:rPr>
              <a:t>をコピーする、ウェブからファイルを</a:t>
            </a:r>
            <a:r>
              <a:rPr lang="en-US" altLang="ja-JP" sz="1600" dirty="0" smtClean="0">
                <a:latin typeface="MS PGothic" pitchFamily="34" charset="-128"/>
              </a:rPr>
              <a:t>HDD</a:t>
            </a:r>
            <a:r>
              <a:rPr lang="ja-JP" altLang="en-US" sz="1600" dirty="0" smtClean="0">
                <a:latin typeface="MS PGothic" pitchFamily="34" charset="-128"/>
              </a:rPr>
              <a:t>にダウンロードする</a:t>
            </a:r>
            <a:endParaRPr lang="en-US" altLang="ja-JP" sz="1600" dirty="0" smtClean="0">
              <a:latin typeface="MS PGothic" pitchFamily="34" charset="-128"/>
            </a:endParaRPr>
          </a:p>
          <a:p>
            <a:pPr>
              <a:defRPr/>
            </a:pPr>
            <a:r>
              <a:rPr lang="ja-JP" altLang="en-US" sz="1600" dirty="0" smtClean="0">
                <a:latin typeface="MS PGothic" pitchFamily="34" charset="-128"/>
              </a:rPr>
              <a:t>演奏</a:t>
            </a:r>
            <a:r>
              <a:rPr lang="en-US" altLang="ja-JP" sz="1600" dirty="0" smtClean="0">
                <a:latin typeface="MS PGothic" pitchFamily="34" charset="-128"/>
              </a:rPr>
              <a:t>Q</a:t>
            </a:r>
            <a:r>
              <a:rPr lang="ja-JP" altLang="en-US" sz="1600" dirty="0" smtClean="0">
                <a:latin typeface="MS PGothic" pitchFamily="34" charset="-128"/>
              </a:rPr>
              <a:t>：</a:t>
            </a:r>
            <a:endParaRPr lang="en-US" altLang="ja-JP" sz="1600" dirty="0" smtClean="0">
              <a:latin typeface="MS PGothic" pitchFamily="34" charset="-128"/>
            </a:endParaRPr>
          </a:p>
          <a:p>
            <a:pPr>
              <a:defRPr/>
            </a:pPr>
            <a:r>
              <a:rPr lang="ja-JP" altLang="en-US" sz="1600" dirty="0" smtClean="0">
                <a:latin typeface="MS PGothic" pitchFamily="34" charset="-128"/>
              </a:rPr>
              <a:t>大学祭でライブ演奏</a:t>
            </a:r>
            <a:endParaRPr lang="en-US" altLang="ja-JP" sz="1600" dirty="0" smtClean="0">
              <a:latin typeface="MS PGothic" pitchFamily="34" charset="-128"/>
            </a:endParaRPr>
          </a:p>
          <a:p>
            <a:pPr>
              <a:defRPr/>
            </a:pPr>
            <a:r>
              <a:rPr lang="ja-JP" altLang="en-US" sz="1600" dirty="0" smtClean="0">
                <a:latin typeface="MS PGothic" pitchFamily="34" charset="-128"/>
              </a:rPr>
              <a:t>翻案</a:t>
            </a:r>
            <a:r>
              <a:rPr lang="en-US" altLang="ja-JP" sz="1600" dirty="0" smtClean="0">
                <a:latin typeface="MS PGothic" pitchFamily="34" charset="-128"/>
              </a:rPr>
              <a:t>Q</a:t>
            </a:r>
            <a:r>
              <a:rPr lang="ja-JP" altLang="en-US" sz="1600" dirty="0" smtClean="0">
                <a:latin typeface="MS PGothic" pitchFamily="34" charset="-128"/>
              </a:rPr>
              <a:t>：</a:t>
            </a:r>
            <a:endParaRPr lang="en-US" altLang="ja-JP" sz="1600" dirty="0" smtClean="0">
              <a:latin typeface="MS PGothic" pitchFamily="34" charset="-128"/>
            </a:endParaRPr>
          </a:p>
          <a:p>
            <a:pPr>
              <a:defRPr/>
            </a:pPr>
            <a:r>
              <a:rPr lang="ja-JP" altLang="en-US" sz="1600" dirty="0" smtClean="0">
                <a:latin typeface="MS PGothic" pitchFamily="34" charset="-128"/>
              </a:rPr>
              <a:t>楽曲をアレンジして、かつこれを動画サイトにアップロードする</a:t>
            </a:r>
            <a:endParaRPr lang="en-US" altLang="ja-JP" sz="1600" dirty="0" smtClean="0">
              <a:latin typeface="MS PGothic"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1202" name="ノート プレースホルダ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a:spcBef>
                <a:spcPct val="0"/>
              </a:spcBef>
            </a:pPr>
            <a:r>
              <a:rPr lang="en-US" altLang="ja-JP" sz="1600" smtClean="0">
                <a:latin typeface="ＭＳ Ｐゴシック" charset="-128"/>
              </a:rPr>
              <a:t>〔</a:t>
            </a:r>
            <a:r>
              <a:rPr lang="ja-JP" altLang="en-US" sz="1600" smtClean="0">
                <a:latin typeface="ＭＳ Ｐゴシック" charset="-128"/>
              </a:rPr>
              <a:t>狙い</a:t>
            </a:r>
            <a:r>
              <a:rPr lang="en-US" altLang="ja-JP" sz="1600" smtClean="0">
                <a:latin typeface="ＭＳ Ｐゴシック" charset="-128"/>
              </a:rPr>
              <a:t>〕</a:t>
            </a:r>
          </a:p>
          <a:p>
            <a:pPr>
              <a:spcBef>
                <a:spcPct val="0"/>
              </a:spcBef>
            </a:pPr>
            <a:r>
              <a:rPr lang="ja-JP" altLang="en-US" sz="1600" smtClean="0">
                <a:latin typeface="ＭＳ Ｐゴシック" charset="-128"/>
              </a:rPr>
              <a:t>著作財産権と著作者人格権の違いを認識させる。</a:t>
            </a:r>
          </a:p>
          <a:p>
            <a:pPr>
              <a:spcBef>
                <a:spcPct val="0"/>
              </a:spcBef>
            </a:pPr>
            <a:endParaRPr lang="ja-JP" altLang="en-US" sz="1600" smtClean="0">
              <a:latin typeface="ＭＳ Ｐゴシック" charset="-128"/>
            </a:endParaRPr>
          </a:p>
          <a:p>
            <a:pPr>
              <a:spcBef>
                <a:spcPct val="0"/>
              </a:spcBef>
            </a:pPr>
            <a:r>
              <a:rPr lang="en-US" altLang="ja-JP" sz="1600" smtClean="0">
                <a:latin typeface="ＭＳ Ｐゴシック" charset="-128"/>
              </a:rPr>
              <a:t>〔</a:t>
            </a:r>
            <a:r>
              <a:rPr lang="ja-JP" altLang="en-US" sz="1600" smtClean="0">
                <a:latin typeface="ＭＳ Ｐゴシック" charset="-128"/>
              </a:rPr>
              <a:t>説明</a:t>
            </a:r>
            <a:r>
              <a:rPr lang="en-US" altLang="ja-JP" sz="1600" smtClean="0">
                <a:latin typeface="ＭＳ Ｐゴシック" charset="-128"/>
              </a:rPr>
              <a:t>〕</a:t>
            </a:r>
          </a:p>
          <a:p>
            <a:pPr>
              <a:spcBef>
                <a:spcPct val="0"/>
              </a:spcBef>
            </a:pPr>
            <a:r>
              <a:rPr lang="ja-JP" altLang="en-US" sz="1600" smtClean="0">
                <a:latin typeface="ＭＳ Ｐゴシック" charset="-128"/>
              </a:rPr>
              <a:t>　</a:t>
            </a:r>
            <a:r>
              <a:rPr lang="zh-CN" altLang="en-US" sz="1600" smtClean="0">
                <a:latin typeface="ＭＳ Ｐゴシック" charset="-128"/>
                <a:ea typeface="ＭＳ Ｐゴシック" charset="-128"/>
              </a:rPr>
              <a:t>著作者人格権には、公表権と氏名表示権と同一性保持権の３つの権利があ</a:t>
            </a:r>
            <a:r>
              <a:rPr lang="ja-JP" altLang="en-US" sz="1600" smtClean="0">
                <a:latin typeface="ＭＳ Ｐゴシック" charset="-128"/>
              </a:rPr>
              <a:t>る</a:t>
            </a:r>
            <a:r>
              <a:rPr lang="zh-CN" altLang="en-US" sz="1600" smtClean="0">
                <a:latin typeface="ＭＳ Ｐゴシック" charset="-128"/>
                <a:ea typeface="ＭＳ Ｐゴシック" charset="-128"/>
              </a:rPr>
              <a:t>。</a:t>
            </a:r>
            <a:br>
              <a:rPr lang="zh-CN" altLang="en-US" sz="1600" smtClean="0">
                <a:latin typeface="ＭＳ Ｐゴシック" charset="-128"/>
                <a:ea typeface="ＭＳ Ｐゴシック" charset="-128"/>
              </a:rPr>
            </a:br>
            <a:r>
              <a:rPr lang="ja-JP" altLang="en-US" sz="1600" smtClean="0">
                <a:latin typeface="ＭＳ Ｐゴシック" charset="-128"/>
              </a:rPr>
              <a:t>　</a:t>
            </a:r>
            <a:r>
              <a:rPr lang="ja-JP" altLang="en-US" sz="1600" smtClean="0">
                <a:solidFill>
                  <a:srgbClr val="000000"/>
                </a:solidFill>
              </a:rPr>
              <a:t>これらは著作者の経済的な利益のための権利ではなく、こだわりや思い入れを守るための権利である。何故特許には無くて著作物には認められるのか、考えさせてみるのも有効。特に同一性保持権については強力な効果を有するので、法政大学論文事件（東京高判平成</a:t>
            </a:r>
            <a:r>
              <a:rPr lang="en-US" altLang="ja-JP" sz="1600" smtClean="0">
                <a:solidFill>
                  <a:srgbClr val="000000"/>
                </a:solidFill>
              </a:rPr>
              <a:t>3</a:t>
            </a:r>
            <a:r>
              <a:rPr lang="ja-JP" altLang="en-US" sz="1600" smtClean="0">
                <a:solidFill>
                  <a:srgbClr val="000000"/>
                </a:solidFill>
              </a:rPr>
              <a:t>年</a:t>
            </a:r>
            <a:r>
              <a:rPr lang="en-US" altLang="ja-JP" sz="1600" smtClean="0">
                <a:solidFill>
                  <a:srgbClr val="000000"/>
                </a:solidFill>
              </a:rPr>
              <a:t>12</a:t>
            </a:r>
            <a:r>
              <a:rPr lang="ja-JP" altLang="en-US" sz="1600" smtClean="0">
                <a:solidFill>
                  <a:srgbClr val="000000"/>
                </a:solidFill>
              </a:rPr>
              <a:t>月</a:t>
            </a:r>
            <a:r>
              <a:rPr lang="en-US" altLang="ja-JP" sz="1600" smtClean="0">
                <a:solidFill>
                  <a:srgbClr val="000000"/>
                </a:solidFill>
              </a:rPr>
              <a:t>19</a:t>
            </a:r>
            <a:r>
              <a:rPr lang="ja-JP" altLang="en-US" sz="1600" smtClean="0">
                <a:solidFill>
                  <a:srgbClr val="000000"/>
                </a:solidFill>
              </a:rPr>
              <a:t>日知裁集</a:t>
            </a:r>
            <a:r>
              <a:rPr lang="en-US" altLang="ja-JP" sz="1600" smtClean="0">
                <a:solidFill>
                  <a:srgbClr val="000000"/>
                </a:solidFill>
              </a:rPr>
              <a:t>23</a:t>
            </a:r>
            <a:r>
              <a:rPr lang="ja-JP" altLang="en-US" sz="1600" smtClean="0">
                <a:solidFill>
                  <a:srgbClr val="000000"/>
                </a:solidFill>
              </a:rPr>
              <a:t>巻</a:t>
            </a:r>
            <a:r>
              <a:rPr lang="en-US" altLang="ja-JP" sz="1600" smtClean="0">
                <a:solidFill>
                  <a:srgbClr val="000000"/>
                </a:solidFill>
              </a:rPr>
              <a:t>3</a:t>
            </a:r>
            <a:r>
              <a:rPr lang="ja-JP" altLang="en-US" sz="1600" smtClean="0">
                <a:solidFill>
                  <a:srgbClr val="000000"/>
                </a:solidFill>
              </a:rPr>
              <a:t>号</a:t>
            </a:r>
            <a:r>
              <a:rPr lang="en-US" altLang="ja-JP" sz="1600" smtClean="0">
                <a:solidFill>
                  <a:srgbClr val="000000"/>
                </a:solidFill>
              </a:rPr>
              <a:t>823</a:t>
            </a:r>
            <a:r>
              <a:rPr lang="ja-JP" altLang="en-US" sz="1600" smtClean="0">
                <a:solidFill>
                  <a:srgbClr val="000000"/>
                </a:solidFill>
              </a:rPr>
              <a:t>頁）等を参考に注意する。</a:t>
            </a:r>
            <a:endParaRPr lang="en-US" altLang="ja-JP" sz="1600" smtClean="0">
              <a:solidFill>
                <a:srgbClr val="000000"/>
              </a:solidFill>
            </a:endParaRPr>
          </a:p>
          <a:p>
            <a:pPr>
              <a:spcBef>
                <a:spcPct val="0"/>
              </a:spcBef>
            </a:pPr>
            <a:r>
              <a:rPr lang="ja-JP" altLang="en-US" sz="1600" smtClean="0">
                <a:solidFill>
                  <a:srgbClr val="000000"/>
                </a:solidFill>
              </a:rPr>
              <a:t>　また、職務著作の場合、多くは企業が著作者人格権を有することになるが、その意味について検討させることも考えられる。</a:t>
            </a:r>
            <a:endParaRPr lang="en-US" altLang="ja-JP" sz="1600" smtClean="0">
              <a:solidFill>
                <a:srgbClr val="000000"/>
              </a:solidFill>
            </a:endParaRPr>
          </a:p>
          <a:p>
            <a:pPr>
              <a:spcBef>
                <a:spcPct val="0"/>
              </a:spcBef>
            </a:pPr>
            <a:r>
              <a:rPr lang="en-US" altLang="ja-JP" sz="1600" smtClean="0">
                <a:solidFill>
                  <a:srgbClr val="000000"/>
                </a:solidFill>
              </a:rPr>
              <a:t>※</a:t>
            </a:r>
            <a:r>
              <a:rPr lang="ja-JP" altLang="en-US" sz="1600" smtClean="0">
                <a:solidFill>
                  <a:srgbClr val="000000"/>
                </a:solidFill>
              </a:rPr>
              <a:t>参考事例</a:t>
            </a:r>
            <a:endParaRPr lang="en-US" altLang="ja-JP" sz="1600" smtClean="0">
              <a:solidFill>
                <a:srgbClr val="000000"/>
              </a:solidFill>
            </a:endParaRPr>
          </a:p>
          <a:p>
            <a:pPr>
              <a:spcBef>
                <a:spcPct val="0"/>
              </a:spcBef>
            </a:pPr>
            <a:r>
              <a:rPr lang="ja-JP" altLang="en-US" sz="1600" smtClean="0">
                <a:solidFill>
                  <a:srgbClr val="000000"/>
                </a:solidFill>
              </a:rPr>
              <a:t>事例：ときめきメモリアル事件（最判平成</a:t>
            </a:r>
            <a:r>
              <a:rPr lang="en-US" altLang="ja-JP" sz="1600" smtClean="0">
                <a:solidFill>
                  <a:srgbClr val="000000"/>
                </a:solidFill>
              </a:rPr>
              <a:t>13</a:t>
            </a:r>
            <a:r>
              <a:rPr lang="ja-JP" altLang="en-US" sz="1600" smtClean="0">
                <a:solidFill>
                  <a:srgbClr val="000000"/>
                </a:solidFill>
              </a:rPr>
              <a:t>年</a:t>
            </a:r>
            <a:r>
              <a:rPr lang="en-US" altLang="ja-JP" sz="1600" smtClean="0">
                <a:solidFill>
                  <a:srgbClr val="000000"/>
                </a:solidFill>
              </a:rPr>
              <a:t>2</a:t>
            </a:r>
            <a:r>
              <a:rPr lang="ja-JP" altLang="en-US" sz="1600" smtClean="0">
                <a:solidFill>
                  <a:srgbClr val="000000"/>
                </a:solidFill>
              </a:rPr>
              <a:t>月</a:t>
            </a:r>
            <a:r>
              <a:rPr lang="en-US" altLang="ja-JP" sz="1600" smtClean="0">
                <a:solidFill>
                  <a:srgbClr val="000000"/>
                </a:solidFill>
              </a:rPr>
              <a:t>13</a:t>
            </a:r>
            <a:r>
              <a:rPr lang="ja-JP" altLang="en-US" sz="1600" smtClean="0">
                <a:solidFill>
                  <a:srgbClr val="000000"/>
                </a:solidFill>
              </a:rPr>
              <a:t>日民集</a:t>
            </a:r>
            <a:r>
              <a:rPr lang="en-US" altLang="ja-JP" sz="1600" smtClean="0">
                <a:solidFill>
                  <a:srgbClr val="000000"/>
                </a:solidFill>
              </a:rPr>
              <a:t>55</a:t>
            </a:r>
            <a:r>
              <a:rPr lang="ja-JP" altLang="en-US" sz="1600" smtClean="0">
                <a:solidFill>
                  <a:srgbClr val="000000"/>
                </a:solidFill>
              </a:rPr>
              <a:t>巻</a:t>
            </a:r>
            <a:r>
              <a:rPr lang="en-US" altLang="ja-JP" sz="1600" smtClean="0">
                <a:solidFill>
                  <a:srgbClr val="000000"/>
                </a:solidFill>
              </a:rPr>
              <a:t>1</a:t>
            </a:r>
            <a:r>
              <a:rPr lang="ja-JP" altLang="en-US" sz="1600" smtClean="0">
                <a:solidFill>
                  <a:srgbClr val="000000"/>
                </a:solidFill>
              </a:rPr>
              <a:t>号</a:t>
            </a:r>
            <a:r>
              <a:rPr lang="en-US" altLang="ja-JP" sz="1600" smtClean="0">
                <a:solidFill>
                  <a:srgbClr val="000000"/>
                </a:solidFill>
              </a:rPr>
              <a:t>87</a:t>
            </a:r>
            <a:r>
              <a:rPr lang="ja-JP" altLang="en-US" sz="1600" smtClean="0">
                <a:solidFill>
                  <a:srgbClr val="000000"/>
                </a:solidFill>
              </a:rPr>
              <a:t>頁）</a:t>
            </a:r>
            <a:endParaRPr lang="en-US" altLang="ja-JP" sz="1600" smtClean="0">
              <a:solidFill>
                <a:srgbClr val="000000"/>
              </a:solidFill>
            </a:endParaRPr>
          </a:p>
          <a:p>
            <a:pPr>
              <a:spcBef>
                <a:spcPct val="0"/>
              </a:spcBef>
            </a:pPr>
            <a:r>
              <a:rPr lang="ja-JP" altLang="en-US" sz="1600" smtClean="0">
                <a:solidFill>
                  <a:srgbClr val="000000"/>
                </a:solidFill>
              </a:rPr>
              <a:t>→企業が同一性保持権を主張した例。</a:t>
            </a:r>
            <a:endParaRPr lang="en-US" altLang="ja-JP" sz="1600" smtClean="0">
              <a:solidFill>
                <a:srgbClr val="000000"/>
              </a:solidFill>
            </a:endParaRPr>
          </a:p>
        </p:txBody>
      </p:sp>
      <p:sp>
        <p:nvSpPr>
          <p:cNvPr id="51203" name="スライド番号プレースホルダ 3"/>
          <p:cNvSpPr txBox="1">
            <a:spLocks noGrp="1"/>
          </p:cNvSpPr>
          <p:nvPr/>
        </p:nvSpPr>
        <p:spPr bwMode="auto">
          <a:xfrm>
            <a:off x="3854450" y="9440863"/>
            <a:ext cx="2949575" cy="496887"/>
          </a:xfrm>
          <a:prstGeom prst="rect">
            <a:avLst/>
          </a:prstGeom>
          <a:noFill/>
          <a:ln w="9525">
            <a:noFill/>
            <a:miter lim="800000"/>
            <a:headEnd/>
            <a:tailEnd/>
          </a:ln>
        </p:spPr>
        <p:txBody>
          <a:bodyPr anchor="b"/>
          <a:lstStyle/>
          <a:p>
            <a:pPr algn="r" defTabSz="457200"/>
            <a:fld id="{A570F6B6-692B-4B41-BA9E-2DB55B477A68}" type="slidenum">
              <a:rPr lang="ja-JP" altLang="en-US" sz="1200">
                <a:latin typeface="Calibri" pitchFamily="34" charset="0"/>
                <a:ea typeface="ＭＳ Ｐゴシック" charset="-128"/>
              </a:rPr>
              <a:pPr algn="r" defTabSz="457200"/>
              <a:t>13</a:t>
            </a:fld>
            <a:endParaRPr lang="en-US" altLang="ja-JP" sz="1200">
              <a:latin typeface="Calibri" pitchFamily="34" charset="0"/>
              <a:ea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3250" name="スライド番号プレースホルダ 3"/>
          <p:cNvSpPr txBox="1">
            <a:spLocks noGrp="1"/>
          </p:cNvSpPr>
          <p:nvPr/>
        </p:nvSpPr>
        <p:spPr bwMode="auto">
          <a:xfrm>
            <a:off x="3854450" y="9440863"/>
            <a:ext cx="2949575" cy="496887"/>
          </a:xfrm>
          <a:prstGeom prst="rect">
            <a:avLst/>
          </a:prstGeom>
          <a:noFill/>
          <a:ln w="9525">
            <a:noFill/>
            <a:miter lim="800000"/>
            <a:headEnd/>
            <a:tailEnd/>
          </a:ln>
        </p:spPr>
        <p:txBody>
          <a:bodyPr anchor="b"/>
          <a:lstStyle/>
          <a:p>
            <a:pPr algn="r" defTabSz="457200"/>
            <a:fld id="{AB9C8212-1FB4-4D4F-9D0E-36D4E85BB5E8}" type="slidenum">
              <a:rPr lang="ja-JP" altLang="en-US" sz="1200">
                <a:latin typeface="Calibri" pitchFamily="34" charset="0"/>
                <a:ea typeface="ＭＳ Ｐゴシック" charset="-128"/>
              </a:rPr>
              <a:pPr algn="r" defTabSz="457200"/>
              <a:t>14</a:t>
            </a:fld>
            <a:endParaRPr lang="en-US" altLang="ja-JP" sz="1200">
              <a:latin typeface="Calibri" pitchFamily="34" charset="0"/>
              <a:ea typeface="ＭＳ Ｐゴシック" charset="-128"/>
            </a:endParaRPr>
          </a:p>
        </p:txBody>
      </p:sp>
      <p:sp>
        <p:nvSpPr>
          <p:cNvPr id="53251" name="Rectangle 5"/>
          <p:cNvSpPr>
            <a:spLocks noGrp="1"/>
          </p:cNvSpPr>
          <p:nvPr>
            <p:ph type="body" idx="1"/>
          </p:nvPr>
        </p:nvSpPr>
        <p:spPr bwMode="auto">
          <a:xfrm>
            <a:off x="758825" y="4813300"/>
            <a:ext cx="5445125" cy="4471988"/>
          </a:xfrm>
          <a:noFill/>
        </p:spPr>
        <p:txBody>
          <a:bodyPr wrap="square" lIns="91440" tIns="45720" rIns="91440" bIns="45720" numCol="1" anchor="t" anchorCtr="0" compatLnSpc="1">
            <a:prstTxWarp prst="textNoShape">
              <a:avLst/>
            </a:prstTxWarp>
          </a:bodyPr>
          <a:lstStyle/>
          <a:p>
            <a:r>
              <a:rPr lang="en-US" altLang="ja-JP" sz="1600" smtClean="0">
                <a:latin typeface="ＭＳ Ｐゴシック" charset="-128"/>
              </a:rPr>
              <a:t>〔</a:t>
            </a:r>
            <a:r>
              <a:rPr lang="ja-JP" altLang="en-US" sz="1600" smtClean="0">
                <a:latin typeface="ＭＳ Ｐゴシック" charset="-128"/>
              </a:rPr>
              <a:t>狙い</a:t>
            </a:r>
            <a:r>
              <a:rPr lang="en-US" altLang="ja-JP" sz="1600" smtClean="0">
                <a:latin typeface="ＭＳ Ｐゴシック" charset="-128"/>
              </a:rPr>
              <a:t>〕</a:t>
            </a:r>
          </a:p>
          <a:p>
            <a:r>
              <a:rPr lang="ja-JP" altLang="en-US" sz="1600" smtClean="0">
                <a:latin typeface="ＭＳ Ｐゴシック" charset="-128"/>
              </a:rPr>
              <a:t>権利制限規定の存在について理解させる。</a:t>
            </a:r>
            <a:endParaRPr lang="en-US" altLang="ja-JP" sz="1600" smtClean="0">
              <a:latin typeface="ＭＳ Ｐゴシック" charset="-128"/>
            </a:endParaRPr>
          </a:p>
          <a:p>
            <a:endParaRPr lang="en-US" altLang="ja-JP" sz="1600" smtClean="0">
              <a:latin typeface="ＭＳ Ｐゴシック" charset="-128"/>
            </a:endParaRPr>
          </a:p>
          <a:p>
            <a:r>
              <a:rPr lang="en-US" altLang="ja-JP" sz="1600" smtClean="0">
                <a:latin typeface="ＭＳ Ｐゴシック" charset="-128"/>
              </a:rPr>
              <a:t>〔</a:t>
            </a:r>
            <a:r>
              <a:rPr lang="ja-JP" altLang="en-US" sz="1600" smtClean="0">
                <a:latin typeface="ＭＳ Ｐゴシック" charset="-128"/>
              </a:rPr>
              <a:t>説明</a:t>
            </a:r>
            <a:r>
              <a:rPr lang="en-US" altLang="ja-JP" sz="1600" smtClean="0">
                <a:latin typeface="ＭＳ Ｐゴシック" charset="-128"/>
              </a:rPr>
              <a:t>〕</a:t>
            </a:r>
          </a:p>
          <a:p>
            <a:r>
              <a:rPr lang="ja-JP" altLang="en-US" sz="1600" smtClean="0">
                <a:latin typeface="ＭＳ Ｐゴシック" charset="-128"/>
              </a:rPr>
              <a:t>様々な理由から、著作権の対象となる行為であっても、一定の場合に権利侵害とならず、自由に利用することができる場合がある。これらをまとめて権利制限（規定）と呼ぶ。特に関係しそうな私的複製、引用を例に挙げたが、次のスライドで色々な例を掲げている。</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55298" name="ノート プレースホルダー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r>
              <a:rPr kumimoji="1" lang="en-US" altLang="ja-JP" sz="1600" smtClean="0"/>
              <a:t>〔</a:t>
            </a:r>
            <a:r>
              <a:rPr kumimoji="1" lang="ja-JP" altLang="en-US" sz="1600" smtClean="0"/>
              <a:t>狙い</a:t>
            </a:r>
            <a:r>
              <a:rPr kumimoji="1" lang="en-US" altLang="ja-JP" sz="1600" smtClean="0"/>
              <a:t>〕</a:t>
            </a:r>
          </a:p>
          <a:p>
            <a:r>
              <a:rPr kumimoji="1" lang="ja-JP" altLang="en-US" sz="1600" smtClean="0"/>
              <a:t>権利制限規定の例示</a:t>
            </a:r>
            <a:endParaRPr kumimoji="1" lang="en-US" altLang="ja-JP" sz="1600" smtClean="0"/>
          </a:p>
          <a:p>
            <a:endParaRPr kumimoji="1" lang="en-US" altLang="ja-JP" sz="1600" smtClean="0"/>
          </a:p>
          <a:p>
            <a:r>
              <a:rPr kumimoji="1" lang="en-US" altLang="ja-JP" sz="1600" smtClean="0"/>
              <a:t>〔</a:t>
            </a:r>
            <a:r>
              <a:rPr kumimoji="1" lang="ja-JP" altLang="en-US" sz="1600" smtClean="0"/>
              <a:t>説明</a:t>
            </a:r>
            <a:r>
              <a:rPr kumimoji="1" lang="en-US" altLang="ja-JP" sz="1600" smtClean="0"/>
              <a:t>〕</a:t>
            </a:r>
          </a:p>
          <a:p>
            <a:r>
              <a:rPr kumimoji="1" lang="ja-JP" altLang="en-US" sz="1600" smtClean="0"/>
              <a:t>　多様な権利制限規定が存在していることを理解させる。</a:t>
            </a:r>
            <a:endParaRPr kumimoji="1" lang="en-US" altLang="ja-JP" sz="1600" smtClean="0"/>
          </a:p>
          <a:p>
            <a:r>
              <a:rPr kumimoji="1" lang="ja-JP" altLang="en-US" sz="1600" smtClean="0"/>
              <a:t>　なお権利制限規定は著作権法</a:t>
            </a:r>
            <a:r>
              <a:rPr kumimoji="1" lang="en-US" altLang="ja-JP" sz="1600" smtClean="0"/>
              <a:t>30</a:t>
            </a:r>
            <a:r>
              <a:rPr kumimoji="1" lang="ja-JP" altLang="en-US" sz="1600" smtClean="0"/>
              <a:t>条～</a:t>
            </a:r>
            <a:r>
              <a:rPr kumimoji="1" lang="en-US" altLang="ja-JP" sz="1600" smtClean="0"/>
              <a:t>50</a:t>
            </a:r>
            <a:r>
              <a:rPr kumimoji="1" lang="ja-JP" altLang="en-US" sz="1600" smtClean="0"/>
              <a:t>条に規定されているが、各々かなり細かい要件が規定されており、学生の議論において、フェア・ユースの是非等について検証するのもよい。</a:t>
            </a:r>
            <a:endParaRPr kumimoji="1" lang="en-US" altLang="ja-JP" sz="1600" smtClean="0"/>
          </a:p>
        </p:txBody>
      </p:sp>
      <p:sp>
        <p:nvSpPr>
          <p:cNvPr id="55299" name="スライド番号プレースホルダー 3"/>
          <p:cNvSpPr>
            <a:spLocks noGrp="1"/>
          </p:cNvSpPr>
          <p:nvPr>
            <p:ph type="sldNum" sz="quarter" idx="5"/>
          </p:nvPr>
        </p:nvSpPr>
        <p:spPr bwMode="auto">
          <a:noFill/>
          <a:ln>
            <a:miter lim="800000"/>
            <a:headEnd/>
            <a:tailEnd/>
          </a:ln>
        </p:spPr>
        <p:txBody>
          <a:bodyPr/>
          <a:lstStyle/>
          <a:p>
            <a:fld id="{B37CEFA2-1048-4AED-A009-F8753A23FD6B}" type="slidenum">
              <a:rPr lang="en-US" altLang="ja-JP" smtClean="0">
                <a:ea typeface="ＭＳ Ｐゴシック" charset="-128"/>
              </a:rPr>
              <a:pPr/>
              <a:t>15</a:t>
            </a:fld>
            <a:endParaRPr lang="en-US" altLang="ja-JP" smtClean="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57346" name="ノート プレースホルダー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r>
              <a:rPr kumimoji="1" lang="en-US" altLang="ja-JP" sz="1400" smtClean="0"/>
              <a:t>〔</a:t>
            </a:r>
            <a:r>
              <a:rPr kumimoji="1" lang="ja-JP" altLang="en-US" sz="1400" smtClean="0"/>
              <a:t>狙い</a:t>
            </a:r>
            <a:r>
              <a:rPr kumimoji="1" lang="en-US" altLang="ja-JP" sz="1400" smtClean="0"/>
              <a:t>〕</a:t>
            </a:r>
          </a:p>
          <a:p>
            <a:r>
              <a:rPr kumimoji="1" lang="ja-JP" altLang="en-US" sz="1400" smtClean="0"/>
              <a:t>インターネット経由の著作権侵害として話題となった</a:t>
            </a:r>
            <a:r>
              <a:rPr kumimoji="1" lang="en-US" altLang="ja-JP" sz="1400" smtClean="0"/>
              <a:t>P2P</a:t>
            </a:r>
            <a:r>
              <a:rPr kumimoji="1" lang="ja-JP" altLang="en-US" sz="1400" smtClean="0"/>
              <a:t>ソフトウェアに関して説明し、注意を促す。</a:t>
            </a:r>
            <a:endParaRPr kumimoji="1" lang="en-US" altLang="ja-JP" sz="1400" smtClean="0"/>
          </a:p>
          <a:p>
            <a:endParaRPr kumimoji="1" lang="en-US" altLang="ja-JP" sz="1400" smtClean="0"/>
          </a:p>
          <a:p>
            <a:r>
              <a:rPr kumimoji="1" lang="en-US" altLang="ja-JP" sz="1400" smtClean="0"/>
              <a:t>〔</a:t>
            </a:r>
            <a:r>
              <a:rPr kumimoji="1" lang="ja-JP" altLang="en-US" sz="1400" smtClean="0"/>
              <a:t>説明</a:t>
            </a:r>
            <a:r>
              <a:rPr kumimoji="1" lang="en-US" altLang="ja-JP" sz="1400" smtClean="0"/>
              <a:t>〕</a:t>
            </a:r>
          </a:p>
          <a:p>
            <a:r>
              <a:rPr kumimoji="1" lang="ja-JP" altLang="en-US" sz="1400" smtClean="0"/>
              <a:t>　</a:t>
            </a:r>
            <a:r>
              <a:rPr kumimoji="1" lang="en-US" altLang="ja-JP" sz="1400" smtClean="0"/>
              <a:t>Peer to Peer</a:t>
            </a:r>
            <a:r>
              <a:rPr kumimoji="1" lang="ja-JP" altLang="en-US" sz="1400" smtClean="0"/>
              <a:t>技術は相互のコンピュータが対等に情報を要求・提供する通信モデルであるが、これを著作物の違法なファイル交換に使用する例が後を絶たない。</a:t>
            </a:r>
            <a:endParaRPr kumimoji="1" lang="en-US" altLang="ja-JP" sz="1400" smtClean="0"/>
          </a:p>
          <a:p>
            <a:r>
              <a:rPr kumimoji="1" lang="ja-JP" altLang="en-US" sz="1400" smtClean="0"/>
              <a:t>　技術自体は研究でも役立つ重要なものであるが、違法な使い方をすれば大きな損害の発生する典型例であり、学生の関心も高いと思われるため、紹介する。</a:t>
            </a:r>
            <a:endParaRPr kumimoji="1" lang="en-US" altLang="ja-JP" sz="1400" smtClean="0"/>
          </a:p>
          <a:p>
            <a:r>
              <a:rPr kumimoji="1" lang="ja-JP" altLang="en-US" sz="1400" smtClean="0"/>
              <a:t>　ユーザーの侵害行為を今までの知識から確認させたうえで、更にソフトを開発した者の責任についても議論させてみるとよい。</a:t>
            </a:r>
            <a:endParaRPr kumimoji="1" lang="en-US" altLang="ja-JP" sz="1400" smtClean="0"/>
          </a:p>
          <a:p>
            <a:endParaRPr kumimoji="1" lang="en-US" altLang="ja-JP" sz="1400" smtClean="0"/>
          </a:p>
          <a:p>
            <a:r>
              <a:rPr kumimoji="1" lang="en-US" altLang="ja-JP" sz="1400" smtClean="0"/>
              <a:t>※</a:t>
            </a:r>
            <a:r>
              <a:rPr kumimoji="1" lang="ja-JP" altLang="en-US" sz="1400" smtClean="0"/>
              <a:t>参考事例</a:t>
            </a:r>
            <a:endParaRPr kumimoji="1" lang="en-US" altLang="ja-JP" sz="1400" smtClean="0"/>
          </a:p>
          <a:p>
            <a:r>
              <a:rPr kumimoji="1" lang="ja-JP" altLang="en-US" sz="1400" smtClean="0"/>
              <a:t>事例：</a:t>
            </a:r>
            <a:r>
              <a:rPr kumimoji="1" lang="en-US" altLang="ja-JP" sz="1400" smtClean="0"/>
              <a:t>Winny</a:t>
            </a:r>
            <a:r>
              <a:rPr kumimoji="1" lang="ja-JP" altLang="en-US" sz="1400" smtClean="0"/>
              <a:t>事件（最決平成</a:t>
            </a:r>
            <a:r>
              <a:rPr kumimoji="1" lang="en-US" altLang="ja-JP" sz="1400" smtClean="0"/>
              <a:t>23</a:t>
            </a:r>
            <a:r>
              <a:rPr kumimoji="1" lang="ja-JP" altLang="en-US" sz="1400" smtClean="0"/>
              <a:t>年</a:t>
            </a:r>
            <a:r>
              <a:rPr kumimoji="1" lang="en-US" altLang="ja-JP" sz="1400" smtClean="0"/>
              <a:t>12</a:t>
            </a:r>
            <a:r>
              <a:rPr kumimoji="1" lang="ja-JP" altLang="en-US" sz="1400" smtClean="0"/>
              <a:t>月</a:t>
            </a:r>
            <a:r>
              <a:rPr kumimoji="1" lang="en-US" altLang="ja-JP" sz="1400" smtClean="0"/>
              <a:t>19</a:t>
            </a:r>
            <a:r>
              <a:rPr kumimoji="1" lang="ja-JP" altLang="en-US" sz="1400" smtClean="0"/>
              <a:t>日</a:t>
            </a:r>
            <a:r>
              <a:rPr lang="ja-JP" altLang="en-US" sz="1400" smtClean="0"/>
              <a:t>刑集第</a:t>
            </a:r>
            <a:r>
              <a:rPr lang="en-US" altLang="ja-JP" sz="1400" smtClean="0"/>
              <a:t>65</a:t>
            </a:r>
            <a:r>
              <a:rPr lang="ja-JP" altLang="en-US" sz="1400" smtClean="0"/>
              <a:t>巻</a:t>
            </a:r>
            <a:r>
              <a:rPr lang="en-US" altLang="ja-JP" sz="1400" smtClean="0"/>
              <a:t>9</a:t>
            </a:r>
            <a:r>
              <a:rPr lang="ja-JP" altLang="en-US" sz="1400" smtClean="0"/>
              <a:t>号</a:t>
            </a:r>
            <a:r>
              <a:rPr lang="en-US" altLang="ja-JP" sz="1400" smtClean="0"/>
              <a:t>1380</a:t>
            </a:r>
            <a:r>
              <a:rPr lang="ja-JP" altLang="en-US" sz="1400" smtClean="0"/>
              <a:t>頁 </a:t>
            </a:r>
            <a:r>
              <a:rPr kumimoji="1" lang="ja-JP" altLang="en-US" sz="1400" smtClean="0"/>
              <a:t>）</a:t>
            </a:r>
            <a:endParaRPr kumimoji="1" lang="en-US" altLang="ja-JP" sz="1400" smtClean="0"/>
          </a:p>
        </p:txBody>
      </p:sp>
      <p:sp>
        <p:nvSpPr>
          <p:cNvPr id="57347" name="スライド番号プレースホルダー 3"/>
          <p:cNvSpPr>
            <a:spLocks noGrp="1"/>
          </p:cNvSpPr>
          <p:nvPr>
            <p:ph type="sldNum" sz="quarter" idx="5"/>
          </p:nvPr>
        </p:nvSpPr>
        <p:spPr bwMode="auto">
          <a:noFill/>
          <a:ln>
            <a:miter lim="800000"/>
            <a:headEnd/>
            <a:tailEnd/>
          </a:ln>
        </p:spPr>
        <p:txBody>
          <a:bodyPr/>
          <a:lstStyle/>
          <a:p>
            <a:fld id="{DDF12039-29F5-43AF-9253-BD04A5271E08}" type="slidenum">
              <a:rPr lang="en-US" altLang="ja-JP" smtClean="0">
                <a:ea typeface="ＭＳ Ｐゴシック" charset="-128"/>
              </a:rPr>
              <a:pPr/>
              <a:t>16</a:t>
            </a:fld>
            <a:endParaRPr lang="en-US" altLang="ja-JP" smtClean="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xfrm>
            <a:off x="739775" y="746125"/>
            <a:ext cx="5381625" cy="3725863"/>
          </a:xfrm>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ja-JP" altLang="en-US" sz="1600" smtClean="0"/>
          </a:p>
        </p:txBody>
      </p:sp>
      <p:sp>
        <p:nvSpPr>
          <p:cNvPr id="28675" name="Slide Number Placeholder 3"/>
          <p:cNvSpPr>
            <a:spLocks noGrp="1"/>
          </p:cNvSpPr>
          <p:nvPr>
            <p:ph type="sldNum" sz="quarter" idx="5"/>
          </p:nvPr>
        </p:nvSpPr>
        <p:spPr bwMode="auto">
          <a:noFill/>
          <a:ln>
            <a:miter lim="800000"/>
            <a:headEnd/>
            <a:tailEnd/>
          </a:ln>
        </p:spPr>
        <p:txBody>
          <a:bodyPr/>
          <a:lstStyle/>
          <a:p>
            <a:fld id="{0A030D8E-2AF5-4F02-BD8B-88851365DCAA}" type="slidenum">
              <a:rPr lang="en-US" altLang="ja-JP" smtClean="0">
                <a:ea typeface="ＭＳ Ｐゴシック" charset="-128"/>
              </a:rPr>
              <a:pPr/>
              <a:t>2</a:t>
            </a:fld>
            <a:endParaRPr lang="en-US" altLang="ja-JP" smtClean="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30722" name="ノート プレースホルダー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kumimoji="1" lang="ja-JP" altLang="en-US" smtClean="0"/>
          </a:p>
        </p:txBody>
      </p:sp>
      <p:sp>
        <p:nvSpPr>
          <p:cNvPr id="30723" name="スライド番号プレースホルダー 3"/>
          <p:cNvSpPr>
            <a:spLocks noGrp="1"/>
          </p:cNvSpPr>
          <p:nvPr>
            <p:ph type="sldNum" sz="quarter" idx="5"/>
          </p:nvPr>
        </p:nvSpPr>
        <p:spPr bwMode="auto">
          <a:noFill/>
          <a:ln>
            <a:miter lim="800000"/>
            <a:headEnd/>
            <a:tailEnd/>
          </a:ln>
        </p:spPr>
        <p:txBody>
          <a:bodyPr/>
          <a:lstStyle/>
          <a:p>
            <a:fld id="{53834A0E-BF46-4A96-BD08-2B36D5171C0A}" type="slidenum">
              <a:rPr lang="en-US" altLang="ja-JP" smtClean="0">
                <a:ea typeface="ＭＳ Ｐゴシック" charset="-128"/>
              </a:rPr>
              <a:pPr/>
              <a:t>3</a:t>
            </a:fld>
            <a:endParaRPr lang="en-US" altLang="ja-JP" smtClean="0">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bwMode="auto">
          <a:noFill/>
          <a:ln>
            <a:miter lim="800000"/>
            <a:headEnd/>
            <a:tailEnd/>
          </a:ln>
        </p:spPr>
        <p:txBody>
          <a:bodyPr/>
          <a:lstStyle/>
          <a:p>
            <a:fld id="{D99361E6-90CE-465E-8875-035F2D5C4C00}" type="slidenum">
              <a:rPr lang="en-US" altLang="ja-JP" smtClean="0">
                <a:solidFill>
                  <a:srgbClr val="000000"/>
                </a:solidFill>
                <a:latin typeface="Arial" charset="0"/>
                <a:ea typeface="ＭＳ Ｐゴシック" charset="-128"/>
              </a:rPr>
              <a:pPr/>
              <a:t>4</a:t>
            </a:fld>
            <a:endParaRPr lang="en-US" altLang="ja-JP" smtClean="0">
              <a:solidFill>
                <a:srgbClr val="000000"/>
              </a:solidFill>
              <a:latin typeface="Arial" charset="0"/>
              <a:ea typeface="ＭＳ Ｐゴシック" charset="-128"/>
            </a:endParaRPr>
          </a:p>
        </p:txBody>
      </p:sp>
      <p:sp>
        <p:nvSpPr>
          <p:cNvPr id="3277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2771" name="Rectangle 3"/>
          <p:cNvSpPr>
            <a:spLocks noGrp="1" noChangeArrowheads="1"/>
          </p:cNvSpPr>
          <p:nvPr>
            <p:ph type="body" idx="1"/>
          </p:nvPr>
        </p:nvSpPr>
        <p:spPr bwMode="auto">
          <a:xfrm>
            <a:off x="666750" y="4721225"/>
            <a:ext cx="5400675" cy="4471988"/>
          </a:xfrm>
          <a:noFill/>
        </p:spPr>
        <p:txBody>
          <a:bodyPr wrap="square" lIns="91440" tIns="45720" rIns="91440" bIns="45720" numCol="1" anchor="t" anchorCtr="0" compatLnSpc="1">
            <a:prstTxWarp prst="textNoShape">
              <a:avLst/>
            </a:prstTxWarp>
          </a:bodyPr>
          <a:lstStyle/>
          <a:p>
            <a:r>
              <a:rPr kumimoji="1" lang="en-US" altLang="ja-JP" smtClean="0"/>
              <a:t>〔</a:t>
            </a:r>
            <a:r>
              <a:rPr kumimoji="1" lang="ja-JP" altLang="en-US" smtClean="0"/>
              <a:t>狙い</a:t>
            </a:r>
            <a:r>
              <a:rPr kumimoji="1" lang="en-US" altLang="ja-JP" smtClean="0"/>
              <a:t>〕</a:t>
            </a:r>
          </a:p>
          <a:p>
            <a:r>
              <a:rPr kumimoji="1" lang="ja-JP" altLang="en-US" smtClean="0"/>
              <a:t>具体的な物品を念頭に、色々な制度、権利が関係していることを理解させる。</a:t>
            </a:r>
            <a:endParaRPr kumimoji="1" lang="en-US" altLang="ja-JP" smtClean="0"/>
          </a:p>
          <a:p>
            <a:endParaRPr kumimoji="1" lang="en-US" altLang="ja-JP" smtClean="0"/>
          </a:p>
          <a:p>
            <a:r>
              <a:rPr kumimoji="1" lang="en-US" altLang="ja-JP" smtClean="0"/>
              <a:t>〔</a:t>
            </a:r>
            <a:r>
              <a:rPr kumimoji="1" lang="ja-JP" altLang="en-US" smtClean="0"/>
              <a:t>説明</a:t>
            </a:r>
            <a:r>
              <a:rPr kumimoji="1" lang="en-US" altLang="ja-JP" smtClean="0"/>
              <a:t>〕</a:t>
            </a:r>
          </a:p>
          <a:p>
            <a:r>
              <a:rPr kumimoji="1" lang="ja-JP" altLang="en-US" smtClean="0"/>
              <a:t>　色々な制度が存在すること、及び各々の制度の目的・保護対象が違うことを前提に、ひとつの物品に多数の制度による保護が及び得ること（保護が重なること）について説明する。</a:t>
            </a:r>
            <a:endParaRPr kumimoji="1" lang="en-US" altLang="ja-JP" smtClean="0"/>
          </a:p>
          <a:p>
            <a:r>
              <a:rPr lang="ja-JP" altLang="en-US" smtClean="0"/>
              <a:t>　現実にはひとつの製品に多数の権利が絡んでおり、一つの製品が生み出されるまでには、実際は特許制度以外の検討も必要であることを説明する（特許権のクリアランスに成功しても、意匠権を侵害してしまう場面等）。</a:t>
            </a:r>
            <a:endParaRPr lang="en-US" altLang="ja-JP" smtClean="0"/>
          </a:p>
          <a:p>
            <a:r>
              <a:rPr lang="ja-JP" altLang="en-US" smtClean="0"/>
              <a:t>　各制度の目的規定を読み比べる（第１条）。</a:t>
            </a:r>
            <a:endParaRPr lang="en-US" altLang="ja-JP" smtClean="0"/>
          </a:p>
          <a:p>
            <a:pPr eaLnBrk="1" hangingPunct="1"/>
            <a:endParaRPr lang="ja-JP" altLang="ja-JP" sz="2000"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34818" name="ノート プレースホルダー 2"/>
          <p:cNvSpPr>
            <a:spLocks noGrp="1"/>
          </p:cNvSpPr>
          <p:nvPr>
            <p:ph type="body" idx="1"/>
          </p:nvPr>
        </p:nvSpPr>
        <p:spPr bwMode="auto">
          <a:xfrm>
            <a:off x="681038" y="4721225"/>
            <a:ext cx="5580062" cy="4471988"/>
          </a:xfrm>
          <a:noFill/>
        </p:spPr>
        <p:txBody>
          <a:bodyPr wrap="square" lIns="91440" tIns="45720" rIns="91440" bIns="45720" numCol="1" anchor="t" anchorCtr="0" compatLnSpc="1">
            <a:prstTxWarp prst="textNoShape">
              <a:avLst/>
            </a:prstTxWarp>
          </a:bodyPr>
          <a:lstStyle/>
          <a:p>
            <a:r>
              <a:rPr kumimoji="1" lang="en-US" altLang="ja-JP" sz="1600" smtClean="0"/>
              <a:t>〔</a:t>
            </a:r>
            <a:r>
              <a:rPr kumimoji="1" lang="ja-JP" altLang="en-US" sz="1600" smtClean="0"/>
              <a:t>狙い</a:t>
            </a:r>
            <a:r>
              <a:rPr kumimoji="1" lang="en-US" altLang="ja-JP" sz="1600" smtClean="0"/>
              <a:t>〕</a:t>
            </a:r>
          </a:p>
          <a:p>
            <a:r>
              <a:rPr kumimoji="1" lang="ja-JP" altLang="en-US" sz="1600" smtClean="0"/>
              <a:t>音楽プレイヤーの製品について、具体的な例として理解させる。</a:t>
            </a:r>
            <a:endParaRPr kumimoji="1" lang="en-US" altLang="ja-JP" sz="1600" smtClean="0"/>
          </a:p>
          <a:p>
            <a:r>
              <a:rPr kumimoji="1" lang="en-US" altLang="ja-JP" sz="1600" smtClean="0"/>
              <a:t>※</a:t>
            </a:r>
            <a:r>
              <a:rPr kumimoji="1" lang="ja-JP" altLang="en-US" sz="1600" smtClean="0"/>
              <a:t>例えのスライドなので飛ばしてもよい。</a:t>
            </a:r>
            <a:endParaRPr kumimoji="1" lang="en-US" altLang="ja-JP" sz="1600" smtClean="0"/>
          </a:p>
          <a:p>
            <a:endParaRPr kumimoji="1" lang="en-US" altLang="ja-JP" sz="1600" smtClean="0"/>
          </a:p>
          <a:p>
            <a:r>
              <a:rPr kumimoji="1" lang="en-US" altLang="ja-JP" sz="1600" smtClean="0"/>
              <a:t>〔</a:t>
            </a:r>
            <a:r>
              <a:rPr kumimoji="1" lang="ja-JP" altLang="en-US" sz="1600" smtClean="0"/>
              <a:t>説明</a:t>
            </a:r>
            <a:r>
              <a:rPr kumimoji="1" lang="en-US" altLang="ja-JP" sz="1600" smtClean="0"/>
              <a:t>〕</a:t>
            </a:r>
          </a:p>
          <a:p>
            <a:r>
              <a:rPr kumimoji="1" lang="ja-JP" altLang="en-US" sz="1600" smtClean="0"/>
              <a:t>　一つの製品に多くの特許が関わること、更に特許に限らず多様な権利が関わることを認識させる。</a:t>
            </a:r>
            <a:endParaRPr kumimoji="1" lang="en-US" altLang="ja-JP" sz="1600" smtClean="0"/>
          </a:p>
          <a:p>
            <a:r>
              <a:rPr kumimoji="1" lang="ja-JP" altLang="en-US" sz="1600" smtClean="0"/>
              <a:t>　ノウハウについては、知的財産制度によって権利化されていないノウハウについても、現代では立派な知的財産であり、製品開発に応用されていることを認識させる。その上で、ノウハウについては不正競争防止法による保護が与えられるが、限定された場合しか保護されないため、ここでは深く立ち入らず、後のスライドに譲る。</a:t>
            </a:r>
            <a:endParaRPr kumimoji="1" lang="en-US" altLang="ja-JP" sz="1600" smtClean="0"/>
          </a:p>
          <a:p>
            <a:endParaRPr kumimoji="1" lang="ja-JP" altLang="en-US" sz="1600" smtClean="0"/>
          </a:p>
        </p:txBody>
      </p:sp>
      <p:sp>
        <p:nvSpPr>
          <p:cNvPr id="34819" name="スライド番号プレースホルダー 3"/>
          <p:cNvSpPr>
            <a:spLocks noGrp="1"/>
          </p:cNvSpPr>
          <p:nvPr>
            <p:ph type="sldNum" sz="quarter" idx="5"/>
          </p:nvPr>
        </p:nvSpPr>
        <p:spPr bwMode="auto">
          <a:noFill/>
          <a:ln>
            <a:miter lim="800000"/>
            <a:headEnd/>
            <a:tailEnd/>
          </a:ln>
        </p:spPr>
        <p:txBody>
          <a:bodyPr/>
          <a:lstStyle/>
          <a:p>
            <a:fld id="{DED6D8E7-EBD4-4A20-9A71-C281B4083421}" type="slidenum">
              <a:rPr lang="en-US" altLang="ja-JP" smtClean="0">
                <a:ea typeface="ＭＳ Ｐゴシック" charset="-128"/>
              </a:rPr>
              <a:pPr/>
              <a:t>5</a:t>
            </a:fld>
            <a:endParaRPr lang="en-US" altLang="ja-JP" smtClean="0">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36866" name="ノート プレースホルダー 2"/>
          <p:cNvSpPr>
            <a:spLocks noGrp="1"/>
          </p:cNvSpPr>
          <p:nvPr>
            <p:ph type="body" idx="1"/>
          </p:nvPr>
        </p:nvSpPr>
        <p:spPr bwMode="auto">
          <a:xfrm>
            <a:off x="593725" y="4721225"/>
            <a:ext cx="5761038" cy="5022850"/>
          </a:xfrm>
          <a:noFill/>
        </p:spPr>
        <p:txBody>
          <a:bodyPr wrap="square" lIns="91440" tIns="45720" rIns="91440" bIns="45720" numCol="1" anchor="t" anchorCtr="0" compatLnSpc="1">
            <a:prstTxWarp prst="textNoShape">
              <a:avLst/>
            </a:prstTxWarp>
          </a:bodyPr>
          <a:lstStyle/>
          <a:p>
            <a:r>
              <a:rPr kumimoji="1" lang="en-US" altLang="ja-JP" sz="1500" smtClean="0"/>
              <a:t>〔</a:t>
            </a:r>
            <a:r>
              <a:rPr kumimoji="1" lang="ja-JP" altLang="en-US" sz="1500" smtClean="0"/>
              <a:t>狙い</a:t>
            </a:r>
            <a:r>
              <a:rPr kumimoji="1" lang="en-US" altLang="ja-JP" sz="1500" smtClean="0"/>
              <a:t>〕</a:t>
            </a:r>
          </a:p>
          <a:p>
            <a:r>
              <a:rPr kumimoji="1" lang="ja-JP" altLang="en-US" sz="1500" smtClean="0"/>
              <a:t>（特許制度と関連させつつ、）研究開発の場面での著作権制度を理解させる。</a:t>
            </a:r>
            <a:endParaRPr kumimoji="1" lang="en-US" altLang="ja-JP" sz="1500" smtClean="0"/>
          </a:p>
          <a:p>
            <a:endParaRPr kumimoji="1" lang="en-US" altLang="ja-JP" sz="1500" smtClean="0"/>
          </a:p>
          <a:p>
            <a:r>
              <a:rPr kumimoji="1" lang="en-US" altLang="ja-JP" sz="1500" smtClean="0"/>
              <a:t>〔</a:t>
            </a:r>
            <a:r>
              <a:rPr kumimoji="1" lang="ja-JP" altLang="en-US" sz="1500" smtClean="0"/>
              <a:t>説明</a:t>
            </a:r>
            <a:r>
              <a:rPr kumimoji="1" lang="en-US" altLang="ja-JP" sz="1500" smtClean="0"/>
              <a:t>〕</a:t>
            </a:r>
          </a:p>
          <a:p>
            <a:r>
              <a:rPr kumimoji="1" lang="ja-JP" altLang="en-US" sz="1500" smtClean="0"/>
              <a:t>　著作権制度は著作物を保護するための制度であることを説明する。その上で、ここでは保護対象と権利範囲について言及するに留める。</a:t>
            </a:r>
            <a:endParaRPr kumimoji="1" lang="en-US" altLang="ja-JP" sz="1500" smtClean="0"/>
          </a:p>
          <a:p>
            <a:r>
              <a:rPr kumimoji="1" lang="ja-JP" altLang="en-US" sz="1500" smtClean="0"/>
              <a:t>　すなわち、まず著作物の要件（特に、表現であること、創作的なものであること）について言及する。逆に実験データ等は著作権の保護の対象とはならない。</a:t>
            </a:r>
            <a:endParaRPr kumimoji="1" lang="en-US" altLang="ja-JP" sz="1500" smtClean="0"/>
          </a:p>
          <a:p>
            <a:r>
              <a:rPr kumimoji="1" lang="ja-JP" altLang="en-US" sz="1500" smtClean="0"/>
              <a:t>　実際の研究者の活動においても、発明に至るまでには多様な著作物を利用する必要があり、その利用態様も論文や資料の複製（複製：著作権法２１条）、研究会での発表（上演、口述、上映：著作権法２２条、２２条の２、２４条）、アップロード（公衆送信：著作権法２３条）等多岐にわたる。こういった利用行為について著作権が及ぶことを理解させる（詳細な支分権については言及する必要はないが、講義において適宜触れることはよい）。</a:t>
            </a:r>
            <a:endParaRPr kumimoji="1" lang="en-US" altLang="ja-JP" sz="1500" smtClean="0"/>
          </a:p>
          <a:p>
            <a:endParaRPr kumimoji="1" lang="ja-JP" altLang="en-US" sz="1500" smtClean="0"/>
          </a:p>
        </p:txBody>
      </p:sp>
      <p:sp>
        <p:nvSpPr>
          <p:cNvPr id="36867" name="スライド番号プレースホルダー 3"/>
          <p:cNvSpPr>
            <a:spLocks noGrp="1"/>
          </p:cNvSpPr>
          <p:nvPr>
            <p:ph type="sldNum" sz="quarter" idx="5"/>
          </p:nvPr>
        </p:nvSpPr>
        <p:spPr bwMode="auto">
          <a:noFill/>
          <a:ln>
            <a:miter lim="800000"/>
            <a:headEnd/>
            <a:tailEnd/>
          </a:ln>
        </p:spPr>
        <p:txBody>
          <a:bodyPr/>
          <a:lstStyle/>
          <a:p>
            <a:fld id="{B03BEAA4-B4DA-4368-AAFF-DA048AA0991B}" type="slidenum">
              <a:rPr lang="en-US" altLang="ja-JP" smtClean="0">
                <a:ea typeface="ＭＳ Ｐゴシック" charset="-128"/>
              </a:rPr>
              <a:pPr/>
              <a:t>6</a:t>
            </a:fld>
            <a:endParaRPr lang="en-US" altLang="ja-JP" smtClean="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8914" name="スライド番号プレースホルダ 3"/>
          <p:cNvSpPr txBox="1">
            <a:spLocks noGrp="1"/>
          </p:cNvSpPr>
          <p:nvPr/>
        </p:nvSpPr>
        <p:spPr bwMode="auto">
          <a:xfrm>
            <a:off x="3854450" y="9440863"/>
            <a:ext cx="2949575" cy="496887"/>
          </a:xfrm>
          <a:prstGeom prst="rect">
            <a:avLst/>
          </a:prstGeom>
          <a:noFill/>
          <a:ln w="9525">
            <a:noFill/>
            <a:miter lim="800000"/>
            <a:headEnd/>
            <a:tailEnd/>
          </a:ln>
        </p:spPr>
        <p:txBody>
          <a:bodyPr anchor="b"/>
          <a:lstStyle/>
          <a:p>
            <a:pPr algn="r" defTabSz="457200"/>
            <a:fld id="{5E815433-0C69-4A61-930E-BB1836C587D5}" type="slidenum">
              <a:rPr lang="ja-JP" altLang="en-US" sz="1200">
                <a:latin typeface="Calibri" pitchFamily="34" charset="0"/>
                <a:ea typeface="ＭＳ Ｐゴシック" charset="-128"/>
              </a:rPr>
              <a:pPr algn="r" defTabSz="457200"/>
              <a:t>7</a:t>
            </a:fld>
            <a:endParaRPr lang="en-US" altLang="ja-JP" sz="1200">
              <a:latin typeface="Calibri" pitchFamily="34" charset="0"/>
              <a:ea typeface="ＭＳ Ｐゴシック" charset="-128"/>
            </a:endParaRPr>
          </a:p>
        </p:txBody>
      </p:sp>
      <p:sp>
        <p:nvSpPr>
          <p:cNvPr id="38915" name="Rectangle 5"/>
          <p:cNvSpPr>
            <a:spLocks noGrp="1"/>
          </p:cNvSpPr>
          <p:nvPr>
            <p:ph type="body" idx="1"/>
          </p:nvPr>
        </p:nvSpPr>
        <p:spPr bwMode="auto">
          <a:xfrm>
            <a:off x="615950" y="4735513"/>
            <a:ext cx="5445125" cy="4471987"/>
          </a:xfrm>
          <a:noFill/>
        </p:spPr>
        <p:txBody>
          <a:bodyPr wrap="square" lIns="91440" tIns="45720" rIns="91440" bIns="45720" numCol="1" anchor="t" anchorCtr="0" compatLnSpc="1">
            <a:prstTxWarp prst="textNoShape">
              <a:avLst/>
            </a:prstTxWarp>
          </a:bodyPr>
          <a:lstStyle/>
          <a:p>
            <a:r>
              <a:rPr lang="en-US" altLang="ja-JP" sz="1600" smtClean="0">
                <a:latin typeface="ＭＳ Ｐゴシック" charset="-128"/>
              </a:rPr>
              <a:t>〔</a:t>
            </a:r>
            <a:r>
              <a:rPr lang="ja-JP" altLang="en-US" sz="1600" smtClean="0">
                <a:latin typeface="ＭＳ Ｐゴシック" charset="-128"/>
              </a:rPr>
              <a:t>狙い</a:t>
            </a:r>
            <a:r>
              <a:rPr lang="en-US" altLang="ja-JP" sz="1600" smtClean="0">
                <a:latin typeface="ＭＳ Ｐゴシック" charset="-128"/>
              </a:rPr>
              <a:t>〕</a:t>
            </a:r>
          </a:p>
          <a:p>
            <a:r>
              <a:rPr lang="ja-JP" altLang="en-US" sz="1600" smtClean="0">
                <a:latin typeface="ＭＳ Ｐゴシック" charset="-128"/>
              </a:rPr>
              <a:t>　著作権法概論を勉強するにあたり，著作権法の構造を簡単に指摘して，学生にその仕組みを理解してもらうことを目的とする。</a:t>
            </a:r>
            <a:endParaRPr lang="en-US" altLang="ja-JP" sz="1600" smtClean="0">
              <a:latin typeface="ＭＳ Ｐゴシック" charset="-128"/>
            </a:endParaRPr>
          </a:p>
          <a:p>
            <a:r>
              <a:rPr lang="ja-JP" altLang="en-US" sz="1600" smtClean="0">
                <a:latin typeface="ＭＳ Ｐゴシック" charset="-128"/>
              </a:rPr>
              <a:t>　特許法等と比較して，著作権法は仕組みが単純であり，著作物性→著作者→著作権→権利制限という構造を理解することで，次スライド以降の勉強の位置づけをし易くすることを想定している。</a:t>
            </a:r>
            <a:endParaRPr lang="en-US" altLang="ja-JP" sz="1600" smtClean="0">
              <a:latin typeface="ＭＳ Ｐゴシック" charset="-128"/>
            </a:endParaRPr>
          </a:p>
          <a:p>
            <a:endParaRPr lang="en-US" altLang="ja-JP" sz="1600" smtClean="0">
              <a:latin typeface="ＭＳ Ｐゴシック" charset="-128"/>
            </a:endParaRPr>
          </a:p>
          <a:p>
            <a:r>
              <a:rPr lang="en-US" altLang="ja-JP" sz="1600" smtClean="0">
                <a:latin typeface="ＭＳ Ｐゴシック" charset="-128"/>
              </a:rPr>
              <a:t>〔</a:t>
            </a:r>
            <a:r>
              <a:rPr lang="ja-JP" altLang="en-US" sz="1600" smtClean="0">
                <a:latin typeface="ＭＳ Ｐゴシック" charset="-128"/>
              </a:rPr>
              <a:t>説明</a:t>
            </a:r>
            <a:r>
              <a:rPr lang="en-US" altLang="ja-JP" sz="1600" smtClean="0">
                <a:latin typeface="ＭＳ Ｐゴシック" charset="-128"/>
              </a:rPr>
              <a:t>〕</a:t>
            </a:r>
          </a:p>
          <a:p>
            <a:r>
              <a:rPr lang="ja-JP" altLang="en-US" sz="1600" smtClean="0">
                <a:latin typeface="ＭＳ Ｐゴシック" charset="-128"/>
              </a:rPr>
              <a:t>　著作権法は，対象となる創作物が，著作権法</a:t>
            </a:r>
            <a:r>
              <a:rPr lang="en-US" altLang="ja-JP" sz="1600" smtClean="0">
                <a:latin typeface="ＭＳ Ｐゴシック" charset="-128"/>
              </a:rPr>
              <a:t>2</a:t>
            </a:r>
            <a:r>
              <a:rPr lang="ja-JP" altLang="en-US" sz="1600" smtClean="0">
                <a:latin typeface="ＭＳ Ｐゴシック" charset="-128"/>
              </a:rPr>
              <a:t>条</a:t>
            </a:r>
            <a:r>
              <a:rPr lang="en-US" altLang="ja-JP" sz="1600" smtClean="0">
                <a:latin typeface="ＭＳ Ｐゴシック" charset="-128"/>
              </a:rPr>
              <a:t>1</a:t>
            </a:r>
            <a:r>
              <a:rPr lang="ja-JP" altLang="en-US" sz="1600" smtClean="0">
                <a:latin typeface="ＭＳ Ｐゴシック" charset="-128"/>
              </a:rPr>
              <a:t>項</a:t>
            </a:r>
            <a:r>
              <a:rPr lang="en-US" altLang="ja-JP" sz="1600" smtClean="0">
                <a:latin typeface="ＭＳ Ｐゴシック" charset="-128"/>
              </a:rPr>
              <a:t>1</a:t>
            </a:r>
            <a:r>
              <a:rPr lang="ja-JP" altLang="en-US" sz="1600" smtClean="0">
                <a:latin typeface="ＭＳ Ｐゴシック" charset="-128"/>
              </a:rPr>
              <a:t>号の著作物に該当するかどうかが最も重要な点である。それが決まれば，基本的に著作者が各種支分権（著作権）と著作者人格権を有し，無許諾の著作物の利用が権利侵害を構成する。ただし，権利制限の適用があれば，権利侵害を回避することができる。この流れを説明する。</a:t>
            </a:r>
            <a:endParaRPr lang="zh-CN" altLang="ja-JP" sz="1600" smtClean="0">
              <a:latin typeface="ＭＳ Ｐゴシック" charset="-128"/>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0962" name="スライド番号プレースホルダ 3"/>
          <p:cNvSpPr txBox="1">
            <a:spLocks noGrp="1"/>
          </p:cNvSpPr>
          <p:nvPr/>
        </p:nvSpPr>
        <p:spPr bwMode="auto">
          <a:xfrm>
            <a:off x="3854450" y="9440863"/>
            <a:ext cx="2949575" cy="496887"/>
          </a:xfrm>
          <a:prstGeom prst="rect">
            <a:avLst/>
          </a:prstGeom>
          <a:noFill/>
          <a:ln w="9525">
            <a:noFill/>
            <a:miter lim="800000"/>
            <a:headEnd/>
            <a:tailEnd/>
          </a:ln>
        </p:spPr>
        <p:txBody>
          <a:bodyPr anchor="b"/>
          <a:lstStyle/>
          <a:p>
            <a:pPr algn="r" defTabSz="457200"/>
            <a:fld id="{1BE1B78B-6700-4786-B227-1BBBBED2A70E}" type="slidenum">
              <a:rPr lang="ja-JP" altLang="en-US" sz="1200">
                <a:latin typeface="Calibri" pitchFamily="34" charset="0"/>
                <a:ea typeface="ＭＳ Ｐゴシック" charset="-128"/>
              </a:rPr>
              <a:pPr algn="r" defTabSz="457200"/>
              <a:t>8</a:t>
            </a:fld>
            <a:endParaRPr lang="en-US" altLang="ja-JP" sz="1200">
              <a:latin typeface="Calibri" pitchFamily="34" charset="0"/>
              <a:ea typeface="ＭＳ Ｐゴシック" charset="-128"/>
            </a:endParaRPr>
          </a:p>
        </p:txBody>
      </p:sp>
      <p:sp>
        <p:nvSpPr>
          <p:cNvPr id="40963" name="Rectangle 5"/>
          <p:cNvSpPr>
            <a:spLocks noGrp="1"/>
          </p:cNvSpPr>
          <p:nvPr>
            <p:ph type="body" idx="1"/>
          </p:nvPr>
        </p:nvSpPr>
        <p:spPr bwMode="auto">
          <a:xfrm>
            <a:off x="615950" y="4735513"/>
            <a:ext cx="5445125" cy="4471987"/>
          </a:xfrm>
          <a:noFill/>
        </p:spPr>
        <p:txBody>
          <a:bodyPr wrap="square" lIns="91440" tIns="45720" rIns="91440" bIns="45720" numCol="1" anchor="t" anchorCtr="0" compatLnSpc="1">
            <a:prstTxWarp prst="textNoShape">
              <a:avLst/>
            </a:prstTxWarp>
          </a:bodyPr>
          <a:lstStyle/>
          <a:p>
            <a:r>
              <a:rPr lang="en-US" altLang="ja-JP" sz="1600" smtClean="0">
                <a:latin typeface="ＭＳ Ｐゴシック" charset="-128"/>
              </a:rPr>
              <a:t>〔</a:t>
            </a:r>
            <a:r>
              <a:rPr lang="ja-JP" altLang="en-US" sz="1600" smtClean="0">
                <a:latin typeface="ＭＳ Ｐゴシック" charset="-128"/>
              </a:rPr>
              <a:t>狙い</a:t>
            </a:r>
            <a:r>
              <a:rPr lang="en-US" altLang="ja-JP" sz="1600" smtClean="0">
                <a:latin typeface="ＭＳ Ｐゴシック" charset="-128"/>
              </a:rPr>
              <a:t>〕</a:t>
            </a:r>
          </a:p>
          <a:p>
            <a:r>
              <a:rPr lang="ja-JP" altLang="en-US" sz="1600" smtClean="0">
                <a:latin typeface="ＭＳ Ｐゴシック" charset="-128"/>
              </a:rPr>
              <a:t>　無方式主義を説明することで，特許等と違い，否応なく権利が生じるものであることを伝える。</a:t>
            </a:r>
            <a:endParaRPr lang="en-US" altLang="ja-JP" sz="1600" smtClean="0">
              <a:latin typeface="ＭＳ Ｐゴシック" charset="-128"/>
            </a:endParaRPr>
          </a:p>
          <a:p>
            <a:endParaRPr lang="en-US" altLang="ja-JP" sz="1600" smtClean="0">
              <a:latin typeface="ＭＳ Ｐゴシック" charset="-128"/>
            </a:endParaRPr>
          </a:p>
          <a:p>
            <a:r>
              <a:rPr lang="en-US" altLang="ja-JP" sz="1600" smtClean="0">
                <a:latin typeface="ＭＳ Ｐゴシック" charset="-128"/>
              </a:rPr>
              <a:t>〔</a:t>
            </a:r>
            <a:r>
              <a:rPr lang="ja-JP" altLang="en-US" sz="1600" smtClean="0">
                <a:latin typeface="ＭＳ Ｐゴシック" charset="-128"/>
              </a:rPr>
              <a:t>説明</a:t>
            </a:r>
            <a:r>
              <a:rPr lang="en-US" altLang="ja-JP" sz="1600" smtClean="0">
                <a:latin typeface="ＭＳ Ｐゴシック" charset="-128"/>
              </a:rPr>
              <a:t>〕</a:t>
            </a:r>
          </a:p>
          <a:p>
            <a:r>
              <a:rPr lang="ja-JP" altLang="en-US" sz="1600" smtClean="0">
                <a:latin typeface="ＭＳ Ｐゴシック" charset="-128"/>
              </a:rPr>
              <a:t>　無方式主義により，自分も他人も無数の著作権を享有していることを認識させ，そのメリットと共に，他人の権利を侵害しかねないこと（他人が著作権を享有していることのデメリット）も教授する。これにより，学生にとって著作権法も一定程度は理解しておく必要があることを認識させる。</a:t>
            </a:r>
            <a:endParaRPr lang="en-US" altLang="ja-JP" sz="1600" smtClean="0">
              <a:latin typeface="ＭＳ Ｐゴシック" charset="-128"/>
            </a:endParaRPr>
          </a:p>
          <a:p>
            <a:r>
              <a:rPr lang="ja-JP" altLang="en-US" sz="1600" smtClean="0">
                <a:latin typeface="ＭＳ Ｐゴシック" charset="-128"/>
              </a:rPr>
              <a:t>　重要事項の説明に加え，実際に問題となった身近な事例を挙げることが推奨される。</a:t>
            </a:r>
            <a:endParaRPr lang="en-US" altLang="ja-JP" sz="1600" smtClean="0">
              <a:latin typeface="ＭＳ Ｐゴシック" charset="-128"/>
            </a:endParaRPr>
          </a:p>
          <a:p>
            <a:endParaRPr lang="en-US" altLang="ja-JP" sz="1600" smtClean="0">
              <a:latin typeface="ＭＳ Ｐゴシック" charset="-128"/>
            </a:endParaRPr>
          </a:p>
          <a:p>
            <a:r>
              <a:rPr lang="en-US" altLang="ja-JP" sz="1600" smtClean="0">
                <a:latin typeface="ＭＳ Ｐゴシック" charset="-128"/>
              </a:rPr>
              <a:t>※</a:t>
            </a:r>
            <a:r>
              <a:rPr lang="ja-JP" altLang="en-US" sz="1600" smtClean="0">
                <a:latin typeface="ＭＳ Ｐゴシック" charset="-128"/>
              </a:rPr>
              <a:t>参考事例</a:t>
            </a:r>
            <a:endParaRPr lang="en-US" altLang="ja-JP" sz="1600" smtClean="0">
              <a:latin typeface="ＭＳ Ｐゴシック" charset="-128"/>
            </a:endParaRPr>
          </a:p>
          <a:p>
            <a:r>
              <a:rPr lang="ja-JP" altLang="en-US" sz="1600" smtClean="0">
                <a:latin typeface="ＭＳ Ｐゴシック" charset="-128"/>
              </a:rPr>
              <a:t>事例：脳波数理解析論文事件（知財高判</a:t>
            </a:r>
            <a:r>
              <a:rPr lang="ja-JP" altLang="en-US" sz="1600" smtClean="0"/>
              <a:t>平成</a:t>
            </a:r>
            <a:r>
              <a:rPr lang="en-US" altLang="ja-JP" sz="1600" smtClean="0"/>
              <a:t>22</a:t>
            </a:r>
            <a:r>
              <a:rPr lang="ja-JP" altLang="en-US" sz="1600" smtClean="0"/>
              <a:t>年</a:t>
            </a:r>
            <a:r>
              <a:rPr lang="en-US" altLang="ja-JP" sz="1600" smtClean="0"/>
              <a:t>5</a:t>
            </a:r>
            <a:r>
              <a:rPr lang="ja-JP" altLang="en-US" sz="1600" smtClean="0"/>
              <a:t>月</a:t>
            </a:r>
            <a:r>
              <a:rPr lang="en-US" altLang="ja-JP" sz="1600" smtClean="0"/>
              <a:t>27</a:t>
            </a:r>
            <a:r>
              <a:rPr lang="ja-JP" altLang="en-US" sz="1600" smtClean="0"/>
              <a:t>日</a:t>
            </a:r>
            <a:r>
              <a:rPr lang="zh-TW" altLang="en-US" sz="1600" smtClean="0"/>
              <a:t>判時</a:t>
            </a:r>
            <a:r>
              <a:rPr lang="en-US" altLang="zh-TW" sz="1600" smtClean="0"/>
              <a:t>2099</a:t>
            </a:r>
            <a:r>
              <a:rPr lang="zh-TW" altLang="en-US" sz="1600" smtClean="0"/>
              <a:t>号</a:t>
            </a:r>
            <a:r>
              <a:rPr lang="en-US" altLang="zh-TW" sz="1600" smtClean="0"/>
              <a:t>125</a:t>
            </a:r>
            <a:r>
              <a:rPr lang="zh-TW" altLang="en-US" sz="1600" smtClean="0"/>
              <a:t>頁</a:t>
            </a:r>
            <a:r>
              <a:rPr lang="ja-JP" altLang="en-US" sz="1600" smtClean="0">
                <a:latin typeface="ＭＳ Ｐゴシック" charset="-128"/>
              </a:rPr>
              <a:t>）</a:t>
            </a:r>
            <a:endParaRPr lang="en-US" altLang="ja-JP" sz="1600" smtClean="0">
              <a:latin typeface="ＭＳ Ｐゴシック" charset="-128"/>
            </a:endParaRPr>
          </a:p>
          <a:p>
            <a:r>
              <a:rPr lang="ja-JP" altLang="en-US" sz="1600" smtClean="0">
                <a:latin typeface="ＭＳ Ｐゴシック" charset="-128"/>
              </a:rPr>
              <a:t>→著作権が問題となった事例、ただし著作物性否定例</a:t>
            </a:r>
            <a:endParaRPr lang="en-US" altLang="ja-JP" sz="1600" smtClean="0">
              <a:latin typeface="ＭＳ Ｐゴシック" charset="-128"/>
            </a:endParaRPr>
          </a:p>
          <a:p>
            <a:r>
              <a:rPr lang="ja-JP" altLang="en-US" sz="1600" smtClean="0">
                <a:latin typeface="ＭＳ Ｐゴシック" charset="-128"/>
              </a:rPr>
              <a:t>事例：法政大学懸賞論文事件（東京高判</a:t>
            </a:r>
            <a:r>
              <a:rPr lang="ja-JP" altLang="en-US" sz="1600" smtClean="0"/>
              <a:t>平成</a:t>
            </a:r>
            <a:r>
              <a:rPr lang="en-US" altLang="ja-JP" sz="1600" smtClean="0"/>
              <a:t>3</a:t>
            </a:r>
            <a:r>
              <a:rPr lang="ja-JP" altLang="en-US" sz="1600" smtClean="0"/>
              <a:t>年</a:t>
            </a:r>
            <a:r>
              <a:rPr lang="en-US" altLang="ja-JP" sz="1600" smtClean="0"/>
              <a:t>12</a:t>
            </a:r>
            <a:r>
              <a:rPr lang="ja-JP" altLang="en-US" sz="1600" smtClean="0"/>
              <a:t>月</a:t>
            </a:r>
            <a:r>
              <a:rPr lang="en-US" altLang="ja-JP" sz="1600" smtClean="0"/>
              <a:t>19</a:t>
            </a:r>
            <a:r>
              <a:rPr lang="ja-JP" altLang="en-US" sz="1600" smtClean="0"/>
              <a:t>日</a:t>
            </a:r>
            <a:r>
              <a:rPr lang="zh-TW" altLang="en-US" sz="1600" smtClean="0"/>
              <a:t>知財集</a:t>
            </a:r>
            <a:r>
              <a:rPr lang="en-US" altLang="zh-TW" sz="1600" smtClean="0"/>
              <a:t>23</a:t>
            </a:r>
            <a:r>
              <a:rPr lang="zh-TW" altLang="en-US" sz="1600" smtClean="0"/>
              <a:t>巻</a:t>
            </a:r>
            <a:r>
              <a:rPr lang="en-US" altLang="zh-TW" sz="1600" smtClean="0"/>
              <a:t>3</a:t>
            </a:r>
            <a:r>
              <a:rPr lang="zh-TW" altLang="en-US" sz="1600" smtClean="0"/>
              <a:t>号</a:t>
            </a:r>
            <a:r>
              <a:rPr lang="en-US" altLang="zh-TW" sz="1600" smtClean="0"/>
              <a:t>823</a:t>
            </a:r>
            <a:r>
              <a:rPr lang="zh-TW" altLang="en-US" sz="1600" smtClean="0"/>
              <a:t>頁</a:t>
            </a:r>
            <a:r>
              <a:rPr lang="ja-JP" altLang="en-US" sz="1600" smtClean="0">
                <a:latin typeface="ＭＳ Ｐゴシック" charset="-128"/>
              </a:rPr>
              <a:t>）</a:t>
            </a:r>
            <a:endParaRPr lang="en-US" altLang="ja-JP" sz="1600" smtClean="0">
              <a:latin typeface="ＭＳ Ｐゴシック" charset="-128"/>
            </a:endParaRPr>
          </a:p>
          <a:p>
            <a:r>
              <a:rPr lang="ja-JP" altLang="en-US" sz="1600" smtClean="0">
                <a:latin typeface="ＭＳ Ｐゴシック" charset="-128"/>
              </a:rPr>
              <a:t>→著作者人格権に関して問題となった事例</a:t>
            </a:r>
            <a:endParaRPr lang="en-US"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3010" name="スライド番号プレースホルダ 3"/>
          <p:cNvSpPr txBox="1">
            <a:spLocks noGrp="1"/>
          </p:cNvSpPr>
          <p:nvPr/>
        </p:nvSpPr>
        <p:spPr bwMode="auto">
          <a:xfrm>
            <a:off x="3854450" y="9440863"/>
            <a:ext cx="2949575" cy="496887"/>
          </a:xfrm>
          <a:prstGeom prst="rect">
            <a:avLst/>
          </a:prstGeom>
          <a:noFill/>
          <a:ln w="9525">
            <a:noFill/>
            <a:miter lim="800000"/>
            <a:headEnd/>
            <a:tailEnd/>
          </a:ln>
        </p:spPr>
        <p:txBody>
          <a:bodyPr anchor="b"/>
          <a:lstStyle/>
          <a:p>
            <a:pPr algn="r" defTabSz="457200"/>
            <a:fld id="{9C9EAA26-B1B4-4A2E-A34B-1147C9F5EE04}" type="slidenum">
              <a:rPr lang="ja-JP" altLang="en-US" sz="1200">
                <a:latin typeface="Calibri" pitchFamily="34" charset="0"/>
                <a:ea typeface="ＭＳ Ｐゴシック" charset="-128"/>
              </a:rPr>
              <a:pPr algn="r" defTabSz="457200"/>
              <a:t>9</a:t>
            </a:fld>
            <a:endParaRPr lang="en-US" altLang="ja-JP" sz="1200">
              <a:latin typeface="Calibri" pitchFamily="34" charset="0"/>
              <a:ea typeface="ＭＳ Ｐゴシック" charset="-128"/>
            </a:endParaRPr>
          </a:p>
        </p:txBody>
      </p:sp>
      <p:sp>
        <p:nvSpPr>
          <p:cNvPr id="43011" name="Rectangle 5"/>
          <p:cNvSpPr>
            <a:spLocks noGrp="1"/>
          </p:cNvSpPr>
          <p:nvPr>
            <p:ph type="body" idx="1"/>
          </p:nvPr>
        </p:nvSpPr>
        <p:spPr bwMode="auto">
          <a:xfrm>
            <a:off x="544513" y="4813300"/>
            <a:ext cx="5445125" cy="4471988"/>
          </a:xfrm>
          <a:noFill/>
        </p:spPr>
        <p:txBody>
          <a:bodyPr wrap="square" lIns="91440" tIns="45720" rIns="91440" bIns="45720" numCol="1" anchor="t" anchorCtr="0" compatLnSpc="1">
            <a:prstTxWarp prst="textNoShape">
              <a:avLst/>
            </a:prstTxWarp>
          </a:bodyPr>
          <a:lstStyle/>
          <a:p>
            <a:r>
              <a:rPr lang="en-US" altLang="ja-JP" sz="1600" smtClean="0">
                <a:latin typeface="ＭＳ Ｐゴシック" charset="-128"/>
              </a:rPr>
              <a:t>〔</a:t>
            </a:r>
            <a:r>
              <a:rPr lang="ja-JP" altLang="en-US" sz="1600" smtClean="0">
                <a:latin typeface="ＭＳ Ｐゴシック" charset="-128"/>
              </a:rPr>
              <a:t>狙い</a:t>
            </a:r>
            <a:r>
              <a:rPr lang="en-US" altLang="ja-JP" sz="1600" smtClean="0">
                <a:latin typeface="ＭＳ Ｐゴシック" charset="-128"/>
              </a:rPr>
              <a:t>〕</a:t>
            </a:r>
          </a:p>
          <a:p>
            <a:r>
              <a:rPr lang="ja-JP" altLang="en-US" sz="1600" smtClean="0">
                <a:latin typeface="ＭＳ Ｐゴシック" charset="-128"/>
              </a:rPr>
              <a:t>　著作権法の根幹である著作物性について，具体的な問題を織り交ぜながら教授することを目的とする。</a:t>
            </a:r>
            <a:endParaRPr lang="en-US" altLang="ja-JP" sz="1600" smtClean="0">
              <a:latin typeface="ＭＳ Ｐゴシック" charset="-128"/>
            </a:endParaRPr>
          </a:p>
          <a:p>
            <a:r>
              <a:rPr lang="ja-JP" altLang="en-US" sz="1600" smtClean="0">
                <a:latin typeface="ＭＳ Ｐゴシック" charset="-128"/>
              </a:rPr>
              <a:t>　自分の身の回りにある創作物が著作物かどうかを意識して行動することは，（研究者としての倫理規範とは別に）自分の権利を主張し，またリスクを回避する上で重要な問題であることを理解させる。</a:t>
            </a:r>
            <a:endParaRPr lang="en-US" altLang="ja-JP" sz="1600" smtClean="0">
              <a:latin typeface="ＭＳ Ｐゴシック" charset="-128"/>
            </a:endParaRPr>
          </a:p>
          <a:p>
            <a:endParaRPr lang="en-US" altLang="ja-JP" sz="1600" smtClean="0">
              <a:latin typeface="ＭＳ Ｐゴシック" charset="-128"/>
            </a:endParaRPr>
          </a:p>
          <a:p>
            <a:r>
              <a:rPr lang="en-US" altLang="ja-JP" sz="1600" smtClean="0">
                <a:latin typeface="ＭＳ Ｐゴシック" charset="-128"/>
              </a:rPr>
              <a:t>〔</a:t>
            </a:r>
            <a:r>
              <a:rPr lang="ja-JP" altLang="en-US" sz="1600" smtClean="0">
                <a:latin typeface="ＭＳ Ｐゴシック" charset="-128"/>
              </a:rPr>
              <a:t>説明</a:t>
            </a:r>
            <a:r>
              <a:rPr lang="en-US" altLang="ja-JP" sz="1600" smtClean="0">
                <a:latin typeface="ＭＳ Ｐゴシック" charset="-128"/>
              </a:rPr>
              <a:t>〕</a:t>
            </a:r>
          </a:p>
          <a:p>
            <a:r>
              <a:rPr lang="ja-JP" altLang="en-US" sz="1600" smtClean="0">
                <a:latin typeface="ＭＳ Ｐゴシック" charset="-128"/>
              </a:rPr>
              <a:t>　主に著作物性を欠くことで保護の対象とはならないものに触れながら説明する。身近に適切な例があれば指摘すること。</a:t>
            </a:r>
            <a:endParaRPr lang="en-US" altLang="ja-JP" sz="1600" smtClean="0">
              <a:latin typeface="ＭＳ Ｐゴシック" charset="-128"/>
            </a:endParaRPr>
          </a:p>
          <a:p>
            <a:r>
              <a:rPr lang="ja-JP" altLang="en-US" sz="1600" smtClean="0">
                <a:latin typeface="ＭＳ Ｐゴシック" charset="-128"/>
              </a:rPr>
              <a:t>　また，研究者倫理とも照らしながら説明すること。</a:t>
            </a:r>
            <a:endParaRPr lang="en-US" altLang="ja-JP" sz="1600" smtClean="0">
              <a:latin typeface="ＭＳ Ｐゴシック" charset="-128"/>
            </a:endParaRPr>
          </a:p>
          <a:p>
            <a:r>
              <a:rPr lang="ja-JP" altLang="en-US" sz="1600" smtClean="0">
                <a:latin typeface="ＭＳ Ｐゴシック" charset="-128"/>
              </a:rPr>
              <a:t>　</a:t>
            </a:r>
            <a:r>
              <a:rPr lang="en-US" altLang="ja-JP" sz="1600" smtClean="0">
                <a:latin typeface="ＭＳ Ｐゴシック" charset="-128"/>
              </a:rPr>
              <a:t>Ex. </a:t>
            </a:r>
            <a:r>
              <a:rPr lang="ja-JP" altLang="en-US" sz="1600" smtClean="0">
                <a:latin typeface="ＭＳ Ｐゴシック" charset="-128"/>
              </a:rPr>
              <a:t>著作物にならないからと言って、アイディアや実験データを盗用してよいと誤解されてはいけない。</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Rectangle 6"/>
          <p:cNvSpPr/>
          <p:nvPr/>
        </p:nvSpPr>
        <p:spPr bwMode="white">
          <a:xfrm>
            <a:off x="0" y="5970588"/>
            <a:ext cx="9906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5" name="Rectangle 9"/>
          <p:cNvSpPr/>
          <p:nvPr/>
        </p:nvSpPr>
        <p:spPr>
          <a:xfrm>
            <a:off x="-9525" y="6053138"/>
            <a:ext cx="2436813"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6" name="Rectangle 10"/>
          <p:cNvSpPr/>
          <p:nvPr/>
        </p:nvSpPr>
        <p:spPr>
          <a:xfrm>
            <a:off x="2555875" y="6043613"/>
            <a:ext cx="735012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8" name="Title 7"/>
          <p:cNvSpPr>
            <a:spLocks noGrp="1"/>
          </p:cNvSpPr>
          <p:nvPr>
            <p:ph type="ctrTitle"/>
          </p:nvPr>
        </p:nvSpPr>
        <p:spPr>
          <a:xfrm>
            <a:off x="2559050" y="4038600"/>
            <a:ext cx="7016750" cy="1828800"/>
          </a:xfrm>
        </p:spPr>
        <p:txBody>
          <a:bodyPr anchor="b"/>
          <a:lstStyle>
            <a:lvl1pPr>
              <a:defRPr sz="3600" cap="all" baseline="0">
                <a:solidFill>
                  <a:schemeClr val="tx1"/>
                </a:solidFill>
              </a:defRPr>
            </a:lvl1pPr>
          </a:lstStyle>
          <a:p>
            <a:r>
              <a:rPr lang="ja-JP" altLang="en-US" smtClean="0"/>
              <a:t>マスター タイトルの書式設定</a:t>
            </a:r>
            <a:endParaRPr lang="en-US" dirty="0"/>
          </a:p>
        </p:txBody>
      </p:sp>
      <p:sp>
        <p:nvSpPr>
          <p:cNvPr id="9" name="Subtitle 8"/>
          <p:cNvSpPr>
            <a:spLocks noGrp="1"/>
          </p:cNvSpPr>
          <p:nvPr>
            <p:ph type="subTitle" idx="1"/>
          </p:nvPr>
        </p:nvSpPr>
        <p:spPr>
          <a:xfrm>
            <a:off x="2559050" y="6050037"/>
            <a:ext cx="72644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ja-JP" altLang="en-US" smtClean="0"/>
              <a:t>マスター サブタイトルの書式設定</a:t>
            </a:r>
            <a:endParaRPr lang="en-US" dirty="0"/>
          </a:p>
        </p:txBody>
      </p:sp>
      <p:sp>
        <p:nvSpPr>
          <p:cNvPr id="7" name="Date Placeholder 27"/>
          <p:cNvSpPr>
            <a:spLocks noGrp="1"/>
          </p:cNvSpPr>
          <p:nvPr>
            <p:ph type="dt" sz="half" idx="10"/>
          </p:nvPr>
        </p:nvSpPr>
        <p:spPr>
          <a:xfrm>
            <a:off x="82550" y="6069013"/>
            <a:ext cx="2228850" cy="685800"/>
          </a:xfrm>
        </p:spPr>
        <p:txBody>
          <a:bodyPr>
            <a:noAutofit/>
          </a:bodyPr>
          <a:lstStyle>
            <a:lvl1pPr algn="ctr">
              <a:defRPr sz="2000">
                <a:solidFill>
                  <a:srgbClr val="FFFFFF"/>
                </a:solidFill>
              </a:defRPr>
            </a:lvl1pPr>
          </a:lstStyle>
          <a:p>
            <a:pPr>
              <a:defRPr/>
            </a:pPr>
            <a:fld id="{029D6A48-B274-4061-B7D0-170383B5C54A}" type="datetime8">
              <a:rPr lang="en-US" altLang="ja-JP"/>
              <a:pPr>
                <a:defRPr/>
              </a:pPr>
              <a:t>4/9/2013 9:16 PM</a:t>
            </a:fld>
            <a:endParaRPr lang="en-US" altLang="ja-JP"/>
          </a:p>
        </p:txBody>
      </p:sp>
      <p:sp>
        <p:nvSpPr>
          <p:cNvPr id="10" name="Footer Placeholder 16"/>
          <p:cNvSpPr>
            <a:spLocks noGrp="1"/>
          </p:cNvSpPr>
          <p:nvPr>
            <p:ph type="ftr" sz="quarter" idx="11"/>
          </p:nvPr>
        </p:nvSpPr>
        <p:spPr>
          <a:xfrm>
            <a:off x="2259013" y="236538"/>
            <a:ext cx="6356350" cy="365125"/>
          </a:xfrm>
        </p:spPr>
        <p:txBody>
          <a:bodyPr/>
          <a:lstStyle>
            <a:lvl1pPr>
              <a:defRPr/>
            </a:lvl1pPr>
          </a:lstStyle>
          <a:p>
            <a:pPr>
              <a:defRPr/>
            </a:pPr>
            <a:endParaRPr lang="en-US" altLang="ja-JP"/>
          </a:p>
        </p:txBody>
      </p:sp>
      <p:sp>
        <p:nvSpPr>
          <p:cNvPr id="11" name="Slide Number Placeholder 28"/>
          <p:cNvSpPr>
            <a:spLocks noGrp="1"/>
          </p:cNvSpPr>
          <p:nvPr>
            <p:ph type="sldNum" sz="quarter" idx="12"/>
          </p:nvPr>
        </p:nvSpPr>
        <p:spPr>
          <a:xfrm>
            <a:off x="8667750" y="228600"/>
            <a:ext cx="908050" cy="381000"/>
          </a:xfrm>
        </p:spPr>
        <p:txBody>
          <a:bodyPr/>
          <a:lstStyle>
            <a:lvl1pPr>
              <a:defRPr sz="1400"/>
            </a:lvl1pPr>
          </a:lstStyle>
          <a:p>
            <a:pPr>
              <a:defRPr/>
            </a:pPr>
            <a:fld id="{7A75A258-959B-4957-8C1F-6B32E39BC92B}"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13"/>
          <p:cNvSpPr>
            <a:spLocks noGrp="1"/>
          </p:cNvSpPr>
          <p:nvPr>
            <p:ph type="dt" sz="half" idx="10"/>
          </p:nvPr>
        </p:nvSpPr>
        <p:spPr/>
        <p:txBody>
          <a:bodyPr/>
          <a:lstStyle>
            <a:lvl1pPr>
              <a:defRPr/>
            </a:lvl1pPr>
          </a:lstStyle>
          <a:p>
            <a:pPr>
              <a:defRPr/>
            </a:pPr>
            <a:fld id="{FEB922F0-A45B-469A-A3FC-BF26B5E1CC84}" type="datetime8">
              <a:rPr lang="en-US" altLang="ja-JP"/>
              <a:pPr>
                <a:defRPr/>
              </a:pPr>
              <a:t>4/9/2013 9:16 PM</a:t>
            </a:fld>
            <a:endParaRPr lang="en-US" altLang="ja-JP"/>
          </a:p>
        </p:txBody>
      </p:sp>
      <p:sp>
        <p:nvSpPr>
          <p:cNvPr id="5" name="Footer Placeholder 2"/>
          <p:cNvSpPr>
            <a:spLocks noGrp="1"/>
          </p:cNvSpPr>
          <p:nvPr>
            <p:ph type="ftr" sz="quarter" idx="11"/>
          </p:nvPr>
        </p:nvSpPr>
        <p:spPr/>
        <p:txBody>
          <a:bodyPr/>
          <a:lstStyle>
            <a:lvl1pPr>
              <a:defRPr/>
            </a:lvl1pPr>
          </a:lstStyle>
          <a:p>
            <a:pPr>
              <a:defRPr/>
            </a:pPr>
            <a:endParaRPr lang="en-US" altLang="ja-JP"/>
          </a:p>
        </p:txBody>
      </p:sp>
      <p:sp>
        <p:nvSpPr>
          <p:cNvPr id="6" name="Slide Number Placeholder 22"/>
          <p:cNvSpPr>
            <a:spLocks noGrp="1"/>
          </p:cNvSpPr>
          <p:nvPr>
            <p:ph type="sldNum" sz="quarter" idx="12"/>
          </p:nvPr>
        </p:nvSpPr>
        <p:spPr/>
        <p:txBody>
          <a:bodyPr/>
          <a:lstStyle>
            <a:lvl1pPr>
              <a:defRPr/>
            </a:lvl1pPr>
          </a:lstStyle>
          <a:p>
            <a:pPr>
              <a:defRPr/>
            </a:pPr>
            <a:fld id="{31D35A14-27CC-40DB-99EF-E4C402924ADA}" type="slidenum">
              <a:rPr lang="en-US" altLang="ja-JP"/>
              <a:pPr>
                <a:defRPr/>
              </a:pPr>
              <a:t>&lt;#&gt;</a:t>
            </a:fld>
            <a:endParaRPr lang="en-US" altLang="ja-JP" sz="1400">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4" name="Rectangle 6"/>
          <p:cNvSpPr/>
          <p:nvPr/>
        </p:nvSpPr>
        <p:spPr bwMode="white">
          <a:xfrm>
            <a:off x="6604000" y="0"/>
            <a:ext cx="347663"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5" name="Rectangle 7"/>
          <p:cNvSpPr/>
          <p:nvPr/>
        </p:nvSpPr>
        <p:spPr>
          <a:xfrm>
            <a:off x="6653213" y="609600"/>
            <a:ext cx="24765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6" name="Rectangle 8"/>
          <p:cNvSpPr/>
          <p:nvPr/>
        </p:nvSpPr>
        <p:spPr>
          <a:xfrm>
            <a:off x="6653213" y="0"/>
            <a:ext cx="24765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2" name="Vertical Title 1"/>
          <p:cNvSpPr>
            <a:spLocks noGrp="1"/>
          </p:cNvSpPr>
          <p:nvPr>
            <p:ph type="title" orient="vert"/>
          </p:nvPr>
        </p:nvSpPr>
        <p:spPr>
          <a:xfrm>
            <a:off x="7099300" y="609601"/>
            <a:ext cx="2228850" cy="551656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95300" y="609600"/>
            <a:ext cx="6026150" cy="551656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3"/>
          <p:cNvSpPr>
            <a:spLocks noGrp="1"/>
          </p:cNvSpPr>
          <p:nvPr>
            <p:ph type="dt" sz="half" idx="10"/>
          </p:nvPr>
        </p:nvSpPr>
        <p:spPr>
          <a:xfrm>
            <a:off x="7099300" y="6248400"/>
            <a:ext cx="2393950" cy="365125"/>
          </a:xfrm>
        </p:spPr>
        <p:txBody>
          <a:bodyPr/>
          <a:lstStyle>
            <a:lvl1pPr>
              <a:defRPr/>
            </a:lvl1pPr>
          </a:lstStyle>
          <a:p>
            <a:pPr>
              <a:defRPr/>
            </a:pPr>
            <a:fld id="{D2CBA769-ABCF-4E8F-A84B-8988233775F7}" type="datetime8">
              <a:rPr lang="en-US" altLang="ja-JP"/>
              <a:pPr>
                <a:defRPr/>
              </a:pPr>
              <a:t>4/9/2013 9:16 PM</a:t>
            </a:fld>
            <a:endParaRPr lang="en-US" altLang="ja-JP"/>
          </a:p>
        </p:txBody>
      </p:sp>
      <p:sp>
        <p:nvSpPr>
          <p:cNvPr id="8" name="Footer Placeholder 4"/>
          <p:cNvSpPr>
            <a:spLocks noGrp="1"/>
          </p:cNvSpPr>
          <p:nvPr>
            <p:ph type="ftr" sz="quarter" idx="11"/>
          </p:nvPr>
        </p:nvSpPr>
        <p:spPr>
          <a:xfrm>
            <a:off x="495300" y="6248400"/>
            <a:ext cx="6037263" cy="365125"/>
          </a:xfrm>
        </p:spPr>
        <p:txBody>
          <a:bodyPr/>
          <a:lstStyle>
            <a:lvl1pPr>
              <a:defRPr/>
            </a:lvl1pPr>
          </a:lstStyle>
          <a:p>
            <a:pPr>
              <a:defRPr/>
            </a:pPr>
            <a:endParaRPr lang="en-US" altLang="ja-JP"/>
          </a:p>
        </p:txBody>
      </p:sp>
      <p:sp>
        <p:nvSpPr>
          <p:cNvPr id="9" name="Slide Number Placeholder 5"/>
          <p:cNvSpPr>
            <a:spLocks noGrp="1"/>
          </p:cNvSpPr>
          <p:nvPr>
            <p:ph type="sldNum" sz="quarter" idx="12"/>
          </p:nvPr>
        </p:nvSpPr>
        <p:spPr>
          <a:xfrm rot="5400000">
            <a:off x="6511132" y="134143"/>
            <a:ext cx="533400" cy="265113"/>
          </a:xfrm>
        </p:spPr>
        <p:txBody>
          <a:bodyPr/>
          <a:lstStyle>
            <a:lvl1pPr>
              <a:defRPr/>
            </a:lvl1pPr>
          </a:lstStyle>
          <a:p>
            <a:pPr>
              <a:defRPr/>
            </a:pPr>
            <a:fld id="{3988F4CE-C46F-40FC-91B7-43657C8B656D}" type="slidenum">
              <a:rPr lang="en-US" altLang="ja-JP"/>
              <a:pPr>
                <a:defRPr/>
              </a:pPr>
              <a:t>&lt;#&gt;</a:t>
            </a:fld>
            <a:endParaRPr lang="en-US" altLang="ja-JP" sz="1400">
              <a:solidFill>
                <a:srgbClr val="FFFFFF"/>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Rectangle 6"/>
          <p:cNvSpPr/>
          <p:nvPr/>
        </p:nvSpPr>
        <p:spPr bwMode="white">
          <a:xfrm>
            <a:off x="0" y="5970588"/>
            <a:ext cx="9906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5" name="Rectangle 9"/>
          <p:cNvSpPr/>
          <p:nvPr/>
        </p:nvSpPr>
        <p:spPr>
          <a:xfrm>
            <a:off x="-9525" y="6053138"/>
            <a:ext cx="2436813"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6" name="Rectangle 10"/>
          <p:cNvSpPr/>
          <p:nvPr/>
        </p:nvSpPr>
        <p:spPr>
          <a:xfrm>
            <a:off x="2555875" y="6043613"/>
            <a:ext cx="735012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8" name="Title 7"/>
          <p:cNvSpPr>
            <a:spLocks noGrp="1"/>
          </p:cNvSpPr>
          <p:nvPr>
            <p:ph type="ctrTitle"/>
          </p:nvPr>
        </p:nvSpPr>
        <p:spPr>
          <a:xfrm>
            <a:off x="2559050" y="4038600"/>
            <a:ext cx="7016750" cy="1828800"/>
          </a:xfrm>
        </p:spPr>
        <p:txBody>
          <a:bodyPr anchor="b"/>
          <a:lstStyle>
            <a:lvl1pPr>
              <a:defRPr cap="all" baseline="0"/>
            </a:lvl1pPr>
          </a:lstStyle>
          <a:p>
            <a:r>
              <a:rPr lang="ja-JP" altLang="en-US" smtClean="0"/>
              <a:t>マスター タイトルの書式設定</a:t>
            </a:r>
            <a:endParaRPr lang="en-US" dirty="0"/>
          </a:p>
        </p:txBody>
      </p:sp>
      <p:sp>
        <p:nvSpPr>
          <p:cNvPr id="9" name="Subtitle 8"/>
          <p:cNvSpPr>
            <a:spLocks noGrp="1"/>
          </p:cNvSpPr>
          <p:nvPr>
            <p:ph type="subTitle" idx="1"/>
          </p:nvPr>
        </p:nvSpPr>
        <p:spPr>
          <a:xfrm>
            <a:off x="2559050" y="6050037"/>
            <a:ext cx="72644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ja-JP" altLang="en-US" smtClean="0"/>
              <a:t>マスター サブタイトルの書式設定</a:t>
            </a:r>
            <a:endParaRPr lang="en-US" dirty="0"/>
          </a:p>
        </p:txBody>
      </p:sp>
      <p:sp>
        <p:nvSpPr>
          <p:cNvPr id="7" name="Date Placeholder 27"/>
          <p:cNvSpPr>
            <a:spLocks noGrp="1"/>
          </p:cNvSpPr>
          <p:nvPr>
            <p:ph type="dt" sz="half" idx="10"/>
          </p:nvPr>
        </p:nvSpPr>
        <p:spPr>
          <a:xfrm>
            <a:off x="82550" y="6069013"/>
            <a:ext cx="2228850" cy="685800"/>
          </a:xfrm>
        </p:spPr>
        <p:txBody>
          <a:bodyPr>
            <a:noAutofit/>
          </a:bodyPr>
          <a:lstStyle>
            <a:lvl1pPr algn="ctr">
              <a:defRPr sz="2000" smtClean="0">
                <a:solidFill>
                  <a:srgbClr val="FFFFFF"/>
                </a:solidFill>
                <a:ea typeface="SimSun" pitchFamily="2" charset="-122"/>
              </a:defRPr>
            </a:lvl1pPr>
          </a:lstStyle>
          <a:p>
            <a:fld id="{3A50EE63-E719-493E-B66D-612BB6A89C07}" type="datetime8">
              <a:rPr lang="en-US" altLang="ja-JP"/>
              <a:pPr/>
              <a:t>4/9/2013 9:16 PM</a:t>
            </a:fld>
            <a:endParaRPr lang="en-US" altLang="ja-JP"/>
          </a:p>
        </p:txBody>
      </p:sp>
      <p:sp>
        <p:nvSpPr>
          <p:cNvPr id="10" name="Footer Placeholder 16"/>
          <p:cNvSpPr>
            <a:spLocks noGrp="1"/>
          </p:cNvSpPr>
          <p:nvPr>
            <p:ph type="ftr" sz="quarter" idx="11"/>
          </p:nvPr>
        </p:nvSpPr>
        <p:spPr>
          <a:xfrm>
            <a:off x="2259013" y="236538"/>
            <a:ext cx="6356350" cy="365125"/>
          </a:xfrm>
        </p:spPr>
        <p:txBody>
          <a:bodyPr/>
          <a:lstStyle>
            <a:lvl1pPr>
              <a:defRPr smtClean="0">
                <a:ea typeface="SimSun" pitchFamily="2" charset="-122"/>
              </a:defRPr>
            </a:lvl1pPr>
          </a:lstStyle>
          <a:p>
            <a:endParaRPr lang="en-US" altLang="ja-JP"/>
          </a:p>
        </p:txBody>
      </p:sp>
      <p:sp>
        <p:nvSpPr>
          <p:cNvPr id="11" name="Slide Number Placeholder 28"/>
          <p:cNvSpPr>
            <a:spLocks noGrp="1"/>
          </p:cNvSpPr>
          <p:nvPr>
            <p:ph type="sldNum" sz="quarter" idx="12"/>
          </p:nvPr>
        </p:nvSpPr>
        <p:spPr>
          <a:xfrm>
            <a:off x="8667750" y="228600"/>
            <a:ext cx="908050" cy="381000"/>
          </a:xfrm>
        </p:spPr>
        <p:txBody>
          <a:bodyPr/>
          <a:lstStyle>
            <a:lvl1pPr>
              <a:defRPr sz="1400" smtClean="0">
                <a:ea typeface="SimSun" pitchFamily="2" charset="-122"/>
              </a:defRPr>
            </a:lvl1pPr>
          </a:lstStyle>
          <a:p>
            <a:fld id="{2726E2F8-96FF-4DAA-9ECA-D0931F02F9F7}" type="slidenum">
              <a:rPr lang="en-US" altLang="ja-JP"/>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704528" y="0"/>
            <a:ext cx="8832850" cy="990600"/>
          </a:xfrm>
        </p:spPr>
        <p:txBody>
          <a:bodyPr/>
          <a:lstStyle>
            <a:lvl1pPr>
              <a:defRPr>
                <a:solidFill>
                  <a:schemeClr val="tx1"/>
                </a:solidFill>
              </a:defRPr>
            </a:lvl1pPr>
          </a:lstStyle>
          <a:p>
            <a:r>
              <a:rPr lang="ja-JP" altLang="en-US" smtClean="0"/>
              <a:t>マスター タイトルの書式設定</a:t>
            </a:r>
            <a:endParaRPr lang="en-US" dirty="0"/>
          </a:p>
        </p:txBody>
      </p:sp>
      <p:sp>
        <p:nvSpPr>
          <p:cNvPr id="8" name="Content Placeholder 7"/>
          <p:cNvSpPr>
            <a:spLocks noGrp="1"/>
          </p:cNvSpPr>
          <p:nvPr>
            <p:ph sz="quarter" idx="1"/>
          </p:nvPr>
        </p:nvSpPr>
        <p:spPr>
          <a:xfrm>
            <a:off x="663702" y="1600200"/>
            <a:ext cx="8832850" cy="44958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smtClean="0">
                <a:ea typeface="SimSun" pitchFamily="2" charset="-122"/>
              </a:defRPr>
            </a:lvl1pPr>
          </a:lstStyle>
          <a:p>
            <a:fld id="{134ECEDE-AD2B-4FCF-A497-66090B30E1BF}" type="datetime8">
              <a:rPr lang="en-US" altLang="ja-JP"/>
              <a:pPr/>
              <a:t>4/9/2013 9:16 PM</a:t>
            </a:fld>
            <a:endParaRPr lang="en-US" altLang="ja-JP"/>
          </a:p>
        </p:txBody>
      </p:sp>
      <p:sp>
        <p:nvSpPr>
          <p:cNvPr id="5" name="Footer Placeholder 4"/>
          <p:cNvSpPr>
            <a:spLocks noGrp="1"/>
          </p:cNvSpPr>
          <p:nvPr>
            <p:ph type="ftr" sz="quarter" idx="11"/>
          </p:nvPr>
        </p:nvSpPr>
        <p:spPr/>
        <p:txBody>
          <a:bodyPr/>
          <a:lstStyle>
            <a:lvl1pPr>
              <a:defRPr smtClean="0">
                <a:ea typeface="SimSun" pitchFamily="2" charset="-122"/>
              </a:defRPr>
            </a:lvl1pPr>
          </a:lstStyle>
          <a:p>
            <a:endParaRPr lang="en-US" altLang="ja-JP"/>
          </a:p>
        </p:txBody>
      </p:sp>
      <p:sp>
        <p:nvSpPr>
          <p:cNvPr id="6" name="Slide Number Placeholder 5"/>
          <p:cNvSpPr>
            <a:spLocks noGrp="1"/>
          </p:cNvSpPr>
          <p:nvPr>
            <p:ph type="sldNum" sz="quarter" idx="12"/>
          </p:nvPr>
        </p:nvSpPr>
        <p:spPr>
          <a:xfrm>
            <a:off x="53975" y="1055688"/>
            <a:ext cx="577850" cy="244475"/>
          </a:xfrm>
        </p:spPr>
        <p:txBody>
          <a:bodyPr/>
          <a:lstStyle>
            <a:lvl1pPr>
              <a:defRPr sz="1400" smtClean="0">
                <a:solidFill>
                  <a:srgbClr val="FFFFFF"/>
                </a:solidFill>
                <a:ea typeface="SimSun" pitchFamily="2" charset="-122"/>
              </a:defRPr>
            </a:lvl1pPr>
          </a:lstStyle>
          <a:p>
            <a:fld id="{C5C0558E-2686-45D0-BA3F-E644FC97801D}" type="slidenum">
              <a:rPr lang="en-US" altLang="ja-JP"/>
              <a:pPr/>
              <a:t>&lt;#&gt;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4" name="Rectangle 6"/>
          <p:cNvSpPr/>
          <p:nvPr/>
        </p:nvSpPr>
        <p:spPr bwMode="white">
          <a:xfrm>
            <a:off x="0" y="1524000"/>
            <a:ext cx="9906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5" name="Rectangle 7"/>
          <p:cNvSpPr/>
          <p:nvPr/>
        </p:nvSpPr>
        <p:spPr>
          <a:xfrm>
            <a:off x="0" y="1600200"/>
            <a:ext cx="140335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6" name="Rectangle 8"/>
          <p:cNvSpPr/>
          <p:nvPr/>
        </p:nvSpPr>
        <p:spPr>
          <a:xfrm>
            <a:off x="1485900" y="1600200"/>
            <a:ext cx="84201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3" name="Text Placeholder 2"/>
          <p:cNvSpPr>
            <a:spLocks noGrp="1"/>
          </p:cNvSpPr>
          <p:nvPr>
            <p:ph type="body" idx="1"/>
          </p:nvPr>
        </p:nvSpPr>
        <p:spPr>
          <a:xfrm>
            <a:off x="1485900" y="2743200"/>
            <a:ext cx="7716706" cy="1673225"/>
          </a:xfrm>
        </p:spPr>
        <p:txBody>
          <a:bodyPr/>
          <a:lstStyle>
            <a:lvl1pPr>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2" name="Title 1"/>
          <p:cNvSpPr>
            <a:spLocks noGrp="1"/>
          </p:cNvSpPr>
          <p:nvPr>
            <p:ph type="title"/>
          </p:nvPr>
        </p:nvSpPr>
        <p:spPr>
          <a:xfrm>
            <a:off x="1485900" y="1600200"/>
            <a:ext cx="8255000" cy="990600"/>
          </a:xfrm>
        </p:spPr>
        <p:txBody>
          <a:bodyPr/>
          <a:lstStyle>
            <a:lvl1pPr algn="l">
              <a:buNone/>
              <a:defRPr sz="4400" b="0" cap="none">
                <a:solidFill>
                  <a:srgbClr val="FFFFFF"/>
                </a:solidFill>
              </a:defRPr>
            </a:lvl1pPr>
          </a:lstStyle>
          <a:p>
            <a:r>
              <a:rPr lang="ja-JP" altLang="en-US" smtClean="0"/>
              <a:t>マスター タイトルの書式設定</a:t>
            </a:r>
            <a:endParaRPr lang="en-US" dirty="0"/>
          </a:p>
        </p:txBody>
      </p:sp>
      <p:sp>
        <p:nvSpPr>
          <p:cNvPr id="7" name="Date Placeholder 11"/>
          <p:cNvSpPr>
            <a:spLocks noGrp="1"/>
          </p:cNvSpPr>
          <p:nvPr>
            <p:ph type="dt" sz="half" idx="10"/>
          </p:nvPr>
        </p:nvSpPr>
        <p:spPr/>
        <p:txBody>
          <a:bodyPr/>
          <a:lstStyle>
            <a:lvl1pPr>
              <a:defRPr smtClean="0">
                <a:ea typeface="SimSun" pitchFamily="2" charset="-122"/>
              </a:defRPr>
            </a:lvl1pPr>
          </a:lstStyle>
          <a:p>
            <a:fld id="{CAAD4E78-5751-4303-9B7B-BC18DCEA9C50}" type="datetime8">
              <a:rPr lang="en-US" altLang="ja-JP"/>
              <a:pPr/>
              <a:t>4/9/2013 9:16 PM</a:t>
            </a:fld>
            <a:endParaRPr lang="en-US" altLang="ja-JP"/>
          </a:p>
        </p:txBody>
      </p:sp>
      <p:sp>
        <p:nvSpPr>
          <p:cNvPr id="8" name="Slide Number Placeholder 12"/>
          <p:cNvSpPr>
            <a:spLocks noGrp="1"/>
          </p:cNvSpPr>
          <p:nvPr>
            <p:ph type="sldNum" sz="quarter" idx="11"/>
          </p:nvPr>
        </p:nvSpPr>
        <p:spPr>
          <a:xfrm>
            <a:off x="0" y="1752600"/>
            <a:ext cx="1403350" cy="701675"/>
          </a:xfrm>
        </p:spPr>
        <p:txBody>
          <a:bodyPr>
            <a:noAutofit/>
          </a:bodyPr>
          <a:lstStyle>
            <a:lvl1pPr>
              <a:defRPr sz="2400" smtClean="0">
                <a:solidFill>
                  <a:srgbClr val="FFFFFF"/>
                </a:solidFill>
                <a:ea typeface="SimSun" pitchFamily="2" charset="-122"/>
              </a:defRPr>
            </a:lvl1pPr>
          </a:lstStyle>
          <a:p>
            <a:fld id="{BB2F3445-0E6E-45F9-9F93-1475032E1D21}" type="slidenum">
              <a:rPr lang="en-US" altLang="ja-JP"/>
              <a:pPr/>
              <a:t>&lt;#&gt;</a:t>
            </a:fld>
            <a:endParaRPr lang="en-US" altLang="ja-JP"/>
          </a:p>
        </p:txBody>
      </p:sp>
      <p:sp>
        <p:nvSpPr>
          <p:cNvPr id="9" name="Footer Placeholder 13"/>
          <p:cNvSpPr>
            <a:spLocks noGrp="1"/>
          </p:cNvSpPr>
          <p:nvPr>
            <p:ph type="ftr" sz="quarter" idx="12"/>
          </p:nvPr>
        </p:nvSpPr>
        <p:spPr/>
        <p:txBody>
          <a:bodyPr/>
          <a:lstStyle>
            <a:lvl1pPr>
              <a:defRPr smtClean="0">
                <a:ea typeface="SimSun" pitchFamily="2" charset="-122"/>
              </a:defRPr>
            </a:lvl1pPr>
          </a:lstStyle>
          <a:p>
            <a:endParaRPr lang="en-US"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9" name="Content Placeholder 8"/>
          <p:cNvSpPr>
            <a:spLocks noGrp="1"/>
          </p:cNvSpPr>
          <p:nvPr>
            <p:ph sz="quarter" idx="1"/>
          </p:nvPr>
        </p:nvSpPr>
        <p:spPr>
          <a:xfrm>
            <a:off x="660400" y="1589567"/>
            <a:ext cx="4210050" cy="4572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1" name="Content Placeholder 10"/>
          <p:cNvSpPr>
            <a:spLocks noGrp="1"/>
          </p:cNvSpPr>
          <p:nvPr>
            <p:ph sz="quarter" idx="2"/>
          </p:nvPr>
        </p:nvSpPr>
        <p:spPr>
          <a:xfrm>
            <a:off x="5248643" y="1589567"/>
            <a:ext cx="4210050" cy="4572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7"/>
          <p:cNvSpPr>
            <a:spLocks noGrp="1"/>
          </p:cNvSpPr>
          <p:nvPr>
            <p:ph type="dt" sz="half" idx="10"/>
          </p:nvPr>
        </p:nvSpPr>
        <p:spPr/>
        <p:txBody>
          <a:bodyPr/>
          <a:lstStyle>
            <a:lvl1pPr>
              <a:defRPr smtClean="0">
                <a:ea typeface="SimSun" pitchFamily="2" charset="-122"/>
              </a:defRPr>
            </a:lvl1pPr>
          </a:lstStyle>
          <a:p>
            <a:fld id="{4FBD8D0B-D69B-4A4B-85B6-BDCE6645708A}" type="datetime8">
              <a:rPr lang="en-US" altLang="ja-JP"/>
              <a:pPr/>
              <a:t>4/9/2013 9:16 PM</a:t>
            </a:fld>
            <a:endParaRPr lang="en-US" altLang="ja-JP"/>
          </a:p>
        </p:txBody>
      </p:sp>
      <p:sp>
        <p:nvSpPr>
          <p:cNvPr id="6" name="Slide Number Placeholder 9"/>
          <p:cNvSpPr>
            <a:spLocks noGrp="1"/>
          </p:cNvSpPr>
          <p:nvPr>
            <p:ph type="sldNum" sz="quarter" idx="11"/>
          </p:nvPr>
        </p:nvSpPr>
        <p:spPr/>
        <p:txBody>
          <a:bodyPr/>
          <a:lstStyle>
            <a:lvl1pPr>
              <a:defRPr sz="1400" smtClean="0">
                <a:solidFill>
                  <a:srgbClr val="FFFFFF"/>
                </a:solidFill>
                <a:ea typeface="SimSun" pitchFamily="2" charset="-122"/>
              </a:defRPr>
            </a:lvl1pPr>
          </a:lstStyle>
          <a:p>
            <a:fld id="{28C5FF4C-0566-486B-9CAA-619CC19C6B89}" type="slidenum">
              <a:rPr lang="en-US" altLang="ja-JP"/>
              <a:pPr/>
              <a:t>&lt;#&gt;</a:t>
            </a:fld>
            <a:endParaRPr lang="en-US" altLang="ja-JP"/>
          </a:p>
        </p:txBody>
      </p:sp>
      <p:sp>
        <p:nvSpPr>
          <p:cNvPr id="7" name="Footer Placeholder 11"/>
          <p:cNvSpPr>
            <a:spLocks noGrp="1"/>
          </p:cNvSpPr>
          <p:nvPr>
            <p:ph type="ftr" sz="quarter" idx="12"/>
          </p:nvPr>
        </p:nvSpPr>
        <p:spPr/>
        <p:txBody>
          <a:bodyPr/>
          <a:lstStyle>
            <a:lvl1pPr>
              <a:defRPr smtClean="0">
                <a:ea typeface="SimSun" pitchFamily="2" charset="-122"/>
              </a:defRPr>
            </a:lvl1pPr>
          </a:lstStyle>
          <a:p>
            <a:endParaRPr lang="en-US"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577850" y="273050"/>
            <a:ext cx="8832850" cy="869950"/>
          </a:xfrm>
        </p:spPr>
        <p:txBody>
          <a:bodyPr/>
          <a:lstStyle>
            <a:lvl1pPr>
              <a:defRPr/>
            </a:lvl1pPr>
          </a:lstStyle>
          <a:p>
            <a:r>
              <a:rPr lang="ja-JP" altLang="en-US" smtClean="0"/>
              <a:t>マスター タイトルの書式設定</a:t>
            </a:r>
            <a:endParaRPr lang="en-US" dirty="0"/>
          </a:p>
        </p:txBody>
      </p:sp>
      <p:sp>
        <p:nvSpPr>
          <p:cNvPr id="11" name="Content Placeholder 10"/>
          <p:cNvSpPr>
            <a:spLocks noGrp="1"/>
          </p:cNvSpPr>
          <p:nvPr>
            <p:ph sz="quarter" idx="2"/>
          </p:nvPr>
        </p:nvSpPr>
        <p:spPr>
          <a:xfrm>
            <a:off x="660400" y="2438400"/>
            <a:ext cx="4210050" cy="35814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3" name="Content Placeholder 12"/>
          <p:cNvSpPr>
            <a:spLocks noGrp="1"/>
          </p:cNvSpPr>
          <p:nvPr>
            <p:ph sz="quarter" idx="4"/>
          </p:nvPr>
        </p:nvSpPr>
        <p:spPr>
          <a:xfrm>
            <a:off x="5200650" y="2438400"/>
            <a:ext cx="4210050" cy="35814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6" name="Text Placeholder 15"/>
          <p:cNvSpPr>
            <a:spLocks noGrp="1"/>
          </p:cNvSpPr>
          <p:nvPr>
            <p:ph type="body" sz="quarter" idx="1"/>
          </p:nvPr>
        </p:nvSpPr>
        <p:spPr>
          <a:xfrm>
            <a:off x="660400" y="1752600"/>
            <a:ext cx="4210050" cy="640080"/>
          </a:xfrm>
          <a:solidFill>
            <a:schemeClr val="accent2"/>
          </a:solidFill>
        </p:spPr>
        <p:txBody>
          <a:bodyPr rtlCol="0" anchor="ctr"/>
          <a:lstStyle>
            <a:lvl1pPr marL="0" indent="0">
              <a:buFontTx/>
              <a:buNone/>
              <a:defRPr sz="2000" b="1">
                <a:solidFill>
                  <a:srgbClr val="FFFFFF"/>
                </a:solidFill>
              </a:defRPr>
            </a:lvl1pPr>
          </a:lstStyle>
          <a:p>
            <a:pPr lvl="0"/>
            <a:r>
              <a:rPr lang="ja-JP" altLang="en-US" smtClean="0"/>
              <a:t>マスター テキストの書式設定</a:t>
            </a:r>
          </a:p>
        </p:txBody>
      </p:sp>
      <p:sp>
        <p:nvSpPr>
          <p:cNvPr id="15" name="Text Placeholder 14"/>
          <p:cNvSpPr>
            <a:spLocks noGrp="1"/>
          </p:cNvSpPr>
          <p:nvPr>
            <p:ph type="body" sz="quarter" idx="3"/>
          </p:nvPr>
        </p:nvSpPr>
        <p:spPr>
          <a:xfrm>
            <a:off x="5200650" y="1752600"/>
            <a:ext cx="4210050" cy="640080"/>
          </a:xfrm>
          <a:solidFill>
            <a:schemeClr val="accent4"/>
          </a:solidFill>
        </p:spPr>
        <p:txBody>
          <a:bodyPr rtlCol="0" anchor="ctr"/>
          <a:lstStyle>
            <a:lvl1pPr marL="0" indent="0">
              <a:buFontTx/>
              <a:buNone/>
              <a:defRPr sz="2000" b="1">
                <a:solidFill>
                  <a:srgbClr val="FFFFFF"/>
                </a:solidFill>
              </a:defRPr>
            </a:lvl1pPr>
          </a:lstStyle>
          <a:p>
            <a:pPr lvl="0"/>
            <a:r>
              <a:rPr lang="ja-JP" altLang="en-US" smtClean="0"/>
              <a:t>マスター テキストの書式設定</a:t>
            </a:r>
          </a:p>
        </p:txBody>
      </p:sp>
      <p:sp>
        <p:nvSpPr>
          <p:cNvPr id="7" name="Date Placeholder 9"/>
          <p:cNvSpPr>
            <a:spLocks noGrp="1"/>
          </p:cNvSpPr>
          <p:nvPr>
            <p:ph type="dt" sz="half" idx="10"/>
          </p:nvPr>
        </p:nvSpPr>
        <p:spPr/>
        <p:txBody>
          <a:bodyPr/>
          <a:lstStyle>
            <a:lvl1pPr>
              <a:defRPr smtClean="0">
                <a:ea typeface="SimSun" pitchFamily="2" charset="-122"/>
              </a:defRPr>
            </a:lvl1pPr>
          </a:lstStyle>
          <a:p>
            <a:fld id="{1BE43846-E4E9-4DA3-BBAF-15C61E24F2E3}" type="datetime8">
              <a:rPr lang="en-US" altLang="ja-JP"/>
              <a:pPr/>
              <a:t>4/9/2013 9:16 PM</a:t>
            </a:fld>
            <a:endParaRPr lang="en-US" altLang="ja-JP"/>
          </a:p>
        </p:txBody>
      </p:sp>
      <p:sp>
        <p:nvSpPr>
          <p:cNvPr id="8" name="Slide Number Placeholder 11"/>
          <p:cNvSpPr>
            <a:spLocks noGrp="1"/>
          </p:cNvSpPr>
          <p:nvPr>
            <p:ph type="sldNum" sz="quarter" idx="11"/>
          </p:nvPr>
        </p:nvSpPr>
        <p:spPr/>
        <p:txBody>
          <a:bodyPr/>
          <a:lstStyle>
            <a:lvl1pPr>
              <a:defRPr sz="1400" smtClean="0">
                <a:solidFill>
                  <a:srgbClr val="FFFFFF"/>
                </a:solidFill>
                <a:ea typeface="SimSun" pitchFamily="2" charset="-122"/>
              </a:defRPr>
            </a:lvl1pPr>
          </a:lstStyle>
          <a:p>
            <a:fld id="{AC96866D-E964-428F-9F11-82DB215B225C}" type="slidenum">
              <a:rPr lang="en-US" altLang="ja-JP"/>
              <a:pPr/>
              <a:t>&lt;#&gt;</a:t>
            </a:fld>
            <a:endParaRPr lang="en-US" altLang="ja-JP"/>
          </a:p>
        </p:txBody>
      </p:sp>
      <p:sp>
        <p:nvSpPr>
          <p:cNvPr id="9" name="Footer Placeholder 13"/>
          <p:cNvSpPr>
            <a:spLocks noGrp="1"/>
          </p:cNvSpPr>
          <p:nvPr>
            <p:ph type="ftr" sz="quarter" idx="12"/>
          </p:nvPr>
        </p:nvSpPr>
        <p:spPr/>
        <p:txBody>
          <a:bodyPr/>
          <a:lstStyle>
            <a:lvl1pPr>
              <a:defRPr smtClean="0">
                <a:ea typeface="SimSun" pitchFamily="2" charset="-122"/>
              </a:defRPr>
            </a:lvl1pPr>
          </a:lstStyle>
          <a:p>
            <a:endParaRPr lang="en-US"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3" name="Rectangle 7"/>
          <p:cNvSpPr/>
          <p:nvPr/>
        </p:nvSpPr>
        <p:spPr>
          <a:xfrm>
            <a:off x="0" y="908050"/>
            <a:ext cx="57785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4" name="Rectangle 8"/>
          <p:cNvSpPr/>
          <p:nvPr/>
        </p:nvSpPr>
        <p:spPr>
          <a:xfrm>
            <a:off x="639763" y="908050"/>
            <a:ext cx="9266237"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2" name="Title 1"/>
          <p:cNvSpPr>
            <a:spLocks noGrp="1"/>
          </p:cNvSpPr>
          <p:nvPr>
            <p:ph type="title"/>
          </p:nvPr>
        </p:nvSpPr>
        <p:spPr/>
        <p:txBody>
          <a:bodyPr/>
          <a:lstStyle>
            <a:lvl1pPr>
              <a:defRPr>
                <a:solidFill>
                  <a:schemeClr val="tx1"/>
                </a:solidFill>
              </a:defRPr>
            </a:lvl1pPr>
          </a:lstStyle>
          <a:p>
            <a:r>
              <a:rPr lang="ja-JP" altLang="en-US" smtClean="0"/>
              <a:t>マスター タイトルの書式設定</a:t>
            </a:r>
            <a:endParaRPr lang="en-US"/>
          </a:p>
        </p:txBody>
      </p:sp>
      <p:sp>
        <p:nvSpPr>
          <p:cNvPr id="5" name="Date Placeholder 2"/>
          <p:cNvSpPr>
            <a:spLocks noGrp="1"/>
          </p:cNvSpPr>
          <p:nvPr>
            <p:ph type="dt" sz="half" idx="10"/>
          </p:nvPr>
        </p:nvSpPr>
        <p:spPr/>
        <p:txBody>
          <a:bodyPr/>
          <a:lstStyle>
            <a:lvl1pPr>
              <a:defRPr smtClean="0">
                <a:ea typeface="SimSun" pitchFamily="2" charset="-122"/>
              </a:defRPr>
            </a:lvl1pPr>
          </a:lstStyle>
          <a:p>
            <a:fld id="{5463C603-AA86-4C61-821B-F0F1AAC68615}" type="datetime8">
              <a:rPr lang="en-US" altLang="ja-JP"/>
              <a:pPr/>
              <a:t>4/9/2013 9:16 PM</a:t>
            </a:fld>
            <a:endParaRPr lang="en-US" altLang="ja-JP"/>
          </a:p>
        </p:txBody>
      </p:sp>
      <p:sp>
        <p:nvSpPr>
          <p:cNvPr id="6" name="Footer Placeholder 3"/>
          <p:cNvSpPr>
            <a:spLocks noGrp="1"/>
          </p:cNvSpPr>
          <p:nvPr>
            <p:ph type="ftr" sz="quarter" idx="11"/>
          </p:nvPr>
        </p:nvSpPr>
        <p:spPr/>
        <p:txBody>
          <a:bodyPr/>
          <a:lstStyle>
            <a:lvl1pPr>
              <a:defRPr smtClean="0">
                <a:ea typeface="SimSun" pitchFamily="2" charset="-122"/>
              </a:defRPr>
            </a:lvl1pPr>
          </a:lstStyle>
          <a:p>
            <a:endParaRPr lang="en-US" altLang="ja-JP"/>
          </a:p>
        </p:txBody>
      </p:sp>
      <p:sp>
        <p:nvSpPr>
          <p:cNvPr id="7" name="Slide Number Placeholder 4"/>
          <p:cNvSpPr>
            <a:spLocks noGrp="1"/>
          </p:cNvSpPr>
          <p:nvPr>
            <p:ph type="sldNum" sz="quarter" idx="12"/>
          </p:nvPr>
        </p:nvSpPr>
        <p:spPr>
          <a:xfrm>
            <a:off x="0" y="836613"/>
            <a:ext cx="577850" cy="244475"/>
          </a:xfrm>
        </p:spPr>
        <p:txBody>
          <a:bodyPr/>
          <a:lstStyle>
            <a:lvl1pPr>
              <a:defRPr sz="1400" smtClean="0">
                <a:solidFill>
                  <a:srgbClr val="FFFFFF"/>
                </a:solidFill>
                <a:ea typeface="SimSun" pitchFamily="2" charset="-122"/>
              </a:defRPr>
            </a:lvl1pPr>
          </a:lstStyle>
          <a:p>
            <a:fld id="{F098C22F-B233-4DD6-A11B-1243B5A9D76F}" type="slidenum">
              <a:rPr lang="en-US" altLang="ja-JP"/>
              <a:pPr/>
              <a:t>&lt;#&gt;</a:t>
            </a:fld>
            <a:endParaRPr lang="en-US" altLang="ja-JP"/>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ea typeface="SimSun" pitchFamily="2" charset="-122"/>
              </a:defRPr>
            </a:lvl1pPr>
          </a:lstStyle>
          <a:p>
            <a:fld id="{102CC69D-EEE1-4641-BE84-7CD8800DDED8}" type="datetime8">
              <a:rPr lang="en-US" altLang="ja-JP"/>
              <a:pPr/>
              <a:t>4/9/2013 9:16 PM</a:t>
            </a:fld>
            <a:endParaRPr lang="en-US" altLang="ja-JP"/>
          </a:p>
        </p:txBody>
      </p:sp>
      <p:sp>
        <p:nvSpPr>
          <p:cNvPr id="3" name="Footer Placeholder 2"/>
          <p:cNvSpPr>
            <a:spLocks noGrp="1"/>
          </p:cNvSpPr>
          <p:nvPr>
            <p:ph type="ftr" sz="quarter" idx="11"/>
          </p:nvPr>
        </p:nvSpPr>
        <p:spPr/>
        <p:txBody>
          <a:bodyPr/>
          <a:lstStyle>
            <a:lvl1pPr>
              <a:defRPr smtClean="0">
                <a:ea typeface="SimSun" pitchFamily="2" charset="-122"/>
              </a:defRPr>
            </a:lvl1pPr>
          </a:lstStyle>
          <a:p>
            <a:endParaRPr lang="en-US" altLang="ja-JP"/>
          </a:p>
        </p:txBody>
      </p:sp>
      <p:sp>
        <p:nvSpPr>
          <p:cNvPr id="4" name="Slide Number Placeholder 3"/>
          <p:cNvSpPr>
            <a:spLocks noGrp="1"/>
          </p:cNvSpPr>
          <p:nvPr>
            <p:ph type="sldNum" sz="quarter" idx="12"/>
          </p:nvPr>
        </p:nvSpPr>
        <p:spPr>
          <a:xfrm>
            <a:off x="0" y="6248400"/>
            <a:ext cx="577850" cy="381000"/>
          </a:xfrm>
        </p:spPr>
        <p:txBody>
          <a:bodyPr/>
          <a:lstStyle>
            <a:lvl1pPr>
              <a:defRPr sz="1400" smtClean="0">
                <a:ea typeface="SimSun" pitchFamily="2" charset="-122"/>
              </a:defRPr>
            </a:lvl1pPr>
          </a:lstStyle>
          <a:p>
            <a:fld id="{EC6EEECA-9934-40D9-A28C-0E51F9E3C2B5}" type="slidenum">
              <a:rPr lang="en-US" altLang="ja-JP"/>
              <a:pPr/>
              <a:t>&lt;#&gt;</a:t>
            </a:fld>
            <a:endParaRPr lang="en-US" altLang="ja-JP"/>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内容与标题">
    <p:spTree>
      <p:nvGrpSpPr>
        <p:cNvPr id="1" name=""/>
        <p:cNvGrpSpPr/>
        <p:nvPr/>
      </p:nvGrpSpPr>
      <p:grpSpPr>
        <a:xfrm>
          <a:off x="0" y="0"/>
          <a:ext cx="0" cy="0"/>
          <a:chOff x="0" y="0"/>
          <a:chExt cx="0" cy="0"/>
        </a:xfrm>
      </p:grpSpPr>
      <p:sp>
        <p:nvSpPr>
          <p:cNvPr id="4" name="Rectangle 7"/>
          <p:cNvSpPr/>
          <p:nvPr/>
        </p:nvSpPr>
        <p:spPr>
          <a:xfrm>
            <a:off x="0" y="908050"/>
            <a:ext cx="57785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5" name="Rectangle 8"/>
          <p:cNvSpPr/>
          <p:nvPr/>
        </p:nvSpPr>
        <p:spPr>
          <a:xfrm>
            <a:off x="639763" y="908050"/>
            <a:ext cx="9266237"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pic>
        <p:nvPicPr>
          <p:cNvPr id="6" name="Picture 7" descr="sm_pencil.png"/>
          <p:cNvPicPr>
            <a:picLocks noChangeAspect="1"/>
          </p:cNvPicPr>
          <p:nvPr userDrawn="1"/>
        </p:nvPicPr>
        <p:blipFill>
          <a:blip r:embed="rId2"/>
          <a:srcRect/>
          <a:stretch>
            <a:fillRect/>
          </a:stretch>
        </p:blipFill>
        <p:spPr bwMode="auto">
          <a:xfrm>
            <a:off x="663575" y="1755775"/>
            <a:ext cx="1749425" cy="2144713"/>
          </a:xfrm>
          <a:prstGeom prst="rect">
            <a:avLst/>
          </a:prstGeom>
          <a:noFill/>
          <a:ln w="50800" cap="sq" cmpd="dbl">
            <a:solidFill>
              <a:schemeClr val="accent2"/>
            </a:solidFill>
            <a:miter lim="800000"/>
            <a:headEnd/>
            <a:tailEnd/>
          </a:ln>
        </p:spPr>
      </p:pic>
      <p:sp>
        <p:nvSpPr>
          <p:cNvPr id="2" name="Title 1"/>
          <p:cNvSpPr>
            <a:spLocks noGrp="1"/>
          </p:cNvSpPr>
          <p:nvPr>
            <p:ph type="title"/>
          </p:nvPr>
        </p:nvSpPr>
        <p:spPr>
          <a:xfrm>
            <a:off x="660400" y="273050"/>
            <a:ext cx="8750300" cy="869950"/>
          </a:xfrm>
        </p:spPr>
        <p:txBody>
          <a:bodyPr/>
          <a:lstStyle>
            <a:lvl1pPr algn="l">
              <a:buNone/>
              <a:defRPr sz="3600" b="0">
                <a:solidFill>
                  <a:schemeClr val="tx1"/>
                </a:solidFill>
              </a:defRPr>
            </a:lvl1pPr>
          </a:lstStyle>
          <a:p>
            <a:r>
              <a:rPr lang="ja-JP" altLang="en-US" smtClean="0"/>
              <a:t>マスター タイトルの書式設定</a:t>
            </a:r>
            <a:endParaRPr lang="en-US" dirty="0"/>
          </a:p>
        </p:txBody>
      </p:sp>
      <p:sp>
        <p:nvSpPr>
          <p:cNvPr id="9" name="Content Placeholder 8"/>
          <p:cNvSpPr>
            <a:spLocks noGrp="1"/>
          </p:cNvSpPr>
          <p:nvPr>
            <p:ph sz="quarter" idx="1"/>
          </p:nvPr>
        </p:nvSpPr>
        <p:spPr>
          <a:xfrm>
            <a:off x="2559050" y="1752600"/>
            <a:ext cx="6934200" cy="4419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4"/>
          <p:cNvSpPr>
            <a:spLocks noGrp="1"/>
          </p:cNvSpPr>
          <p:nvPr>
            <p:ph type="dt" sz="half" idx="10"/>
          </p:nvPr>
        </p:nvSpPr>
        <p:spPr/>
        <p:txBody>
          <a:bodyPr/>
          <a:lstStyle>
            <a:lvl1pPr>
              <a:defRPr smtClean="0">
                <a:ea typeface="SimSun" pitchFamily="2" charset="-122"/>
              </a:defRPr>
            </a:lvl1pPr>
          </a:lstStyle>
          <a:p>
            <a:fld id="{18428BDA-6882-41C0-964E-CE239B5F889B}" type="datetime8">
              <a:rPr lang="en-US" altLang="ja-JP"/>
              <a:pPr/>
              <a:t>4/9/2013 9:16 PM</a:t>
            </a:fld>
            <a:endParaRPr lang="en-US" altLang="ja-JP"/>
          </a:p>
        </p:txBody>
      </p:sp>
      <p:sp>
        <p:nvSpPr>
          <p:cNvPr id="8" name="Footer Placeholder 5"/>
          <p:cNvSpPr>
            <a:spLocks noGrp="1"/>
          </p:cNvSpPr>
          <p:nvPr>
            <p:ph type="ftr" sz="quarter" idx="11"/>
          </p:nvPr>
        </p:nvSpPr>
        <p:spPr/>
        <p:txBody>
          <a:bodyPr/>
          <a:lstStyle>
            <a:lvl1pPr>
              <a:defRPr smtClean="0">
                <a:ea typeface="SimSun" pitchFamily="2" charset="-122"/>
              </a:defRPr>
            </a:lvl1pPr>
          </a:lstStyle>
          <a:p>
            <a:endParaRPr lang="en-US" altLang="ja-JP"/>
          </a:p>
        </p:txBody>
      </p:sp>
      <p:sp>
        <p:nvSpPr>
          <p:cNvPr id="10" name="Slide Number Placeholder 6"/>
          <p:cNvSpPr>
            <a:spLocks noGrp="1"/>
          </p:cNvSpPr>
          <p:nvPr>
            <p:ph type="sldNum" sz="quarter" idx="12"/>
          </p:nvPr>
        </p:nvSpPr>
        <p:spPr>
          <a:xfrm>
            <a:off x="-160338" y="2060575"/>
            <a:ext cx="577851" cy="244475"/>
          </a:xfrm>
        </p:spPr>
        <p:txBody>
          <a:bodyPr/>
          <a:lstStyle>
            <a:lvl1pPr>
              <a:defRPr sz="1400" smtClean="0">
                <a:solidFill>
                  <a:srgbClr val="FFFFFF"/>
                </a:solidFill>
                <a:ea typeface="SimSun" pitchFamily="2" charset="-122"/>
              </a:defRPr>
            </a:lvl1pPr>
          </a:lstStyle>
          <a:p>
            <a:fld id="{C8542596-F586-4024-9FA3-72065B155673}" type="slidenum">
              <a:rPr lang="en-US" altLang="ja-JP"/>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663702" y="228600"/>
            <a:ext cx="8832850" cy="990600"/>
          </a:xfrm>
        </p:spPr>
        <p:txBody>
          <a:bodyPr/>
          <a:lstStyle>
            <a:lvl1pPr>
              <a:defRPr sz="3600">
                <a:solidFill>
                  <a:schemeClr val="tx1"/>
                </a:solidFill>
              </a:defRPr>
            </a:lvl1pPr>
          </a:lstStyle>
          <a:p>
            <a:r>
              <a:rPr lang="ja-JP" altLang="en-US" smtClean="0"/>
              <a:t>マスター タイトルの書式設定</a:t>
            </a:r>
            <a:endParaRPr lang="en-US" dirty="0"/>
          </a:p>
        </p:txBody>
      </p:sp>
      <p:sp>
        <p:nvSpPr>
          <p:cNvPr id="8" name="Content Placeholder 7"/>
          <p:cNvSpPr>
            <a:spLocks noGrp="1"/>
          </p:cNvSpPr>
          <p:nvPr>
            <p:ph sz="quarter" idx="1"/>
          </p:nvPr>
        </p:nvSpPr>
        <p:spPr>
          <a:xfrm>
            <a:off x="663702" y="1600200"/>
            <a:ext cx="8832850" cy="44958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A6E2A3B5-559F-4C94-89A1-1B13841BFD5E}" type="datetime8">
              <a:rPr lang="en-US" altLang="ja-JP"/>
              <a:pPr>
                <a:defRPr/>
              </a:pPr>
              <a:t>4/9/2013 9:16 PM</a:t>
            </a:fld>
            <a:endParaRPr lang="en-US" altLang="ja-JP"/>
          </a:p>
        </p:txBody>
      </p:sp>
      <p:sp>
        <p:nvSpPr>
          <p:cNvPr id="5" name="Footer Placeholder 4"/>
          <p:cNvSpPr>
            <a:spLocks noGrp="1"/>
          </p:cNvSpPr>
          <p:nvPr>
            <p:ph type="ftr" sz="quarter" idx="11"/>
          </p:nvPr>
        </p:nvSpPr>
        <p:spPr/>
        <p:txBody>
          <a:bodyPr/>
          <a:lstStyle>
            <a:lvl1pPr>
              <a:defRPr/>
            </a:lvl1pPr>
          </a:lstStyle>
          <a:p>
            <a:pPr>
              <a:defRPr/>
            </a:pPr>
            <a:endParaRPr lang="en-US" altLang="ja-JP"/>
          </a:p>
        </p:txBody>
      </p:sp>
      <p:sp>
        <p:nvSpPr>
          <p:cNvPr id="6" name="Slide Number Placeholder 5"/>
          <p:cNvSpPr>
            <a:spLocks noGrp="1"/>
          </p:cNvSpPr>
          <p:nvPr>
            <p:ph type="sldNum" sz="quarter" idx="12"/>
          </p:nvPr>
        </p:nvSpPr>
        <p:spPr>
          <a:xfrm>
            <a:off x="0" y="1196975"/>
            <a:ext cx="577850" cy="244475"/>
          </a:xfrm>
        </p:spPr>
        <p:txBody>
          <a:bodyPr/>
          <a:lstStyle>
            <a:lvl1pPr>
              <a:defRPr sz="1400">
                <a:solidFill>
                  <a:srgbClr val="FFFFFF"/>
                </a:solidFill>
              </a:defRPr>
            </a:lvl1pPr>
          </a:lstStyle>
          <a:p>
            <a:pPr>
              <a:defRPr/>
            </a:pPr>
            <a:fld id="{C4B0B1B6-5886-40FB-AD26-5EA710796194}" type="slidenum">
              <a:rPr lang="en-US" altLang="ja-JP"/>
              <a:pPr>
                <a:defRPr/>
              </a:pPr>
              <a:t>&lt;#&gt;</a:t>
            </a:fld>
            <a:endParaRPr lang="en-US"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Rectangle 7"/>
          <p:cNvSpPr/>
          <p:nvPr/>
        </p:nvSpPr>
        <p:spPr bwMode="white">
          <a:xfrm>
            <a:off x="-9525" y="4572000"/>
            <a:ext cx="9906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6" name="Rectangle 8"/>
          <p:cNvSpPr/>
          <p:nvPr/>
        </p:nvSpPr>
        <p:spPr>
          <a:xfrm>
            <a:off x="-9525" y="4664075"/>
            <a:ext cx="158432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7" name="Rectangle 9"/>
          <p:cNvSpPr/>
          <p:nvPr/>
        </p:nvSpPr>
        <p:spPr>
          <a:xfrm>
            <a:off x="1674813" y="4654550"/>
            <a:ext cx="8231187"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8" name="Rectangle 10"/>
          <p:cNvSpPr/>
          <p:nvPr/>
        </p:nvSpPr>
        <p:spPr bwMode="white">
          <a:xfrm>
            <a:off x="1568450" y="0"/>
            <a:ext cx="109538"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4" name="Text Placeholder 3"/>
          <p:cNvSpPr>
            <a:spLocks noGrp="1"/>
          </p:cNvSpPr>
          <p:nvPr>
            <p:ph type="body" sz="half" idx="2"/>
          </p:nvPr>
        </p:nvSpPr>
        <p:spPr>
          <a:xfrm>
            <a:off x="1733550" y="5486400"/>
            <a:ext cx="79248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ja-JP" altLang="en-US" smtClean="0"/>
              <a:t>マスター テキストの書式設定</a:t>
            </a:r>
          </a:p>
        </p:txBody>
      </p:sp>
      <p:sp>
        <p:nvSpPr>
          <p:cNvPr id="2" name="Title 1"/>
          <p:cNvSpPr>
            <a:spLocks noGrp="1"/>
          </p:cNvSpPr>
          <p:nvPr>
            <p:ph type="title"/>
          </p:nvPr>
        </p:nvSpPr>
        <p:spPr>
          <a:xfrm>
            <a:off x="1733550" y="4648200"/>
            <a:ext cx="7924800" cy="685800"/>
          </a:xfrm>
        </p:spPr>
        <p:txBody>
          <a:bodyPr/>
          <a:lstStyle>
            <a:lvl1pPr algn="l">
              <a:buNone/>
              <a:defRPr sz="2800" b="0">
                <a:solidFill>
                  <a:srgbClr val="FFFFFF"/>
                </a:solidFill>
              </a:defRPr>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1690624" y="0"/>
            <a:ext cx="8215376" cy="4568952"/>
          </a:xfrm>
          <a:solidFill>
            <a:schemeClr val="accent1">
              <a:tint val="40000"/>
            </a:schemeClr>
          </a:solidFill>
          <a:ln>
            <a:noFill/>
          </a:ln>
        </p:spPr>
        <p:txBody>
          <a:bodyPr>
            <a:normAutofit/>
          </a:bodyPr>
          <a:lstStyle>
            <a:lvl1pPr marL="0" indent="0">
              <a:buNone/>
              <a:defRPr sz="3200"/>
            </a:lvl1pPr>
          </a:lstStyle>
          <a:p>
            <a:pPr lvl="0"/>
            <a:r>
              <a:rPr lang="ja-JP" altLang="en-US" noProof="0" smtClean="0"/>
              <a:t>アイコンをクリックして図を追加</a:t>
            </a:r>
            <a:endParaRPr lang="en-US" noProof="0" dirty="0"/>
          </a:p>
        </p:txBody>
      </p:sp>
      <p:sp>
        <p:nvSpPr>
          <p:cNvPr id="9" name="Date Placeholder 11"/>
          <p:cNvSpPr>
            <a:spLocks noGrp="1"/>
          </p:cNvSpPr>
          <p:nvPr>
            <p:ph type="dt" sz="half" idx="10"/>
          </p:nvPr>
        </p:nvSpPr>
        <p:spPr>
          <a:xfrm>
            <a:off x="6769100" y="6248400"/>
            <a:ext cx="2889250" cy="365125"/>
          </a:xfrm>
        </p:spPr>
        <p:txBody>
          <a:bodyPr/>
          <a:lstStyle>
            <a:lvl1pPr>
              <a:defRPr smtClean="0">
                <a:ea typeface="SimSun" pitchFamily="2" charset="-122"/>
              </a:defRPr>
            </a:lvl1pPr>
          </a:lstStyle>
          <a:p>
            <a:fld id="{6BECA7ED-1B2A-4963-8F2D-9B8C8D58DDF6}" type="datetime8">
              <a:rPr lang="en-US" altLang="ja-JP"/>
              <a:pPr/>
              <a:t>4/9/2013 9:16 PM</a:t>
            </a:fld>
            <a:endParaRPr lang="en-US" altLang="ja-JP"/>
          </a:p>
        </p:txBody>
      </p:sp>
      <p:sp>
        <p:nvSpPr>
          <p:cNvPr id="10" name="Slide Number Placeholder 12"/>
          <p:cNvSpPr>
            <a:spLocks noGrp="1"/>
          </p:cNvSpPr>
          <p:nvPr>
            <p:ph type="sldNum" sz="quarter" idx="11"/>
          </p:nvPr>
        </p:nvSpPr>
        <p:spPr>
          <a:xfrm>
            <a:off x="0" y="4667250"/>
            <a:ext cx="1568450" cy="663575"/>
          </a:xfrm>
        </p:spPr>
        <p:txBody>
          <a:bodyPr/>
          <a:lstStyle>
            <a:lvl1pPr>
              <a:defRPr sz="2800" smtClean="0">
                <a:solidFill>
                  <a:srgbClr val="FFFFFF"/>
                </a:solidFill>
                <a:ea typeface="SimSun" pitchFamily="2" charset="-122"/>
              </a:defRPr>
            </a:lvl1pPr>
          </a:lstStyle>
          <a:p>
            <a:fld id="{ACEF30D4-D233-45A6-AFDE-FDD62FCB2281}" type="slidenum">
              <a:rPr lang="en-US" altLang="ja-JP"/>
              <a:pPr/>
              <a:t>&lt;#&gt;</a:t>
            </a:fld>
            <a:endParaRPr lang="en-US" altLang="ja-JP"/>
          </a:p>
        </p:txBody>
      </p:sp>
      <p:sp>
        <p:nvSpPr>
          <p:cNvPr id="11" name="Footer Placeholder 13"/>
          <p:cNvSpPr>
            <a:spLocks noGrp="1"/>
          </p:cNvSpPr>
          <p:nvPr>
            <p:ph type="ftr" sz="quarter" idx="12"/>
          </p:nvPr>
        </p:nvSpPr>
        <p:spPr>
          <a:xfrm>
            <a:off x="1733550" y="6248400"/>
            <a:ext cx="4953000" cy="365125"/>
          </a:xfrm>
        </p:spPr>
        <p:txBody>
          <a:bodyPr/>
          <a:lstStyle>
            <a:lvl1pPr>
              <a:defRPr smtClean="0">
                <a:ea typeface="SimSun" pitchFamily="2" charset="-122"/>
              </a:defRPr>
            </a:lvl1pPr>
          </a:lstStyle>
          <a:p>
            <a:endParaRPr lang="en-US" altLang="ja-JP"/>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13"/>
          <p:cNvSpPr>
            <a:spLocks noGrp="1"/>
          </p:cNvSpPr>
          <p:nvPr>
            <p:ph type="dt" sz="half" idx="10"/>
          </p:nvPr>
        </p:nvSpPr>
        <p:spPr/>
        <p:txBody>
          <a:bodyPr/>
          <a:lstStyle>
            <a:lvl1pPr>
              <a:defRPr smtClean="0">
                <a:ea typeface="SimSun" pitchFamily="2" charset="-122"/>
              </a:defRPr>
            </a:lvl1pPr>
          </a:lstStyle>
          <a:p>
            <a:fld id="{A231F104-1BFF-4882-853E-BE2C3DB6A4C7}" type="datetime8">
              <a:rPr lang="en-US" altLang="ja-JP"/>
              <a:pPr/>
              <a:t>4/9/2013 9:16 PM</a:t>
            </a:fld>
            <a:endParaRPr lang="en-US" altLang="ja-JP"/>
          </a:p>
        </p:txBody>
      </p:sp>
      <p:sp>
        <p:nvSpPr>
          <p:cNvPr id="5" name="Footer Placeholder 2"/>
          <p:cNvSpPr>
            <a:spLocks noGrp="1"/>
          </p:cNvSpPr>
          <p:nvPr>
            <p:ph type="ftr" sz="quarter" idx="11"/>
          </p:nvPr>
        </p:nvSpPr>
        <p:spPr/>
        <p:txBody>
          <a:bodyPr/>
          <a:lstStyle>
            <a:lvl1pPr>
              <a:defRPr smtClean="0">
                <a:ea typeface="SimSun" pitchFamily="2" charset="-122"/>
              </a:defRPr>
            </a:lvl1pPr>
          </a:lstStyle>
          <a:p>
            <a:endParaRPr lang="en-US" altLang="ja-JP"/>
          </a:p>
        </p:txBody>
      </p:sp>
      <p:sp>
        <p:nvSpPr>
          <p:cNvPr id="6" name="Slide Number Placeholder 22"/>
          <p:cNvSpPr>
            <a:spLocks noGrp="1"/>
          </p:cNvSpPr>
          <p:nvPr>
            <p:ph type="sldNum" sz="quarter" idx="12"/>
          </p:nvPr>
        </p:nvSpPr>
        <p:spPr/>
        <p:txBody>
          <a:bodyPr/>
          <a:lstStyle>
            <a:lvl1pPr>
              <a:defRPr smtClean="0">
                <a:ea typeface="SimSun" pitchFamily="2" charset="-122"/>
              </a:defRPr>
            </a:lvl1pPr>
          </a:lstStyle>
          <a:p>
            <a:fld id="{51C80667-8821-40F6-96DF-755A981BD6D7}" type="slidenum">
              <a:rPr lang="en-US" altLang="ja-JP"/>
              <a:pPr/>
              <a:t>&lt;#&gt;</a:t>
            </a:fld>
            <a:endParaRPr lang="en-US" altLang="ja-JP" sz="1400">
              <a:solidFill>
                <a:srgbClr val="FFFFFF"/>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4" name="Rectangle 6"/>
          <p:cNvSpPr/>
          <p:nvPr/>
        </p:nvSpPr>
        <p:spPr bwMode="white">
          <a:xfrm>
            <a:off x="6604000" y="0"/>
            <a:ext cx="347663"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5" name="Rectangle 7"/>
          <p:cNvSpPr/>
          <p:nvPr/>
        </p:nvSpPr>
        <p:spPr>
          <a:xfrm>
            <a:off x="6653213" y="609600"/>
            <a:ext cx="24765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6" name="Rectangle 8"/>
          <p:cNvSpPr/>
          <p:nvPr/>
        </p:nvSpPr>
        <p:spPr>
          <a:xfrm>
            <a:off x="6653213" y="0"/>
            <a:ext cx="24765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2" name="Vertical Title 1"/>
          <p:cNvSpPr>
            <a:spLocks noGrp="1"/>
          </p:cNvSpPr>
          <p:nvPr>
            <p:ph type="title" orient="vert"/>
          </p:nvPr>
        </p:nvSpPr>
        <p:spPr>
          <a:xfrm>
            <a:off x="7099300" y="609601"/>
            <a:ext cx="2228850" cy="551656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95300" y="609600"/>
            <a:ext cx="6026150" cy="551656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3"/>
          <p:cNvSpPr>
            <a:spLocks noGrp="1"/>
          </p:cNvSpPr>
          <p:nvPr>
            <p:ph type="dt" sz="half" idx="10"/>
          </p:nvPr>
        </p:nvSpPr>
        <p:spPr>
          <a:xfrm>
            <a:off x="7099300" y="6248400"/>
            <a:ext cx="2393950" cy="365125"/>
          </a:xfrm>
        </p:spPr>
        <p:txBody>
          <a:bodyPr/>
          <a:lstStyle>
            <a:lvl1pPr>
              <a:defRPr smtClean="0">
                <a:ea typeface="SimSun" pitchFamily="2" charset="-122"/>
              </a:defRPr>
            </a:lvl1pPr>
          </a:lstStyle>
          <a:p>
            <a:fld id="{D4DF80D0-B780-4879-B40A-E571AB04F20D}" type="datetime8">
              <a:rPr lang="en-US" altLang="ja-JP"/>
              <a:pPr/>
              <a:t>4/9/2013 9:16 PM</a:t>
            </a:fld>
            <a:endParaRPr lang="en-US" altLang="ja-JP"/>
          </a:p>
        </p:txBody>
      </p:sp>
      <p:sp>
        <p:nvSpPr>
          <p:cNvPr id="8" name="Footer Placeholder 4"/>
          <p:cNvSpPr>
            <a:spLocks noGrp="1"/>
          </p:cNvSpPr>
          <p:nvPr>
            <p:ph type="ftr" sz="quarter" idx="11"/>
          </p:nvPr>
        </p:nvSpPr>
        <p:spPr>
          <a:xfrm>
            <a:off x="495300" y="6248400"/>
            <a:ext cx="6037263" cy="365125"/>
          </a:xfrm>
        </p:spPr>
        <p:txBody>
          <a:bodyPr/>
          <a:lstStyle>
            <a:lvl1pPr>
              <a:defRPr smtClean="0">
                <a:ea typeface="SimSun" pitchFamily="2" charset="-122"/>
              </a:defRPr>
            </a:lvl1pPr>
          </a:lstStyle>
          <a:p>
            <a:endParaRPr lang="en-US" altLang="ja-JP"/>
          </a:p>
        </p:txBody>
      </p:sp>
      <p:sp>
        <p:nvSpPr>
          <p:cNvPr id="9" name="Slide Number Placeholder 5"/>
          <p:cNvSpPr>
            <a:spLocks noGrp="1"/>
          </p:cNvSpPr>
          <p:nvPr>
            <p:ph type="sldNum" sz="quarter" idx="12"/>
          </p:nvPr>
        </p:nvSpPr>
        <p:spPr>
          <a:xfrm rot="5400000">
            <a:off x="6511132" y="134143"/>
            <a:ext cx="533400" cy="265113"/>
          </a:xfrm>
        </p:spPr>
        <p:txBody>
          <a:bodyPr/>
          <a:lstStyle>
            <a:lvl1pPr>
              <a:defRPr smtClean="0">
                <a:ea typeface="SimSun" pitchFamily="2" charset="-122"/>
              </a:defRPr>
            </a:lvl1pPr>
          </a:lstStyle>
          <a:p>
            <a:fld id="{55B0EE21-C3BE-4CC5-9D35-F725C05592CE}" type="slidenum">
              <a:rPr lang="en-US" altLang="ja-JP"/>
              <a:pPr/>
              <a:t>&lt;#&gt;</a:t>
            </a:fld>
            <a:endParaRPr lang="en-US" altLang="ja-JP" sz="140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4" name="Rectangle 6"/>
          <p:cNvSpPr/>
          <p:nvPr/>
        </p:nvSpPr>
        <p:spPr bwMode="white">
          <a:xfrm>
            <a:off x="0" y="1524000"/>
            <a:ext cx="9906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5" name="Rectangle 7"/>
          <p:cNvSpPr/>
          <p:nvPr/>
        </p:nvSpPr>
        <p:spPr>
          <a:xfrm>
            <a:off x="0" y="1600200"/>
            <a:ext cx="140335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6" name="Rectangle 8"/>
          <p:cNvSpPr/>
          <p:nvPr/>
        </p:nvSpPr>
        <p:spPr>
          <a:xfrm>
            <a:off x="1485900" y="1600200"/>
            <a:ext cx="84201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3" name="Text Placeholder 2"/>
          <p:cNvSpPr>
            <a:spLocks noGrp="1"/>
          </p:cNvSpPr>
          <p:nvPr>
            <p:ph type="body" idx="1"/>
          </p:nvPr>
        </p:nvSpPr>
        <p:spPr>
          <a:xfrm>
            <a:off x="1485900" y="2743200"/>
            <a:ext cx="7716706" cy="1673225"/>
          </a:xfrm>
        </p:spPr>
        <p:txBody>
          <a:bodyPr/>
          <a:lstStyle>
            <a:lvl1pPr>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2" name="Title 1"/>
          <p:cNvSpPr>
            <a:spLocks noGrp="1"/>
          </p:cNvSpPr>
          <p:nvPr>
            <p:ph type="title"/>
          </p:nvPr>
        </p:nvSpPr>
        <p:spPr>
          <a:xfrm>
            <a:off x="1485900" y="1600200"/>
            <a:ext cx="8255000" cy="990600"/>
          </a:xfrm>
        </p:spPr>
        <p:txBody>
          <a:bodyPr/>
          <a:lstStyle>
            <a:lvl1pPr algn="l">
              <a:buNone/>
              <a:defRPr sz="4400" b="0" cap="none">
                <a:solidFill>
                  <a:srgbClr val="FFFFFF"/>
                </a:solidFill>
              </a:defRPr>
            </a:lvl1pPr>
          </a:lstStyle>
          <a:p>
            <a:r>
              <a:rPr lang="ja-JP" altLang="en-US" smtClean="0"/>
              <a:t>マスター タイトルの書式設定</a:t>
            </a:r>
            <a:endParaRPr lang="en-US" dirty="0"/>
          </a:p>
        </p:txBody>
      </p:sp>
      <p:sp>
        <p:nvSpPr>
          <p:cNvPr id="7" name="Date Placeholder 11"/>
          <p:cNvSpPr>
            <a:spLocks noGrp="1"/>
          </p:cNvSpPr>
          <p:nvPr>
            <p:ph type="dt" sz="half" idx="10"/>
          </p:nvPr>
        </p:nvSpPr>
        <p:spPr/>
        <p:txBody>
          <a:bodyPr/>
          <a:lstStyle>
            <a:lvl1pPr>
              <a:defRPr/>
            </a:lvl1pPr>
          </a:lstStyle>
          <a:p>
            <a:pPr>
              <a:defRPr/>
            </a:pPr>
            <a:fld id="{04BA18ED-BA11-41B0-A584-618C9308EF3E}" type="datetime8">
              <a:rPr lang="en-US" altLang="ja-JP"/>
              <a:pPr>
                <a:defRPr/>
              </a:pPr>
              <a:t>4/9/2013 9:16 PM</a:t>
            </a:fld>
            <a:endParaRPr lang="en-US" altLang="ja-JP"/>
          </a:p>
        </p:txBody>
      </p:sp>
      <p:sp>
        <p:nvSpPr>
          <p:cNvPr id="8" name="Slide Number Placeholder 12"/>
          <p:cNvSpPr>
            <a:spLocks noGrp="1"/>
          </p:cNvSpPr>
          <p:nvPr>
            <p:ph type="sldNum" sz="quarter" idx="11"/>
          </p:nvPr>
        </p:nvSpPr>
        <p:spPr>
          <a:xfrm>
            <a:off x="0" y="1752600"/>
            <a:ext cx="1403350" cy="701675"/>
          </a:xfrm>
        </p:spPr>
        <p:txBody>
          <a:bodyPr>
            <a:noAutofit/>
          </a:bodyPr>
          <a:lstStyle>
            <a:lvl1pPr>
              <a:defRPr sz="2400">
                <a:solidFill>
                  <a:srgbClr val="FFFFFF"/>
                </a:solidFill>
              </a:defRPr>
            </a:lvl1pPr>
          </a:lstStyle>
          <a:p>
            <a:pPr>
              <a:defRPr/>
            </a:pPr>
            <a:fld id="{8128ABC4-8113-4476-AE45-FAB6A7671464}" type="slidenum">
              <a:rPr lang="en-US" altLang="ja-JP"/>
              <a:pPr>
                <a:defRPr/>
              </a:pPr>
              <a:t>&lt;#&gt;</a:t>
            </a:fld>
            <a:endParaRPr lang="en-US" altLang="ja-JP"/>
          </a:p>
        </p:txBody>
      </p:sp>
      <p:sp>
        <p:nvSpPr>
          <p:cNvPr id="9" name="Footer Placeholder 13"/>
          <p:cNvSpPr>
            <a:spLocks noGrp="1"/>
          </p:cNvSpPr>
          <p:nvPr>
            <p:ph type="ftr" sz="quarter" idx="12"/>
          </p:nvPr>
        </p:nvSpPr>
        <p:spPr/>
        <p:txBody>
          <a:bodyPr/>
          <a:lstStyle>
            <a:lvl1pPr>
              <a:defRPr/>
            </a:lvl1pPr>
          </a:lstStyle>
          <a:p>
            <a:pPr>
              <a:defRPr/>
            </a:pPr>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9" name="Content Placeholder 8"/>
          <p:cNvSpPr>
            <a:spLocks noGrp="1"/>
          </p:cNvSpPr>
          <p:nvPr>
            <p:ph sz="quarter" idx="1"/>
          </p:nvPr>
        </p:nvSpPr>
        <p:spPr>
          <a:xfrm>
            <a:off x="660400" y="1589567"/>
            <a:ext cx="4210050" cy="4572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1" name="Content Placeholder 10"/>
          <p:cNvSpPr>
            <a:spLocks noGrp="1"/>
          </p:cNvSpPr>
          <p:nvPr>
            <p:ph sz="quarter" idx="2"/>
          </p:nvPr>
        </p:nvSpPr>
        <p:spPr>
          <a:xfrm>
            <a:off x="5248643" y="1589567"/>
            <a:ext cx="4210050" cy="4572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7"/>
          <p:cNvSpPr>
            <a:spLocks noGrp="1"/>
          </p:cNvSpPr>
          <p:nvPr>
            <p:ph type="dt" sz="half" idx="10"/>
          </p:nvPr>
        </p:nvSpPr>
        <p:spPr/>
        <p:txBody>
          <a:bodyPr/>
          <a:lstStyle>
            <a:lvl1pPr>
              <a:defRPr/>
            </a:lvl1pPr>
          </a:lstStyle>
          <a:p>
            <a:pPr>
              <a:defRPr/>
            </a:pPr>
            <a:fld id="{435CD7E7-8DE9-4353-8330-7B66FC41060D}" type="datetime8">
              <a:rPr lang="en-US" altLang="ja-JP"/>
              <a:pPr>
                <a:defRPr/>
              </a:pPr>
              <a:t>4/9/2013 9:16 PM</a:t>
            </a:fld>
            <a:endParaRPr lang="en-US" altLang="ja-JP"/>
          </a:p>
        </p:txBody>
      </p:sp>
      <p:sp>
        <p:nvSpPr>
          <p:cNvPr id="6" name="Slide Number Placeholder 9"/>
          <p:cNvSpPr>
            <a:spLocks noGrp="1"/>
          </p:cNvSpPr>
          <p:nvPr>
            <p:ph type="sldNum" sz="quarter" idx="11"/>
          </p:nvPr>
        </p:nvSpPr>
        <p:spPr/>
        <p:txBody>
          <a:bodyPr/>
          <a:lstStyle>
            <a:lvl1pPr>
              <a:defRPr sz="1400">
                <a:solidFill>
                  <a:srgbClr val="FFFFFF"/>
                </a:solidFill>
              </a:defRPr>
            </a:lvl1pPr>
          </a:lstStyle>
          <a:p>
            <a:pPr>
              <a:defRPr/>
            </a:pPr>
            <a:fld id="{863EA9F3-55C2-4EAC-B3DF-F56797DF76A0}" type="slidenum">
              <a:rPr lang="en-US" altLang="ja-JP"/>
              <a:pPr>
                <a:defRPr/>
              </a:pPr>
              <a:t>&lt;#&gt;</a:t>
            </a:fld>
            <a:endParaRPr lang="en-US" altLang="ja-JP"/>
          </a:p>
        </p:txBody>
      </p:sp>
      <p:sp>
        <p:nvSpPr>
          <p:cNvPr id="7" name="Footer Placeholder 11"/>
          <p:cNvSpPr>
            <a:spLocks noGrp="1"/>
          </p:cNvSpPr>
          <p:nvPr>
            <p:ph type="ftr" sz="quarter" idx="12"/>
          </p:nvPr>
        </p:nvSpPr>
        <p:spPr/>
        <p:txBody>
          <a:bodyPr/>
          <a:lstStyle>
            <a:lvl1pPr>
              <a:defRPr/>
            </a:lvl1pPr>
          </a:lstStyle>
          <a:p>
            <a:pPr>
              <a:defRPr/>
            </a:pPr>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577850" y="273050"/>
            <a:ext cx="8832850" cy="869950"/>
          </a:xfrm>
        </p:spPr>
        <p:txBody>
          <a:bodyPr/>
          <a:lstStyle>
            <a:lvl1pPr>
              <a:defRPr/>
            </a:lvl1pPr>
          </a:lstStyle>
          <a:p>
            <a:r>
              <a:rPr lang="ja-JP" altLang="en-US" smtClean="0"/>
              <a:t>マスター タイトルの書式設定</a:t>
            </a:r>
            <a:endParaRPr lang="en-US" dirty="0"/>
          </a:p>
        </p:txBody>
      </p:sp>
      <p:sp>
        <p:nvSpPr>
          <p:cNvPr id="11" name="Content Placeholder 10"/>
          <p:cNvSpPr>
            <a:spLocks noGrp="1"/>
          </p:cNvSpPr>
          <p:nvPr>
            <p:ph sz="quarter" idx="2"/>
          </p:nvPr>
        </p:nvSpPr>
        <p:spPr>
          <a:xfrm>
            <a:off x="660400" y="2438400"/>
            <a:ext cx="4210050" cy="35814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3" name="Content Placeholder 12"/>
          <p:cNvSpPr>
            <a:spLocks noGrp="1"/>
          </p:cNvSpPr>
          <p:nvPr>
            <p:ph sz="quarter" idx="4"/>
          </p:nvPr>
        </p:nvSpPr>
        <p:spPr>
          <a:xfrm>
            <a:off x="5200650" y="2438400"/>
            <a:ext cx="4210050" cy="35814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16" name="Text Placeholder 15"/>
          <p:cNvSpPr>
            <a:spLocks noGrp="1"/>
          </p:cNvSpPr>
          <p:nvPr>
            <p:ph type="body" sz="quarter" idx="1"/>
          </p:nvPr>
        </p:nvSpPr>
        <p:spPr>
          <a:xfrm>
            <a:off x="660400" y="1752600"/>
            <a:ext cx="4210050" cy="640080"/>
          </a:xfrm>
          <a:solidFill>
            <a:schemeClr val="accent2"/>
          </a:solidFill>
        </p:spPr>
        <p:txBody>
          <a:bodyPr rtlCol="0" anchor="ctr"/>
          <a:lstStyle>
            <a:lvl1pPr marL="0" indent="0">
              <a:buFontTx/>
              <a:buNone/>
              <a:defRPr sz="2000" b="1">
                <a:solidFill>
                  <a:srgbClr val="FFFFFF"/>
                </a:solidFill>
              </a:defRPr>
            </a:lvl1pPr>
          </a:lstStyle>
          <a:p>
            <a:pPr lvl="0"/>
            <a:r>
              <a:rPr lang="ja-JP" altLang="en-US" smtClean="0"/>
              <a:t>マスター テキストの書式設定</a:t>
            </a:r>
          </a:p>
        </p:txBody>
      </p:sp>
      <p:sp>
        <p:nvSpPr>
          <p:cNvPr id="15" name="Text Placeholder 14"/>
          <p:cNvSpPr>
            <a:spLocks noGrp="1"/>
          </p:cNvSpPr>
          <p:nvPr>
            <p:ph type="body" sz="quarter" idx="3"/>
          </p:nvPr>
        </p:nvSpPr>
        <p:spPr>
          <a:xfrm>
            <a:off x="5200650" y="1752600"/>
            <a:ext cx="4210050" cy="640080"/>
          </a:xfrm>
          <a:solidFill>
            <a:schemeClr val="accent4"/>
          </a:solidFill>
        </p:spPr>
        <p:txBody>
          <a:bodyPr rtlCol="0" anchor="ctr"/>
          <a:lstStyle>
            <a:lvl1pPr marL="0" indent="0">
              <a:buFontTx/>
              <a:buNone/>
              <a:defRPr sz="2000" b="1">
                <a:solidFill>
                  <a:srgbClr val="FFFFFF"/>
                </a:solidFill>
              </a:defRPr>
            </a:lvl1pPr>
          </a:lstStyle>
          <a:p>
            <a:pPr lvl="0"/>
            <a:r>
              <a:rPr lang="ja-JP" altLang="en-US" smtClean="0"/>
              <a:t>マスター テキストの書式設定</a:t>
            </a:r>
          </a:p>
        </p:txBody>
      </p:sp>
      <p:sp>
        <p:nvSpPr>
          <p:cNvPr id="7" name="Date Placeholder 9"/>
          <p:cNvSpPr>
            <a:spLocks noGrp="1"/>
          </p:cNvSpPr>
          <p:nvPr>
            <p:ph type="dt" sz="half" idx="10"/>
          </p:nvPr>
        </p:nvSpPr>
        <p:spPr/>
        <p:txBody>
          <a:bodyPr/>
          <a:lstStyle>
            <a:lvl1pPr>
              <a:defRPr/>
            </a:lvl1pPr>
          </a:lstStyle>
          <a:p>
            <a:pPr>
              <a:defRPr/>
            </a:pPr>
            <a:fld id="{6CDC9D91-2C0B-4B96-9B6A-FB386DA83469}" type="datetime8">
              <a:rPr lang="en-US" altLang="ja-JP"/>
              <a:pPr>
                <a:defRPr/>
              </a:pPr>
              <a:t>4/9/2013 9:16 PM</a:t>
            </a:fld>
            <a:endParaRPr lang="en-US" altLang="ja-JP"/>
          </a:p>
        </p:txBody>
      </p:sp>
      <p:sp>
        <p:nvSpPr>
          <p:cNvPr id="8" name="Slide Number Placeholder 11"/>
          <p:cNvSpPr>
            <a:spLocks noGrp="1"/>
          </p:cNvSpPr>
          <p:nvPr>
            <p:ph type="sldNum" sz="quarter" idx="11"/>
          </p:nvPr>
        </p:nvSpPr>
        <p:spPr/>
        <p:txBody>
          <a:bodyPr/>
          <a:lstStyle>
            <a:lvl1pPr>
              <a:defRPr sz="1400">
                <a:solidFill>
                  <a:srgbClr val="FFFFFF"/>
                </a:solidFill>
              </a:defRPr>
            </a:lvl1pPr>
          </a:lstStyle>
          <a:p>
            <a:pPr>
              <a:defRPr/>
            </a:pPr>
            <a:fld id="{56AAC899-A012-46F6-8EF8-FCE3146BE96E}" type="slidenum">
              <a:rPr lang="en-US" altLang="ja-JP"/>
              <a:pPr>
                <a:defRPr/>
              </a:pPr>
              <a:t>&lt;#&gt;</a:t>
            </a:fld>
            <a:endParaRPr lang="en-US" altLang="ja-JP"/>
          </a:p>
        </p:txBody>
      </p:sp>
      <p:sp>
        <p:nvSpPr>
          <p:cNvPr id="9" name="Footer Placeholder 13"/>
          <p:cNvSpPr>
            <a:spLocks noGrp="1"/>
          </p:cNvSpPr>
          <p:nvPr>
            <p:ph type="ftr" sz="quarter" idx="12"/>
          </p:nvPr>
        </p:nvSpPr>
        <p:spPr/>
        <p:txBody>
          <a:bodyPr/>
          <a:lstStyle>
            <a:lvl1pPr>
              <a:defRPr/>
            </a:lvl1pPr>
          </a:lstStyle>
          <a:p>
            <a:pPr>
              <a:defRPr/>
            </a:pPr>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3" name="Rectangle 7"/>
          <p:cNvSpPr/>
          <p:nvPr/>
        </p:nvSpPr>
        <p:spPr>
          <a:xfrm>
            <a:off x="0" y="908050"/>
            <a:ext cx="57785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4" name="Rectangle 8"/>
          <p:cNvSpPr/>
          <p:nvPr/>
        </p:nvSpPr>
        <p:spPr>
          <a:xfrm>
            <a:off x="639763" y="908050"/>
            <a:ext cx="9266237"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2" name="Title 1"/>
          <p:cNvSpPr>
            <a:spLocks noGrp="1"/>
          </p:cNvSpPr>
          <p:nvPr>
            <p:ph type="title"/>
          </p:nvPr>
        </p:nvSpPr>
        <p:spPr/>
        <p:txBody>
          <a:bodyPr/>
          <a:lstStyle>
            <a:lvl1pPr>
              <a:defRPr sz="3600">
                <a:solidFill>
                  <a:schemeClr val="tx1"/>
                </a:solidFill>
              </a:defRPr>
            </a:lvl1pPr>
          </a:lstStyle>
          <a:p>
            <a:r>
              <a:rPr lang="ja-JP" altLang="en-US" smtClean="0"/>
              <a:t>マスター タイトルの書式設定</a:t>
            </a:r>
            <a:endParaRPr lang="en-US"/>
          </a:p>
        </p:txBody>
      </p:sp>
      <p:sp>
        <p:nvSpPr>
          <p:cNvPr id="5" name="Date Placeholder 2"/>
          <p:cNvSpPr>
            <a:spLocks noGrp="1"/>
          </p:cNvSpPr>
          <p:nvPr>
            <p:ph type="dt" sz="half" idx="10"/>
          </p:nvPr>
        </p:nvSpPr>
        <p:spPr/>
        <p:txBody>
          <a:bodyPr/>
          <a:lstStyle>
            <a:lvl1pPr>
              <a:defRPr/>
            </a:lvl1pPr>
          </a:lstStyle>
          <a:p>
            <a:pPr>
              <a:defRPr/>
            </a:pPr>
            <a:fld id="{0D15A82A-D224-486B-AADE-3F243E202210}" type="datetime8">
              <a:rPr lang="en-US" altLang="ja-JP"/>
              <a:pPr>
                <a:defRPr/>
              </a:pPr>
              <a:t>4/9/2013 9:16 PM</a:t>
            </a:fld>
            <a:endParaRPr lang="en-US" altLang="ja-JP"/>
          </a:p>
        </p:txBody>
      </p:sp>
      <p:sp>
        <p:nvSpPr>
          <p:cNvPr id="6" name="Footer Placeholder 3"/>
          <p:cNvSpPr>
            <a:spLocks noGrp="1"/>
          </p:cNvSpPr>
          <p:nvPr>
            <p:ph type="ftr" sz="quarter" idx="11"/>
          </p:nvPr>
        </p:nvSpPr>
        <p:spPr/>
        <p:txBody>
          <a:bodyPr/>
          <a:lstStyle>
            <a:lvl1pPr>
              <a:defRPr/>
            </a:lvl1pPr>
          </a:lstStyle>
          <a:p>
            <a:pPr>
              <a:defRPr/>
            </a:pPr>
            <a:endParaRPr lang="en-US" altLang="ja-JP"/>
          </a:p>
        </p:txBody>
      </p:sp>
      <p:sp>
        <p:nvSpPr>
          <p:cNvPr id="7" name="Slide Number Placeholder 4"/>
          <p:cNvSpPr>
            <a:spLocks noGrp="1"/>
          </p:cNvSpPr>
          <p:nvPr>
            <p:ph type="sldNum" sz="quarter" idx="12"/>
          </p:nvPr>
        </p:nvSpPr>
        <p:spPr>
          <a:xfrm>
            <a:off x="0" y="836613"/>
            <a:ext cx="577850" cy="244475"/>
          </a:xfrm>
        </p:spPr>
        <p:txBody>
          <a:bodyPr/>
          <a:lstStyle>
            <a:lvl1pPr>
              <a:defRPr sz="1400">
                <a:solidFill>
                  <a:srgbClr val="FFFFFF"/>
                </a:solidFill>
              </a:defRPr>
            </a:lvl1pPr>
          </a:lstStyle>
          <a:p>
            <a:pPr>
              <a:defRPr/>
            </a:pPr>
            <a:fld id="{1F2F8B17-F2D9-4A04-A100-AC63612813FA}"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9985B77C-4267-4CA0-82A8-FC324890ACD4}" type="datetime8">
              <a:rPr lang="en-US" altLang="ja-JP"/>
              <a:pPr>
                <a:defRPr/>
              </a:pPr>
              <a:t>4/9/2013 9:16 PM</a:t>
            </a:fld>
            <a:endParaRPr lang="en-US" altLang="ja-JP"/>
          </a:p>
        </p:txBody>
      </p:sp>
      <p:sp>
        <p:nvSpPr>
          <p:cNvPr id="3" name="Footer Placeholder 2"/>
          <p:cNvSpPr>
            <a:spLocks noGrp="1"/>
          </p:cNvSpPr>
          <p:nvPr>
            <p:ph type="ftr" sz="quarter" idx="11"/>
          </p:nvPr>
        </p:nvSpPr>
        <p:spPr/>
        <p:txBody>
          <a:bodyPr/>
          <a:lstStyle>
            <a:lvl1pPr>
              <a:defRPr/>
            </a:lvl1pPr>
          </a:lstStyle>
          <a:p>
            <a:pPr>
              <a:defRPr/>
            </a:pPr>
            <a:endParaRPr lang="en-US" altLang="ja-JP"/>
          </a:p>
        </p:txBody>
      </p:sp>
      <p:sp>
        <p:nvSpPr>
          <p:cNvPr id="4" name="Slide Number Placeholder 3"/>
          <p:cNvSpPr>
            <a:spLocks noGrp="1"/>
          </p:cNvSpPr>
          <p:nvPr>
            <p:ph type="sldNum" sz="quarter" idx="12"/>
          </p:nvPr>
        </p:nvSpPr>
        <p:spPr>
          <a:xfrm>
            <a:off x="0" y="6248400"/>
            <a:ext cx="577850" cy="381000"/>
          </a:xfrm>
        </p:spPr>
        <p:txBody>
          <a:bodyPr/>
          <a:lstStyle>
            <a:lvl1pPr>
              <a:defRPr sz="1400"/>
            </a:lvl1pPr>
          </a:lstStyle>
          <a:p>
            <a:pPr>
              <a:defRPr/>
            </a:pPr>
            <a:fld id="{91114497-D08D-47F7-97AF-15F6BAFB2549}"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内容与标题">
    <p:spTree>
      <p:nvGrpSpPr>
        <p:cNvPr id="1" name=""/>
        <p:cNvGrpSpPr/>
        <p:nvPr/>
      </p:nvGrpSpPr>
      <p:grpSpPr>
        <a:xfrm>
          <a:off x="0" y="0"/>
          <a:ext cx="0" cy="0"/>
          <a:chOff x="0" y="0"/>
          <a:chExt cx="0" cy="0"/>
        </a:xfrm>
      </p:grpSpPr>
      <p:sp>
        <p:nvSpPr>
          <p:cNvPr id="4" name="Rectangle 7"/>
          <p:cNvSpPr/>
          <p:nvPr/>
        </p:nvSpPr>
        <p:spPr>
          <a:xfrm>
            <a:off x="0" y="908050"/>
            <a:ext cx="57785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5" name="Rectangle 8"/>
          <p:cNvSpPr/>
          <p:nvPr/>
        </p:nvSpPr>
        <p:spPr>
          <a:xfrm>
            <a:off x="639763" y="908050"/>
            <a:ext cx="9266237"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pic>
        <p:nvPicPr>
          <p:cNvPr id="6" name="Picture 7" descr="sm_pencil.png"/>
          <p:cNvPicPr>
            <a:picLocks noChangeAspect="1"/>
          </p:cNvPicPr>
          <p:nvPr userDrawn="1"/>
        </p:nvPicPr>
        <p:blipFill>
          <a:blip r:embed="rId2"/>
          <a:srcRect/>
          <a:stretch>
            <a:fillRect/>
          </a:stretch>
        </p:blipFill>
        <p:spPr bwMode="auto">
          <a:xfrm>
            <a:off x="663575" y="1755775"/>
            <a:ext cx="1749425" cy="2144713"/>
          </a:xfrm>
          <a:prstGeom prst="rect">
            <a:avLst/>
          </a:prstGeom>
          <a:noFill/>
          <a:ln w="50800" cap="sq" cmpd="dbl">
            <a:solidFill>
              <a:schemeClr val="accent2"/>
            </a:solidFill>
            <a:miter lim="800000"/>
            <a:headEnd/>
            <a:tailEnd/>
          </a:ln>
        </p:spPr>
      </p:pic>
      <p:sp>
        <p:nvSpPr>
          <p:cNvPr id="2" name="Title 1"/>
          <p:cNvSpPr>
            <a:spLocks noGrp="1"/>
          </p:cNvSpPr>
          <p:nvPr>
            <p:ph type="title"/>
          </p:nvPr>
        </p:nvSpPr>
        <p:spPr>
          <a:xfrm>
            <a:off x="660400" y="273050"/>
            <a:ext cx="8750300" cy="869950"/>
          </a:xfrm>
        </p:spPr>
        <p:txBody>
          <a:bodyPr/>
          <a:lstStyle>
            <a:lvl1pPr algn="l">
              <a:buNone/>
              <a:defRPr sz="3600" b="0">
                <a:solidFill>
                  <a:schemeClr val="tx1"/>
                </a:solidFill>
              </a:defRPr>
            </a:lvl1pPr>
          </a:lstStyle>
          <a:p>
            <a:r>
              <a:rPr lang="ja-JP" altLang="en-US" smtClean="0"/>
              <a:t>マスター タイトルの書式設定</a:t>
            </a:r>
            <a:endParaRPr lang="en-US" dirty="0"/>
          </a:p>
        </p:txBody>
      </p:sp>
      <p:sp>
        <p:nvSpPr>
          <p:cNvPr id="9" name="Content Placeholder 8"/>
          <p:cNvSpPr>
            <a:spLocks noGrp="1"/>
          </p:cNvSpPr>
          <p:nvPr>
            <p:ph sz="quarter" idx="1"/>
          </p:nvPr>
        </p:nvSpPr>
        <p:spPr>
          <a:xfrm>
            <a:off x="2559050" y="1752600"/>
            <a:ext cx="6934200" cy="4419600"/>
          </a:xfrm>
        </p:spPr>
        <p:txBody>
          <a:bodyPr/>
          <a:lstStyle>
            <a:lvl1pPr>
              <a:defRPr>
                <a:latin typeface="ＭＳ Ｐゴシック" pitchFamily="50" charset="-128"/>
                <a:ea typeface="ＭＳ Ｐゴシック" pitchFamily="50" charset="-128"/>
              </a:defRPr>
            </a:lvl1pPr>
            <a:lvl2pPr>
              <a:defRPr>
                <a:latin typeface="ＭＳ Ｐゴシック" pitchFamily="50" charset="-128"/>
                <a:ea typeface="ＭＳ Ｐゴシック" pitchFamily="50" charset="-128"/>
              </a:defRPr>
            </a:lvl2pPr>
            <a:lvl3pPr>
              <a:defRPr>
                <a:latin typeface="ＭＳ Ｐゴシック" pitchFamily="50" charset="-128"/>
                <a:ea typeface="ＭＳ Ｐゴシック" pitchFamily="50" charset="-128"/>
              </a:defRPr>
            </a:lvl3pPr>
            <a:lvl4pPr>
              <a:defRPr>
                <a:latin typeface="ＭＳ Ｐゴシック" pitchFamily="50" charset="-128"/>
                <a:ea typeface="ＭＳ Ｐゴシック" pitchFamily="50" charset="-128"/>
              </a:defRPr>
            </a:lvl4pPr>
            <a:lvl5pPr>
              <a:defRPr>
                <a:latin typeface="ＭＳ Ｐゴシック" pitchFamily="50" charset="-128"/>
                <a:ea typeface="ＭＳ Ｐゴシック" pitchFamily="50" charset="-128"/>
              </a:defRPr>
            </a:lvl5pPr>
          </a:lstStyle>
          <a:p>
            <a:pPr lvl="0"/>
            <a:r>
              <a:rPr lang="ja-JP" altLang="en-US"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7" name="Date Placeholder 4"/>
          <p:cNvSpPr>
            <a:spLocks noGrp="1"/>
          </p:cNvSpPr>
          <p:nvPr>
            <p:ph type="dt" sz="half" idx="10"/>
          </p:nvPr>
        </p:nvSpPr>
        <p:spPr/>
        <p:txBody>
          <a:bodyPr/>
          <a:lstStyle>
            <a:lvl1pPr>
              <a:defRPr/>
            </a:lvl1pPr>
          </a:lstStyle>
          <a:p>
            <a:pPr>
              <a:defRPr/>
            </a:pPr>
            <a:fld id="{F115626C-E5C9-4A23-A240-B08C1B2939D6}" type="datetime8">
              <a:rPr lang="en-US" altLang="ja-JP"/>
              <a:pPr>
                <a:defRPr/>
              </a:pPr>
              <a:t>4/9/2013 9:16 PM</a:t>
            </a:fld>
            <a:endParaRPr lang="en-US" altLang="ja-JP"/>
          </a:p>
        </p:txBody>
      </p:sp>
      <p:sp>
        <p:nvSpPr>
          <p:cNvPr id="8" name="Footer Placeholder 5"/>
          <p:cNvSpPr>
            <a:spLocks noGrp="1"/>
          </p:cNvSpPr>
          <p:nvPr>
            <p:ph type="ftr" sz="quarter" idx="11"/>
          </p:nvPr>
        </p:nvSpPr>
        <p:spPr/>
        <p:txBody>
          <a:bodyPr/>
          <a:lstStyle>
            <a:lvl1pPr>
              <a:defRPr/>
            </a:lvl1pPr>
          </a:lstStyle>
          <a:p>
            <a:pPr>
              <a:defRPr/>
            </a:pPr>
            <a:endParaRPr lang="en-US" altLang="ja-JP"/>
          </a:p>
        </p:txBody>
      </p:sp>
      <p:sp>
        <p:nvSpPr>
          <p:cNvPr id="10" name="Slide Number Placeholder 6"/>
          <p:cNvSpPr>
            <a:spLocks noGrp="1"/>
          </p:cNvSpPr>
          <p:nvPr>
            <p:ph type="sldNum" sz="quarter" idx="12"/>
          </p:nvPr>
        </p:nvSpPr>
        <p:spPr>
          <a:xfrm>
            <a:off x="-160338" y="2060575"/>
            <a:ext cx="577851" cy="244475"/>
          </a:xfrm>
        </p:spPr>
        <p:txBody>
          <a:bodyPr/>
          <a:lstStyle>
            <a:lvl1pPr>
              <a:defRPr sz="1400">
                <a:solidFill>
                  <a:srgbClr val="FFFFFF"/>
                </a:solidFill>
              </a:defRPr>
            </a:lvl1pPr>
          </a:lstStyle>
          <a:p>
            <a:pPr>
              <a:defRPr/>
            </a:pPr>
            <a:fld id="{9E706483-10F2-4680-8078-A873A684C68C}"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Rectangle 7"/>
          <p:cNvSpPr/>
          <p:nvPr/>
        </p:nvSpPr>
        <p:spPr bwMode="white">
          <a:xfrm>
            <a:off x="-9525" y="4572000"/>
            <a:ext cx="9906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6" name="Rectangle 8"/>
          <p:cNvSpPr/>
          <p:nvPr/>
        </p:nvSpPr>
        <p:spPr>
          <a:xfrm>
            <a:off x="-9525" y="4664075"/>
            <a:ext cx="158432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7" name="Rectangle 9"/>
          <p:cNvSpPr/>
          <p:nvPr/>
        </p:nvSpPr>
        <p:spPr>
          <a:xfrm>
            <a:off x="1674813" y="4654550"/>
            <a:ext cx="8231187"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8" name="Rectangle 10"/>
          <p:cNvSpPr/>
          <p:nvPr/>
        </p:nvSpPr>
        <p:spPr bwMode="white">
          <a:xfrm>
            <a:off x="1568450" y="0"/>
            <a:ext cx="109538"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4" name="Text Placeholder 3"/>
          <p:cNvSpPr>
            <a:spLocks noGrp="1"/>
          </p:cNvSpPr>
          <p:nvPr>
            <p:ph type="body" sz="half" idx="2"/>
          </p:nvPr>
        </p:nvSpPr>
        <p:spPr>
          <a:xfrm>
            <a:off x="1733550" y="5486400"/>
            <a:ext cx="79248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ja-JP" altLang="en-US" smtClean="0"/>
              <a:t>マスター テキストの書式設定</a:t>
            </a:r>
          </a:p>
        </p:txBody>
      </p:sp>
      <p:sp>
        <p:nvSpPr>
          <p:cNvPr id="2" name="Title 1"/>
          <p:cNvSpPr>
            <a:spLocks noGrp="1"/>
          </p:cNvSpPr>
          <p:nvPr>
            <p:ph type="title"/>
          </p:nvPr>
        </p:nvSpPr>
        <p:spPr>
          <a:xfrm>
            <a:off x="1733550" y="4648200"/>
            <a:ext cx="7924800" cy="685800"/>
          </a:xfrm>
        </p:spPr>
        <p:txBody>
          <a:bodyPr/>
          <a:lstStyle>
            <a:lvl1pPr algn="l">
              <a:buNone/>
              <a:defRPr sz="2800" b="0">
                <a:solidFill>
                  <a:srgbClr val="FFFFFF"/>
                </a:solidFill>
              </a:defRPr>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1690624" y="0"/>
            <a:ext cx="8215376" cy="4568952"/>
          </a:xfrm>
          <a:solidFill>
            <a:schemeClr val="accent1">
              <a:tint val="40000"/>
            </a:schemeClr>
          </a:solidFill>
          <a:ln>
            <a:noFill/>
          </a:ln>
        </p:spPr>
        <p:txBody>
          <a:bodyPr>
            <a:normAutofit/>
          </a:bodyPr>
          <a:lstStyle>
            <a:lvl1pPr marL="0" indent="0">
              <a:buNone/>
              <a:defRPr sz="3200"/>
            </a:lvl1pPr>
          </a:lstStyle>
          <a:p>
            <a:pPr lvl="0"/>
            <a:r>
              <a:rPr lang="ja-JP" altLang="en-US" noProof="0" smtClean="0"/>
              <a:t>アイコンをクリックして図を追加</a:t>
            </a:r>
            <a:endParaRPr lang="en-US" noProof="0" dirty="0"/>
          </a:p>
        </p:txBody>
      </p:sp>
      <p:sp>
        <p:nvSpPr>
          <p:cNvPr id="9" name="Date Placeholder 11"/>
          <p:cNvSpPr>
            <a:spLocks noGrp="1"/>
          </p:cNvSpPr>
          <p:nvPr>
            <p:ph type="dt" sz="half" idx="10"/>
          </p:nvPr>
        </p:nvSpPr>
        <p:spPr>
          <a:xfrm>
            <a:off x="6769100" y="6248400"/>
            <a:ext cx="2889250" cy="365125"/>
          </a:xfrm>
        </p:spPr>
        <p:txBody>
          <a:bodyPr/>
          <a:lstStyle>
            <a:lvl1pPr>
              <a:defRPr/>
            </a:lvl1pPr>
          </a:lstStyle>
          <a:p>
            <a:pPr>
              <a:defRPr/>
            </a:pPr>
            <a:fld id="{F7F50768-2A76-452B-8B1C-BC36CF0F24BF}" type="datetime8">
              <a:rPr lang="en-US" altLang="ja-JP"/>
              <a:pPr>
                <a:defRPr/>
              </a:pPr>
              <a:t>4/9/2013 9:16 PM</a:t>
            </a:fld>
            <a:endParaRPr lang="en-US" altLang="ja-JP"/>
          </a:p>
        </p:txBody>
      </p:sp>
      <p:sp>
        <p:nvSpPr>
          <p:cNvPr id="10" name="Slide Number Placeholder 12"/>
          <p:cNvSpPr>
            <a:spLocks noGrp="1"/>
          </p:cNvSpPr>
          <p:nvPr>
            <p:ph type="sldNum" sz="quarter" idx="11"/>
          </p:nvPr>
        </p:nvSpPr>
        <p:spPr>
          <a:xfrm>
            <a:off x="0" y="4667250"/>
            <a:ext cx="1568450" cy="663575"/>
          </a:xfrm>
        </p:spPr>
        <p:txBody>
          <a:bodyPr/>
          <a:lstStyle>
            <a:lvl1pPr>
              <a:defRPr sz="2800">
                <a:solidFill>
                  <a:srgbClr val="FFFFFF"/>
                </a:solidFill>
              </a:defRPr>
            </a:lvl1pPr>
          </a:lstStyle>
          <a:p>
            <a:pPr>
              <a:defRPr/>
            </a:pPr>
            <a:fld id="{12F1E99B-AF9A-4FE0-B6A7-F2410D3C659B}" type="slidenum">
              <a:rPr lang="en-US" altLang="ja-JP"/>
              <a:pPr>
                <a:defRPr/>
              </a:pPr>
              <a:t>&lt;#&gt;</a:t>
            </a:fld>
            <a:endParaRPr lang="en-US" altLang="ja-JP"/>
          </a:p>
        </p:txBody>
      </p:sp>
      <p:sp>
        <p:nvSpPr>
          <p:cNvPr id="11" name="Footer Placeholder 13"/>
          <p:cNvSpPr>
            <a:spLocks noGrp="1"/>
          </p:cNvSpPr>
          <p:nvPr>
            <p:ph type="ftr" sz="quarter" idx="12"/>
          </p:nvPr>
        </p:nvSpPr>
        <p:spPr>
          <a:xfrm>
            <a:off x="1733550" y="6248400"/>
            <a:ext cx="4953000" cy="365125"/>
          </a:xfrm>
        </p:spPr>
        <p:txBody>
          <a:bodyPr/>
          <a:lstStyle>
            <a:lvl1pPr>
              <a:defRPr/>
            </a:lvl1pPr>
          </a:lstStyle>
          <a:p>
            <a:pPr>
              <a:defRPr/>
            </a:pPr>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60400" y="228600"/>
            <a:ext cx="883285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zh-CN" altLang="en-US" smtClean="0"/>
          </a:p>
        </p:txBody>
      </p:sp>
      <p:sp>
        <p:nvSpPr>
          <p:cNvPr id="1027" name="Text Placeholder 12"/>
          <p:cNvSpPr>
            <a:spLocks noGrp="1"/>
          </p:cNvSpPr>
          <p:nvPr>
            <p:ph type="body" idx="1"/>
          </p:nvPr>
        </p:nvSpPr>
        <p:spPr bwMode="auto">
          <a:xfrm>
            <a:off x="663575" y="1600200"/>
            <a:ext cx="883285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zh-CN" altLang="en-US" smtClean="0"/>
          </a:p>
        </p:txBody>
      </p:sp>
      <p:sp>
        <p:nvSpPr>
          <p:cNvPr id="14" name="Date Placeholder 13"/>
          <p:cNvSpPr>
            <a:spLocks noGrp="1"/>
          </p:cNvSpPr>
          <p:nvPr>
            <p:ph type="dt" sz="half" idx="2"/>
          </p:nvPr>
        </p:nvSpPr>
        <p:spPr>
          <a:xfrm>
            <a:off x="6604000" y="6248400"/>
            <a:ext cx="2889250" cy="365125"/>
          </a:xfrm>
          <a:prstGeom prst="rect">
            <a:avLst/>
          </a:prstGeom>
        </p:spPr>
        <p:txBody>
          <a:bodyPr vert="horz" wrap="square" lIns="91440" tIns="45720" rIns="91440" bIns="45720" numCol="1" anchor="ctr" anchorCtr="0" compatLnSpc="1">
            <a:prstTxWarp prst="textNoShape">
              <a:avLst/>
            </a:prstTxWarp>
          </a:bodyPr>
          <a:lstStyle>
            <a:lvl1pPr>
              <a:defRPr kumimoji="0" sz="1400">
                <a:solidFill>
                  <a:schemeClr val="tx2"/>
                </a:solidFill>
                <a:latin typeface="Tw Cen MT"/>
                <a:ea typeface="MS PGothic" pitchFamily="34" charset="-128"/>
              </a:defRPr>
            </a:lvl1pPr>
          </a:lstStyle>
          <a:p>
            <a:pPr>
              <a:defRPr/>
            </a:pPr>
            <a:fld id="{DFCF1650-C6AD-4D6F-808C-9AC1CCCEFC10}" type="datetime8">
              <a:rPr lang="en-US" altLang="ja-JP"/>
              <a:pPr>
                <a:defRPr/>
              </a:pPr>
              <a:t>4/9/2013 9:16 PM</a:t>
            </a:fld>
            <a:endParaRPr lang="en-US" altLang="ja-JP"/>
          </a:p>
        </p:txBody>
      </p:sp>
      <p:sp>
        <p:nvSpPr>
          <p:cNvPr id="3" name="Footer Placeholder 2"/>
          <p:cNvSpPr>
            <a:spLocks noGrp="1"/>
          </p:cNvSpPr>
          <p:nvPr>
            <p:ph type="ftr" sz="quarter" idx="3"/>
          </p:nvPr>
        </p:nvSpPr>
        <p:spPr>
          <a:xfrm>
            <a:off x="660400" y="6248400"/>
            <a:ext cx="5872163" cy="365125"/>
          </a:xfrm>
          <a:prstGeom prst="rect">
            <a:avLst/>
          </a:prstGeom>
        </p:spPr>
        <p:txBody>
          <a:bodyPr vert="horz" wrap="square" lIns="91440" tIns="45720" rIns="91440" bIns="45720" numCol="1" anchor="ctr" anchorCtr="0" compatLnSpc="1">
            <a:prstTxWarp prst="textNoShape">
              <a:avLst/>
            </a:prstTxWarp>
          </a:bodyPr>
          <a:lstStyle>
            <a:lvl1pPr algn="r">
              <a:defRPr kumimoji="0" sz="1400">
                <a:solidFill>
                  <a:schemeClr val="tx2"/>
                </a:solidFill>
                <a:latin typeface="Tw Cen MT"/>
                <a:ea typeface="MS PGothic" pitchFamily="34" charset="-128"/>
              </a:defRPr>
            </a:lvl1pPr>
          </a:lstStyle>
          <a:p>
            <a:pPr>
              <a:defRPr/>
            </a:pPr>
            <a:endParaRPr lang="en-US" altLang="ja-JP"/>
          </a:p>
        </p:txBody>
      </p:sp>
      <p:sp>
        <p:nvSpPr>
          <p:cNvPr id="7" name="Rectangle 6"/>
          <p:cNvSpPr/>
          <p:nvPr/>
        </p:nvSpPr>
        <p:spPr bwMode="white">
          <a:xfrm>
            <a:off x="0" y="1004888"/>
            <a:ext cx="9906000" cy="32067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8" name="Rectangle 7"/>
          <p:cNvSpPr/>
          <p:nvPr/>
        </p:nvSpPr>
        <p:spPr>
          <a:xfrm>
            <a:off x="0" y="1050925"/>
            <a:ext cx="57785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9" name="Rectangle 8"/>
          <p:cNvSpPr/>
          <p:nvPr/>
        </p:nvSpPr>
        <p:spPr>
          <a:xfrm>
            <a:off x="639763" y="1050925"/>
            <a:ext cx="9266237"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ndParaRPr>
          </a:p>
        </p:txBody>
      </p:sp>
      <p:sp>
        <p:nvSpPr>
          <p:cNvPr id="23" name="Slide Number Placeholder 22"/>
          <p:cNvSpPr>
            <a:spLocks noGrp="1"/>
          </p:cNvSpPr>
          <p:nvPr>
            <p:ph type="sldNum" sz="quarter" idx="4"/>
          </p:nvPr>
        </p:nvSpPr>
        <p:spPr>
          <a:xfrm>
            <a:off x="-4763" y="1035050"/>
            <a:ext cx="577851" cy="244475"/>
          </a:xfrm>
          <a:prstGeom prst="rect">
            <a:avLst/>
          </a:prstGeom>
        </p:spPr>
        <p:txBody>
          <a:bodyPr vert="horz" wrap="square" lIns="91440" tIns="45720" rIns="91440" bIns="45720" numCol="1" anchor="ctr" anchorCtr="0" compatLnSpc="1">
            <a:prstTxWarp prst="textNoShape">
              <a:avLst/>
            </a:prstTxWarp>
            <a:normAutofit/>
          </a:bodyPr>
          <a:lstStyle>
            <a:lvl1pPr algn="ctr">
              <a:defRPr kumimoji="0" sz="1200" b="1">
                <a:solidFill>
                  <a:schemeClr val="tx2"/>
                </a:solidFill>
                <a:latin typeface="Tw Cen MT"/>
                <a:ea typeface="MS PGothic" pitchFamily="34" charset="-128"/>
              </a:defRPr>
            </a:lvl1pPr>
          </a:lstStyle>
          <a:p>
            <a:pPr>
              <a:defRPr/>
            </a:pPr>
            <a:fld id="{9C605856-AD01-45A5-96C8-EB2068EF57E3}" type="slidenum">
              <a:rPr lang="en-US" altLang="ja-JP"/>
              <a:pPr>
                <a:defRPr/>
              </a:pPr>
              <a:t>&lt;#&gt;</a:t>
            </a:fld>
            <a:endParaRPr lang="en-US" altLang="ja-JP" sz="1400">
              <a:solidFill>
                <a:srgbClr val="FFFFFF"/>
              </a:solidFill>
            </a:endParaRPr>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38" r:id="rId10"/>
    <p:sldLayoutId id="2147483748" r:id="rId11"/>
  </p:sldLayoutIdLst>
  <p:txStyles>
    <p:titleStyle>
      <a:lvl1pPr algn="l" rtl="0" eaLnBrk="0" fontAlgn="base" hangingPunct="0">
        <a:spcBef>
          <a:spcPct val="0"/>
        </a:spcBef>
        <a:spcAft>
          <a:spcPct val="0"/>
        </a:spcAft>
        <a:defRPr kumimoji="1" sz="4400" kern="1200">
          <a:solidFill>
            <a:schemeClr val="tx1"/>
          </a:solidFill>
          <a:latin typeface="ＭＳ Ｐゴシック" pitchFamily="50" charset="-128"/>
          <a:ea typeface="ＭＳ Ｐゴシック" pitchFamily="50" charset="-128"/>
          <a:cs typeface="+mj-cs"/>
        </a:defRPr>
      </a:lvl1pPr>
      <a:lvl2pPr algn="l" rtl="0" eaLnBrk="0" fontAlgn="base" hangingPunct="0">
        <a:spcBef>
          <a:spcPct val="0"/>
        </a:spcBef>
        <a:spcAft>
          <a:spcPct val="0"/>
        </a:spcAft>
        <a:defRPr kumimoji="1" sz="4400">
          <a:solidFill>
            <a:schemeClr val="tx1"/>
          </a:solidFill>
          <a:latin typeface="ＭＳ Ｐゴシック" charset="-128"/>
          <a:ea typeface="ＭＳ Ｐゴシック" charset="-128"/>
        </a:defRPr>
      </a:lvl2pPr>
      <a:lvl3pPr algn="l" rtl="0" eaLnBrk="0" fontAlgn="base" hangingPunct="0">
        <a:spcBef>
          <a:spcPct val="0"/>
        </a:spcBef>
        <a:spcAft>
          <a:spcPct val="0"/>
        </a:spcAft>
        <a:defRPr kumimoji="1" sz="4400">
          <a:solidFill>
            <a:schemeClr val="tx1"/>
          </a:solidFill>
          <a:latin typeface="ＭＳ Ｐゴシック" charset="-128"/>
          <a:ea typeface="ＭＳ Ｐゴシック" charset="-128"/>
        </a:defRPr>
      </a:lvl3pPr>
      <a:lvl4pPr algn="l" rtl="0" eaLnBrk="0" fontAlgn="base" hangingPunct="0">
        <a:spcBef>
          <a:spcPct val="0"/>
        </a:spcBef>
        <a:spcAft>
          <a:spcPct val="0"/>
        </a:spcAft>
        <a:defRPr kumimoji="1" sz="4400">
          <a:solidFill>
            <a:schemeClr val="tx1"/>
          </a:solidFill>
          <a:latin typeface="ＭＳ Ｐゴシック" charset="-128"/>
          <a:ea typeface="ＭＳ Ｐゴシック" charset="-128"/>
        </a:defRPr>
      </a:lvl4pPr>
      <a:lvl5pPr algn="l" rtl="0" eaLnBrk="0" fontAlgn="base" hangingPunct="0">
        <a:spcBef>
          <a:spcPct val="0"/>
        </a:spcBef>
        <a:spcAft>
          <a:spcPct val="0"/>
        </a:spcAft>
        <a:defRPr kumimoji="1" sz="4400">
          <a:solidFill>
            <a:schemeClr val="tx1"/>
          </a:solidFill>
          <a:latin typeface="ＭＳ Ｐゴシック" charset="-128"/>
          <a:ea typeface="ＭＳ Ｐゴシック" charset="-128"/>
        </a:defRPr>
      </a:lvl5pPr>
      <a:lvl6pPr marL="457200" algn="l" rtl="0" fontAlgn="base">
        <a:spcBef>
          <a:spcPct val="0"/>
        </a:spcBef>
        <a:spcAft>
          <a:spcPct val="0"/>
        </a:spcAft>
        <a:defRPr kumimoji="1" sz="4400">
          <a:solidFill>
            <a:schemeClr val="tx2"/>
          </a:solidFill>
          <a:latin typeface="Tw Cen MT" pitchFamily="34" charset="0"/>
        </a:defRPr>
      </a:lvl6pPr>
      <a:lvl7pPr marL="914400" algn="l" rtl="0" fontAlgn="base">
        <a:spcBef>
          <a:spcPct val="0"/>
        </a:spcBef>
        <a:spcAft>
          <a:spcPct val="0"/>
        </a:spcAft>
        <a:defRPr kumimoji="1" sz="4400">
          <a:solidFill>
            <a:schemeClr val="tx2"/>
          </a:solidFill>
          <a:latin typeface="Tw Cen MT" pitchFamily="34" charset="0"/>
        </a:defRPr>
      </a:lvl7pPr>
      <a:lvl8pPr marL="1371600" algn="l" rtl="0" fontAlgn="base">
        <a:spcBef>
          <a:spcPct val="0"/>
        </a:spcBef>
        <a:spcAft>
          <a:spcPct val="0"/>
        </a:spcAft>
        <a:defRPr kumimoji="1" sz="4400">
          <a:solidFill>
            <a:schemeClr val="tx2"/>
          </a:solidFill>
          <a:latin typeface="Tw Cen MT" pitchFamily="34" charset="0"/>
        </a:defRPr>
      </a:lvl8pPr>
      <a:lvl9pPr marL="1828800" algn="l" rtl="0" fontAlgn="base">
        <a:spcBef>
          <a:spcPct val="0"/>
        </a:spcBef>
        <a:spcAft>
          <a:spcPct val="0"/>
        </a:spcAft>
        <a:defRPr kumimoji="1"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kumimoji="1" sz="2900" kern="1200">
          <a:solidFill>
            <a:schemeClr val="tx1"/>
          </a:solidFill>
          <a:latin typeface="ＭＳ Ｐゴシック" pitchFamily="50" charset="-128"/>
          <a:ea typeface="ＭＳ Ｐゴシック" pitchFamily="50"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kumimoji="1"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kumimoji="1"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C32D2E"/>
        </a:buClr>
        <a:buSzPct val="75000"/>
        <a:buFont typeface="Wingdings" pitchFamily="2" charset="2"/>
        <a:buChar char=""/>
        <a:defRPr kumimoji="1"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84AA33"/>
        </a:buClr>
        <a:buSzPct val="65000"/>
        <a:buFont typeface="Wingdings" pitchFamily="2" charset="2"/>
        <a:buChar char=""/>
        <a:defRPr kumimoji="1"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p:bodyStyle>
    <p:otherStyle>
      <a:lvl1pPr marL="0" algn="l" rtl="0" eaLnBrk="1" hangingPunct="1">
        <a:defRPr kumimoji="1" kern="1200">
          <a:solidFill>
            <a:schemeClr val="tx1"/>
          </a:solidFill>
          <a:latin typeface="+mn-lt"/>
          <a:ea typeface="+mn-ea"/>
          <a:cs typeface="+mn-cs"/>
        </a:defRPr>
      </a:lvl1pPr>
      <a:lvl2pPr marL="457200" algn="l" rtl="0" eaLnBrk="1" hangingPunct="1">
        <a:defRPr kumimoji="1" kern="1200">
          <a:solidFill>
            <a:schemeClr val="tx1"/>
          </a:solidFill>
          <a:latin typeface="+mn-lt"/>
          <a:ea typeface="+mn-ea"/>
          <a:cs typeface="+mn-cs"/>
        </a:defRPr>
      </a:lvl2pPr>
      <a:lvl3pPr marL="914400" algn="l" rtl="0" eaLnBrk="1" hangingPunct="1">
        <a:defRPr kumimoji="1" kern="1200">
          <a:solidFill>
            <a:schemeClr val="tx1"/>
          </a:solidFill>
          <a:latin typeface="+mn-lt"/>
          <a:ea typeface="+mn-ea"/>
          <a:cs typeface="+mn-cs"/>
        </a:defRPr>
      </a:lvl3pPr>
      <a:lvl4pPr marL="1371600" algn="l" rtl="0" eaLnBrk="1" hangingPunct="1">
        <a:defRPr kumimoji="1" kern="1200">
          <a:solidFill>
            <a:schemeClr val="tx1"/>
          </a:solidFill>
          <a:latin typeface="+mn-lt"/>
          <a:ea typeface="+mn-ea"/>
          <a:cs typeface="+mn-cs"/>
        </a:defRPr>
      </a:lvl4pPr>
      <a:lvl5pPr marL="1828800" algn="l" rtl="0" eaLnBrk="1" hangingPunct="1">
        <a:defRPr kumimoji="1" kern="1200">
          <a:solidFill>
            <a:schemeClr val="tx1"/>
          </a:solidFill>
          <a:latin typeface="+mn-lt"/>
          <a:ea typeface="+mn-ea"/>
          <a:cs typeface="+mn-cs"/>
        </a:defRPr>
      </a:lvl5pPr>
      <a:lvl6pPr marL="2286000" algn="l" rtl="0" eaLnBrk="1" hangingPunct="1">
        <a:defRPr kumimoji="1" kern="1200">
          <a:solidFill>
            <a:schemeClr val="tx1"/>
          </a:solidFill>
          <a:latin typeface="+mn-lt"/>
          <a:ea typeface="+mn-ea"/>
          <a:cs typeface="+mn-cs"/>
        </a:defRPr>
      </a:lvl6pPr>
      <a:lvl7pPr marL="2743200" algn="l" rtl="0" eaLnBrk="1" hangingPunct="1">
        <a:defRPr kumimoji="1" kern="1200">
          <a:solidFill>
            <a:schemeClr val="tx1"/>
          </a:solidFill>
          <a:latin typeface="+mn-lt"/>
          <a:ea typeface="+mn-ea"/>
          <a:cs typeface="+mn-cs"/>
        </a:defRPr>
      </a:lvl7pPr>
      <a:lvl8pPr marL="3200400" algn="l" rtl="0" eaLnBrk="1" hangingPunct="1">
        <a:defRPr kumimoji="1" kern="1200">
          <a:solidFill>
            <a:schemeClr val="tx1"/>
          </a:solidFill>
          <a:latin typeface="+mn-lt"/>
          <a:ea typeface="+mn-ea"/>
          <a:cs typeface="+mn-cs"/>
        </a:defRPr>
      </a:lvl8pPr>
      <a:lvl9pPr marL="3657600" algn="l" rtl="0" eaLnBrk="1" hangingPunct="1">
        <a:defRPr kumimoji="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3314" name="Title Placeholder 21"/>
          <p:cNvSpPr>
            <a:spLocks noGrp="1"/>
          </p:cNvSpPr>
          <p:nvPr>
            <p:ph type="title"/>
          </p:nvPr>
        </p:nvSpPr>
        <p:spPr bwMode="auto">
          <a:xfrm>
            <a:off x="660400" y="228600"/>
            <a:ext cx="883285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zh-CN" altLang="en-US" smtClean="0"/>
          </a:p>
        </p:txBody>
      </p:sp>
      <p:sp>
        <p:nvSpPr>
          <p:cNvPr id="13315" name="Text Placeholder 12"/>
          <p:cNvSpPr>
            <a:spLocks noGrp="1"/>
          </p:cNvSpPr>
          <p:nvPr>
            <p:ph type="body" idx="1"/>
          </p:nvPr>
        </p:nvSpPr>
        <p:spPr bwMode="auto">
          <a:xfrm>
            <a:off x="663575" y="1600200"/>
            <a:ext cx="883285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zh-CN" altLang="en-US" smtClean="0"/>
          </a:p>
        </p:txBody>
      </p:sp>
      <p:sp>
        <p:nvSpPr>
          <p:cNvPr id="14" name="Date Placeholder 13"/>
          <p:cNvSpPr>
            <a:spLocks noGrp="1"/>
          </p:cNvSpPr>
          <p:nvPr>
            <p:ph type="dt" sz="half" idx="2"/>
          </p:nvPr>
        </p:nvSpPr>
        <p:spPr>
          <a:xfrm>
            <a:off x="6604000" y="6248400"/>
            <a:ext cx="2889250" cy="365125"/>
          </a:xfrm>
          <a:prstGeom prst="rect">
            <a:avLst/>
          </a:prstGeom>
        </p:spPr>
        <p:txBody>
          <a:bodyPr vert="horz" wrap="square" lIns="91440" tIns="45720" rIns="91440" bIns="45720" numCol="1" anchor="ctr" anchorCtr="0" compatLnSpc="1">
            <a:prstTxWarp prst="textNoShape">
              <a:avLst/>
            </a:prstTxWarp>
          </a:bodyPr>
          <a:lstStyle>
            <a:lvl1pPr>
              <a:defRPr kumimoji="0" sz="1400">
                <a:solidFill>
                  <a:srgbClr val="4F271C"/>
                </a:solidFill>
                <a:ea typeface="ＭＳ Ｐゴシック" charset="-128"/>
              </a:defRPr>
            </a:lvl1pPr>
          </a:lstStyle>
          <a:p>
            <a:pPr>
              <a:defRPr/>
            </a:pPr>
            <a:fld id="{6EF0656D-0CF7-4BC4-A33A-5ECCCE8EBF78}" type="datetime8">
              <a:rPr lang="en-US" altLang="ja-JP"/>
              <a:pPr>
                <a:defRPr/>
              </a:pPr>
              <a:t>4/9/2013 9:16 PM</a:t>
            </a:fld>
            <a:endParaRPr lang="en-US" altLang="ja-JP"/>
          </a:p>
        </p:txBody>
      </p:sp>
      <p:sp>
        <p:nvSpPr>
          <p:cNvPr id="3" name="Footer Placeholder 2"/>
          <p:cNvSpPr>
            <a:spLocks noGrp="1"/>
          </p:cNvSpPr>
          <p:nvPr>
            <p:ph type="ftr" sz="quarter" idx="3"/>
          </p:nvPr>
        </p:nvSpPr>
        <p:spPr>
          <a:xfrm>
            <a:off x="660400" y="6248400"/>
            <a:ext cx="5872163" cy="365125"/>
          </a:xfrm>
          <a:prstGeom prst="rect">
            <a:avLst/>
          </a:prstGeom>
        </p:spPr>
        <p:txBody>
          <a:bodyPr vert="horz" wrap="square" lIns="91440" tIns="45720" rIns="91440" bIns="45720" numCol="1" anchor="ctr" anchorCtr="0" compatLnSpc="1">
            <a:prstTxWarp prst="textNoShape">
              <a:avLst/>
            </a:prstTxWarp>
          </a:bodyPr>
          <a:lstStyle>
            <a:lvl1pPr algn="r">
              <a:defRPr kumimoji="0" sz="1400">
                <a:solidFill>
                  <a:srgbClr val="4F271C"/>
                </a:solidFill>
                <a:ea typeface="ＭＳ Ｐゴシック" charset="-128"/>
              </a:defRPr>
            </a:lvl1pPr>
          </a:lstStyle>
          <a:p>
            <a:pPr>
              <a:defRPr/>
            </a:pPr>
            <a:endParaRPr lang="en-US" altLang="ja-JP"/>
          </a:p>
        </p:txBody>
      </p:sp>
      <p:sp>
        <p:nvSpPr>
          <p:cNvPr id="7" name="Rectangle 6"/>
          <p:cNvSpPr/>
          <p:nvPr/>
        </p:nvSpPr>
        <p:spPr bwMode="white">
          <a:xfrm>
            <a:off x="15875" y="1022350"/>
            <a:ext cx="9906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8" name="Rectangle 7"/>
          <p:cNvSpPr/>
          <p:nvPr/>
        </p:nvSpPr>
        <p:spPr>
          <a:xfrm>
            <a:off x="0" y="1071563"/>
            <a:ext cx="57785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9" name="Rectangle 8"/>
          <p:cNvSpPr/>
          <p:nvPr/>
        </p:nvSpPr>
        <p:spPr>
          <a:xfrm>
            <a:off x="639763" y="1071563"/>
            <a:ext cx="9266237"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ltLang="ja-JP">
              <a:solidFill>
                <a:srgbClr val="FFFFFF"/>
              </a:solidFill>
              <a:ea typeface="ＭＳ Ｐゴシック" charset="-128"/>
            </a:endParaRPr>
          </a:p>
        </p:txBody>
      </p:sp>
      <p:sp>
        <p:nvSpPr>
          <p:cNvPr id="23" name="Slide Number Placeholder 22"/>
          <p:cNvSpPr>
            <a:spLocks noGrp="1"/>
          </p:cNvSpPr>
          <p:nvPr>
            <p:ph type="sldNum" sz="quarter" idx="4"/>
          </p:nvPr>
        </p:nvSpPr>
        <p:spPr>
          <a:xfrm>
            <a:off x="0" y="1055688"/>
            <a:ext cx="57785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kumimoji="0" sz="1200" b="1">
                <a:solidFill>
                  <a:srgbClr val="4F271C"/>
                </a:solidFill>
                <a:ea typeface="ＭＳ Ｐゴシック" charset="-128"/>
              </a:defRPr>
            </a:lvl1pPr>
          </a:lstStyle>
          <a:p>
            <a:pPr>
              <a:defRPr/>
            </a:pPr>
            <a:fld id="{9137778C-B87B-45D5-B562-AB4FDA40D78C}" type="slidenum">
              <a:rPr lang="en-US" altLang="ja-JP"/>
              <a:pPr>
                <a:defRPr/>
              </a:pPr>
              <a:t>&lt;#&gt;</a:t>
            </a:fld>
            <a:endParaRPr lang="en-US" altLang="ja-JP" sz="1400">
              <a:solidFill>
                <a:srgbClr val="FFFFFF"/>
              </a:solidFill>
            </a:endParaRPr>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txStyles>
    <p:titleStyle>
      <a:lvl1pPr algn="l" rtl="0" eaLnBrk="0" fontAlgn="base" hangingPunct="0">
        <a:spcBef>
          <a:spcPct val="0"/>
        </a:spcBef>
        <a:spcAft>
          <a:spcPct val="0"/>
        </a:spcAft>
        <a:defRPr kumimoji="1" sz="3600" kern="1200">
          <a:solidFill>
            <a:schemeClr val="tx1"/>
          </a:solidFill>
          <a:latin typeface="ＭＳ Ｐゴシック" pitchFamily="50" charset="-128"/>
          <a:ea typeface="ＭＳ Ｐゴシック" pitchFamily="50" charset="-128"/>
          <a:cs typeface="+mj-cs"/>
        </a:defRPr>
      </a:lvl1pPr>
      <a:lvl2pPr algn="l" rtl="0" eaLnBrk="0" fontAlgn="base" hangingPunct="0">
        <a:spcBef>
          <a:spcPct val="0"/>
        </a:spcBef>
        <a:spcAft>
          <a:spcPct val="0"/>
        </a:spcAft>
        <a:defRPr kumimoji="1" sz="3600">
          <a:solidFill>
            <a:schemeClr val="tx1"/>
          </a:solidFill>
          <a:latin typeface="ＭＳ Ｐゴシック" charset="-128"/>
          <a:ea typeface="ＭＳ Ｐゴシック" charset="-128"/>
        </a:defRPr>
      </a:lvl2pPr>
      <a:lvl3pPr algn="l" rtl="0" eaLnBrk="0" fontAlgn="base" hangingPunct="0">
        <a:spcBef>
          <a:spcPct val="0"/>
        </a:spcBef>
        <a:spcAft>
          <a:spcPct val="0"/>
        </a:spcAft>
        <a:defRPr kumimoji="1" sz="3600">
          <a:solidFill>
            <a:schemeClr val="tx1"/>
          </a:solidFill>
          <a:latin typeface="ＭＳ Ｐゴシック" charset="-128"/>
          <a:ea typeface="ＭＳ Ｐゴシック" charset="-128"/>
        </a:defRPr>
      </a:lvl3pPr>
      <a:lvl4pPr algn="l" rtl="0" eaLnBrk="0" fontAlgn="base" hangingPunct="0">
        <a:spcBef>
          <a:spcPct val="0"/>
        </a:spcBef>
        <a:spcAft>
          <a:spcPct val="0"/>
        </a:spcAft>
        <a:defRPr kumimoji="1" sz="3600">
          <a:solidFill>
            <a:schemeClr val="tx1"/>
          </a:solidFill>
          <a:latin typeface="ＭＳ Ｐゴシック" charset="-128"/>
          <a:ea typeface="ＭＳ Ｐゴシック" charset="-128"/>
        </a:defRPr>
      </a:lvl4pPr>
      <a:lvl5pPr algn="l" rtl="0" eaLnBrk="0" fontAlgn="base" hangingPunct="0">
        <a:spcBef>
          <a:spcPct val="0"/>
        </a:spcBef>
        <a:spcAft>
          <a:spcPct val="0"/>
        </a:spcAft>
        <a:defRPr kumimoji="1" sz="3600">
          <a:solidFill>
            <a:schemeClr val="tx1"/>
          </a:solidFill>
          <a:latin typeface="ＭＳ Ｐゴシック" charset="-128"/>
          <a:ea typeface="ＭＳ Ｐゴシック" charset="-128"/>
        </a:defRPr>
      </a:lvl5pPr>
      <a:lvl6pPr marL="457200" algn="l" rtl="0" fontAlgn="base">
        <a:spcBef>
          <a:spcPct val="0"/>
        </a:spcBef>
        <a:spcAft>
          <a:spcPct val="0"/>
        </a:spcAft>
        <a:defRPr kumimoji="1" sz="4400">
          <a:solidFill>
            <a:schemeClr val="tx2"/>
          </a:solidFill>
          <a:latin typeface="Tw Cen MT" pitchFamily="34" charset="0"/>
        </a:defRPr>
      </a:lvl6pPr>
      <a:lvl7pPr marL="914400" algn="l" rtl="0" fontAlgn="base">
        <a:spcBef>
          <a:spcPct val="0"/>
        </a:spcBef>
        <a:spcAft>
          <a:spcPct val="0"/>
        </a:spcAft>
        <a:defRPr kumimoji="1" sz="4400">
          <a:solidFill>
            <a:schemeClr val="tx2"/>
          </a:solidFill>
          <a:latin typeface="Tw Cen MT" pitchFamily="34" charset="0"/>
        </a:defRPr>
      </a:lvl7pPr>
      <a:lvl8pPr marL="1371600" algn="l" rtl="0" fontAlgn="base">
        <a:spcBef>
          <a:spcPct val="0"/>
        </a:spcBef>
        <a:spcAft>
          <a:spcPct val="0"/>
        </a:spcAft>
        <a:defRPr kumimoji="1" sz="4400">
          <a:solidFill>
            <a:schemeClr val="tx2"/>
          </a:solidFill>
          <a:latin typeface="Tw Cen MT" pitchFamily="34" charset="0"/>
        </a:defRPr>
      </a:lvl8pPr>
      <a:lvl9pPr marL="1828800" algn="l" rtl="0" fontAlgn="base">
        <a:spcBef>
          <a:spcPct val="0"/>
        </a:spcBef>
        <a:spcAft>
          <a:spcPct val="0"/>
        </a:spcAft>
        <a:defRPr kumimoji="1"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kumimoji="1" sz="2900" kern="1200">
          <a:solidFill>
            <a:schemeClr val="tx1"/>
          </a:solidFill>
          <a:latin typeface="ＭＳ Ｐゴシック" pitchFamily="50" charset="-128"/>
          <a:ea typeface="ＭＳ Ｐゴシック" pitchFamily="50"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kumimoji="1" sz="2600" kern="1200">
          <a:solidFill>
            <a:schemeClr val="tx1"/>
          </a:solidFill>
          <a:latin typeface="ＭＳ Ｐゴシック" pitchFamily="50" charset="-128"/>
          <a:ea typeface="ＭＳ Ｐゴシック" pitchFamily="50"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kumimoji="1" sz="2300" kern="1200">
          <a:solidFill>
            <a:schemeClr val="tx1"/>
          </a:solidFill>
          <a:latin typeface="ＭＳ Ｐゴシック" pitchFamily="50" charset="-128"/>
          <a:ea typeface="ＭＳ Ｐゴシック" pitchFamily="50" charset="-128"/>
          <a:cs typeface="+mn-cs"/>
        </a:defRPr>
      </a:lvl3pPr>
      <a:lvl4pPr marL="1371600" indent="-228600" algn="l" rtl="0" eaLnBrk="0" fontAlgn="base" hangingPunct="0">
        <a:spcBef>
          <a:spcPts val="400"/>
        </a:spcBef>
        <a:spcAft>
          <a:spcPct val="0"/>
        </a:spcAft>
        <a:buClr>
          <a:srgbClr val="C32D2E"/>
        </a:buClr>
        <a:buSzPct val="75000"/>
        <a:buFont typeface="Wingdings" pitchFamily="2" charset="2"/>
        <a:buChar char=""/>
        <a:defRPr kumimoji="1" sz="2000" kern="1200">
          <a:solidFill>
            <a:schemeClr val="tx1"/>
          </a:solidFill>
          <a:latin typeface="ＭＳ Ｐゴシック" pitchFamily="50" charset="-128"/>
          <a:ea typeface="ＭＳ Ｐゴシック" pitchFamily="50" charset="-128"/>
          <a:cs typeface="+mn-cs"/>
        </a:defRPr>
      </a:lvl4pPr>
      <a:lvl5pPr marL="1828800" indent="-228600" algn="l" rtl="0" eaLnBrk="0" fontAlgn="base" hangingPunct="0">
        <a:spcBef>
          <a:spcPts val="400"/>
        </a:spcBef>
        <a:spcAft>
          <a:spcPct val="0"/>
        </a:spcAft>
        <a:buClr>
          <a:srgbClr val="84AA33"/>
        </a:buClr>
        <a:buSzPct val="65000"/>
        <a:buFont typeface="Wingdings" pitchFamily="2" charset="2"/>
        <a:buChar char=""/>
        <a:defRPr kumimoji="1" sz="2000" kern="1200">
          <a:solidFill>
            <a:schemeClr val="tx1"/>
          </a:solidFill>
          <a:latin typeface="ＭＳ Ｐゴシック" pitchFamily="50" charset="-128"/>
          <a:ea typeface="ＭＳ Ｐゴシック" pitchFamily="50" charset="-128"/>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p:bodyStyle>
    <p:otherStyle>
      <a:lvl1pPr marL="0" algn="l" rtl="0" eaLnBrk="1" hangingPunct="1">
        <a:defRPr kumimoji="1" kern="1200">
          <a:solidFill>
            <a:schemeClr val="tx1"/>
          </a:solidFill>
          <a:latin typeface="+mn-lt"/>
          <a:ea typeface="+mn-ea"/>
          <a:cs typeface="+mn-cs"/>
        </a:defRPr>
      </a:lvl1pPr>
      <a:lvl2pPr marL="457200" algn="l" rtl="0" eaLnBrk="1" hangingPunct="1">
        <a:defRPr kumimoji="1" kern="1200">
          <a:solidFill>
            <a:schemeClr val="tx1"/>
          </a:solidFill>
          <a:latin typeface="+mn-lt"/>
          <a:ea typeface="+mn-ea"/>
          <a:cs typeface="+mn-cs"/>
        </a:defRPr>
      </a:lvl2pPr>
      <a:lvl3pPr marL="914400" algn="l" rtl="0" eaLnBrk="1" hangingPunct="1">
        <a:defRPr kumimoji="1" kern="1200">
          <a:solidFill>
            <a:schemeClr val="tx1"/>
          </a:solidFill>
          <a:latin typeface="+mn-lt"/>
          <a:ea typeface="+mn-ea"/>
          <a:cs typeface="+mn-cs"/>
        </a:defRPr>
      </a:lvl3pPr>
      <a:lvl4pPr marL="1371600" algn="l" rtl="0" eaLnBrk="1" hangingPunct="1">
        <a:defRPr kumimoji="1" kern="1200">
          <a:solidFill>
            <a:schemeClr val="tx1"/>
          </a:solidFill>
          <a:latin typeface="+mn-lt"/>
          <a:ea typeface="+mn-ea"/>
          <a:cs typeface="+mn-cs"/>
        </a:defRPr>
      </a:lvl4pPr>
      <a:lvl5pPr marL="1828800" algn="l" rtl="0" eaLnBrk="1" hangingPunct="1">
        <a:defRPr kumimoji="1" kern="1200">
          <a:solidFill>
            <a:schemeClr val="tx1"/>
          </a:solidFill>
          <a:latin typeface="+mn-lt"/>
          <a:ea typeface="+mn-ea"/>
          <a:cs typeface="+mn-cs"/>
        </a:defRPr>
      </a:lvl5pPr>
      <a:lvl6pPr marL="2286000" algn="l" rtl="0" eaLnBrk="1" hangingPunct="1">
        <a:defRPr kumimoji="1" kern="1200">
          <a:solidFill>
            <a:schemeClr val="tx1"/>
          </a:solidFill>
          <a:latin typeface="+mn-lt"/>
          <a:ea typeface="+mn-ea"/>
          <a:cs typeface="+mn-cs"/>
        </a:defRPr>
      </a:lvl6pPr>
      <a:lvl7pPr marL="2743200" algn="l" rtl="0" eaLnBrk="1" hangingPunct="1">
        <a:defRPr kumimoji="1" kern="1200">
          <a:solidFill>
            <a:schemeClr val="tx1"/>
          </a:solidFill>
          <a:latin typeface="+mn-lt"/>
          <a:ea typeface="+mn-ea"/>
          <a:cs typeface="+mn-cs"/>
        </a:defRPr>
      </a:lvl7pPr>
      <a:lvl8pPr marL="3200400" algn="l" rtl="0" eaLnBrk="1" hangingPunct="1">
        <a:defRPr kumimoji="1" kern="1200">
          <a:solidFill>
            <a:schemeClr val="tx1"/>
          </a:solidFill>
          <a:latin typeface="+mn-lt"/>
          <a:ea typeface="+mn-ea"/>
          <a:cs typeface="+mn-cs"/>
        </a:defRPr>
      </a:lvl8pPr>
      <a:lvl9pPr marL="3657600" algn="l" rtl="0" eaLnBrk="1"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emf"/><Relationship Id="rId7"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4" name="Picture 2" descr="図1"/>
          <p:cNvPicPr>
            <a:picLocks noChangeAspect="1" noChangeArrowheads="1"/>
          </p:cNvPicPr>
          <p:nvPr/>
        </p:nvPicPr>
        <p:blipFill>
          <a:blip r:embed="rId3"/>
          <a:srcRect/>
          <a:stretch>
            <a:fillRect/>
          </a:stretch>
        </p:blipFill>
        <p:spPr bwMode="auto">
          <a:xfrm>
            <a:off x="806450" y="188913"/>
            <a:ext cx="8293100" cy="5916612"/>
          </a:xfrm>
          <a:prstGeom prst="rect">
            <a:avLst/>
          </a:prstGeom>
          <a:noFill/>
        </p:spPr>
      </p:pic>
      <p:sp>
        <p:nvSpPr>
          <p:cNvPr id="79875" name="Rectangle 2"/>
          <p:cNvSpPr>
            <a:spLocks noGrp="1"/>
          </p:cNvSpPr>
          <p:nvPr>
            <p:ph type="subTitle" idx="4294967295"/>
          </p:nvPr>
        </p:nvSpPr>
        <p:spPr>
          <a:xfrm>
            <a:off x="2559050" y="6049963"/>
            <a:ext cx="7264400" cy="685800"/>
          </a:xfrm>
        </p:spPr>
        <p:txBody>
          <a:bodyPr anchor="ctr"/>
          <a:lstStyle/>
          <a:p>
            <a:pPr marL="0" indent="0" eaLnBrk="1" hangingPunct="1">
              <a:lnSpc>
                <a:spcPct val="80000"/>
              </a:lnSpc>
              <a:buFont typeface="Wingdings" pitchFamily="2" charset="2"/>
              <a:buNone/>
            </a:pPr>
            <a:r>
              <a:rPr lang="ja-JP" altLang="en-US" sz="2200" smtClean="0">
                <a:solidFill>
                  <a:srgbClr val="FFFFFF"/>
                </a:solidFill>
                <a:latin typeface="ＭＳ Ｐゴシック" charset="-128"/>
                <a:ea typeface="ＭＳ Ｐゴシック" charset="-128"/>
              </a:rPr>
              <a:t/>
            </a:r>
            <a:br>
              <a:rPr lang="ja-JP" altLang="en-US" sz="2200" smtClean="0">
                <a:solidFill>
                  <a:srgbClr val="FFFFFF"/>
                </a:solidFill>
                <a:latin typeface="ＭＳ Ｐゴシック" charset="-128"/>
                <a:ea typeface="ＭＳ Ｐゴシック" charset="-128"/>
              </a:rPr>
            </a:br>
            <a:endParaRPr lang="ja-JP" altLang="en-US" sz="2200" smtClean="0">
              <a:solidFill>
                <a:srgbClr val="FFFFFF"/>
              </a:solidFill>
              <a:latin typeface="ＭＳ Ｐゴシック" charset="-128"/>
              <a:ea typeface="ＭＳ Ｐゴシック"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テキスト ボックス 38"/>
          <p:cNvSpPr txBox="1">
            <a:spLocks noChangeArrowheads="1"/>
          </p:cNvSpPr>
          <p:nvPr/>
        </p:nvSpPr>
        <p:spPr bwMode="auto">
          <a:xfrm>
            <a:off x="1239838" y="1916113"/>
            <a:ext cx="4143375" cy="400050"/>
          </a:xfrm>
          <a:prstGeom prst="rect">
            <a:avLst/>
          </a:prstGeom>
          <a:noFill/>
          <a:ln w="9525">
            <a:noFill/>
            <a:miter lim="800000"/>
            <a:headEnd/>
            <a:tailEnd/>
          </a:ln>
        </p:spPr>
        <p:txBody>
          <a:bodyPr wrap="none">
            <a:spAutoFit/>
          </a:bodyPr>
          <a:lstStyle/>
          <a:p>
            <a:pPr defTabSz="457200"/>
            <a:r>
              <a:rPr lang="ja-JP" altLang="en-US" sz="2000" b="1" u="sng">
                <a:solidFill>
                  <a:srgbClr val="000000"/>
                </a:solidFill>
                <a:latin typeface="ＭＳ Ｐゴシック" charset="-128"/>
                <a:ea typeface="ＭＳ Ｐゴシック" charset="-128"/>
              </a:rPr>
              <a:t>原則</a:t>
            </a:r>
            <a:r>
              <a:rPr lang="ja-JP" altLang="en-US" sz="2000" b="1">
                <a:solidFill>
                  <a:srgbClr val="000000"/>
                </a:solidFill>
                <a:latin typeface="ＭＳ Ｐゴシック" charset="-128"/>
                <a:ea typeface="ＭＳ Ｐゴシック" charset="-128"/>
              </a:rPr>
              <a:t>、</a:t>
            </a:r>
            <a:r>
              <a:rPr lang="ja-JP" altLang="en-US" sz="2000" b="1">
                <a:solidFill>
                  <a:srgbClr val="FF0000"/>
                </a:solidFill>
                <a:latin typeface="ＭＳ Ｐゴシック" charset="-128"/>
                <a:ea typeface="ＭＳ Ｐゴシック" charset="-128"/>
              </a:rPr>
              <a:t>創作</a:t>
            </a:r>
            <a:r>
              <a:rPr lang="ja-JP" altLang="en-US" sz="2000" b="1">
                <a:solidFill>
                  <a:srgbClr val="000000"/>
                </a:solidFill>
                <a:latin typeface="ＭＳ Ｐゴシック" charset="-128"/>
                <a:ea typeface="ＭＳ Ｐゴシック" charset="-128"/>
              </a:rPr>
              <a:t>したものが著作者となる。</a:t>
            </a:r>
            <a:endParaRPr lang="en-US" altLang="ja-JP" sz="2000" b="1">
              <a:solidFill>
                <a:srgbClr val="000000"/>
              </a:solidFill>
              <a:latin typeface="ＭＳ Ｐゴシック" charset="-128"/>
              <a:ea typeface="ＭＳ Ｐゴシック" charset="-128"/>
            </a:endParaRPr>
          </a:p>
        </p:txBody>
      </p:sp>
      <p:sp>
        <p:nvSpPr>
          <p:cNvPr id="17" name="テキスト ボックス 16"/>
          <p:cNvSpPr txBox="1"/>
          <p:nvPr/>
        </p:nvSpPr>
        <p:spPr>
          <a:xfrm>
            <a:off x="828149" y="1556792"/>
            <a:ext cx="4644220" cy="400110"/>
          </a:xfrm>
          <a:prstGeom prst="rect">
            <a:avLst/>
          </a:prstGeom>
          <a:solidFill>
            <a:srgbClr val="94E0E8"/>
          </a:solidFill>
          <a:effectLst/>
          <a:scene3d>
            <a:camera prst="orthographicFront"/>
            <a:lightRig rig="balanced" dir="t">
              <a:rot lat="0" lon="0" rev="13800000"/>
            </a:lightRig>
          </a:scene3d>
          <a:sp3d extrusionH="12700" prstMaterial="plastic">
            <a:contourClr>
              <a:schemeClr val="accent1"/>
            </a:contourClr>
          </a:sp3d>
        </p:spPr>
        <p:style>
          <a:lnRef idx="0">
            <a:schemeClr val="accent1"/>
          </a:lnRef>
          <a:fillRef idx="3">
            <a:schemeClr val="accent1"/>
          </a:fillRef>
          <a:effectRef idx="3">
            <a:schemeClr val="accent1"/>
          </a:effectRef>
          <a:fontRef idx="minor">
            <a:schemeClr val="lt1"/>
          </a:fontRef>
        </p:style>
        <p:txBody>
          <a:bodyPr wrap="none">
            <a:spAutoFit/>
          </a:bodyPr>
          <a:lstStyle/>
          <a:p>
            <a:pPr defTabSz="457200">
              <a:defRPr/>
            </a:pPr>
            <a:r>
              <a:rPr lang="ja-JP" altLang="en-US" sz="2000" b="1" dirty="0">
                <a:solidFill>
                  <a:prstClr val="black"/>
                </a:solidFill>
              </a:rPr>
              <a:t>著作者とは、著作物を創作したものをいう</a:t>
            </a:r>
          </a:p>
        </p:txBody>
      </p:sp>
      <p:sp>
        <p:nvSpPr>
          <p:cNvPr id="8" name="右矢印 7"/>
          <p:cNvSpPr/>
          <p:nvPr/>
        </p:nvSpPr>
        <p:spPr>
          <a:xfrm>
            <a:off x="754063" y="1997075"/>
            <a:ext cx="444500" cy="241300"/>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ja-JP" altLang="en-US">
              <a:solidFill>
                <a:srgbClr val="FFFFFF"/>
              </a:solidFill>
            </a:endParaRPr>
          </a:p>
        </p:txBody>
      </p:sp>
      <p:cxnSp>
        <p:nvCxnSpPr>
          <p:cNvPr id="18" name="直線矢印コネクタ 17"/>
          <p:cNvCxnSpPr/>
          <p:nvPr/>
        </p:nvCxnSpPr>
        <p:spPr>
          <a:xfrm>
            <a:off x="1592263" y="2360613"/>
            <a:ext cx="0" cy="28257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4039" name="テキスト ボックス 19"/>
          <p:cNvSpPr txBox="1">
            <a:spLocks noChangeArrowheads="1"/>
          </p:cNvSpPr>
          <p:nvPr/>
        </p:nvSpPr>
        <p:spPr bwMode="auto">
          <a:xfrm>
            <a:off x="1592263" y="2506663"/>
            <a:ext cx="8164512" cy="369887"/>
          </a:xfrm>
          <a:prstGeom prst="rect">
            <a:avLst/>
          </a:prstGeom>
          <a:noFill/>
          <a:ln w="9525">
            <a:noFill/>
            <a:miter lim="800000"/>
            <a:headEnd/>
            <a:tailEnd/>
          </a:ln>
        </p:spPr>
        <p:txBody>
          <a:bodyPr wrap="none">
            <a:spAutoFit/>
          </a:bodyPr>
          <a:lstStyle/>
          <a:p>
            <a:pPr defTabSz="457200"/>
            <a:r>
              <a:rPr lang="ja-JP" altLang="en-US" u="sng">
                <a:solidFill>
                  <a:srgbClr val="000000"/>
                </a:solidFill>
                <a:latin typeface="Calibri" pitchFamily="34" charset="0"/>
                <a:ea typeface="ＭＳ Ｐゴシック" charset="-128"/>
              </a:rPr>
              <a:t>例外</a:t>
            </a:r>
            <a:r>
              <a:rPr lang="ja-JP" altLang="en-US">
                <a:solidFill>
                  <a:srgbClr val="000000"/>
                </a:solidFill>
                <a:latin typeface="Calibri" pitchFamily="34" charset="0"/>
                <a:ea typeface="ＭＳ Ｐゴシック" charset="-128"/>
              </a:rPr>
              <a:t>として、　　　　　　　　　（企業内創作に顕著）の場合、企業等が著作者となる。</a:t>
            </a:r>
          </a:p>
        </p:txBody>
      </p:sp>
      <p:sp>
        <p:nvSpPr>
          <p:cNvPr id="44040" name="テキスト ボックス 20"/>
          <p:cNvSpPr txBox="1">
            <a:spLocks noChangeArrowheads="1"/>
          </p:cNvSpPr>
          <p:nvPr/>
        </p:nvSpPr>
        <p:spPr bwMode="auto">
          <a:xfrm>
            <a:off x="1147763" y="3106738"/>
            <a:ext cx="1033462" cy="400050"/>
          </a:xfrm>
          <a:prstGeom prst="rect">
            <a:avLst/>
          </a:prstGeom>
          <a:noFill/>
          <a:ln w="9525">
            <a:noFill/>
            <a:miter lim="800000"/>
            <a:headEnd/>
            <a:tailEnd/>
          </a:ln>
        </p:spPr>
        <p:txBody>
          <a:bodyPr wrap="none">
            <a:spAutoFit/>
          </a:bodyPr>
          <a:lstStyle/>
          <a:p>
            <a:pPr defTabSz="457200"/>
            <a:r>
              <a:rPr lang="ja-JP" altLang="en-US" sz="2000">
                <a:solidFill>
                  <a:srgbClr val="000000"/>
                </a:solidFill>
                <a:latin typeface="Calibri" pitchFamily="34" charset="0"/>
                <a:ea typeface="ＭＳ Ｐゴシック" charset="-128"/>
              </a:rPr>
              <a:t>要件①</a:t>
            </a:r>
          </a:p>
        </p:txBody>
      </p:sp>
      <p:sp>
        <p:nvSpPr>
          <p:cNvPr id="44041" name="テキスト ボックス 21"/>
          <p:cNvSpPr txBox="1">
            <a:spLocks noChangeArrowheads="1"/>
          </p:cNvSpPr>
          <p:nvPr/>
        </p:nvSpPr>
        <p:spPr bwMode="auto">
          <a:xfrm>
            <a:off x="1147763" y="3506788"/>
            <a:ext cx="1033462" cy="400050"/>
          </a:xfrm>
          <a:prstGeom prst="rect">
            <a:avLst/>
          </a:prstGeom>
          <a:noFill/>
          <a:ln w="9525">
            <a:noFill/>
            <a:miter lim="800000"/>
            <a:headEnd/>
            <a:tailEnd/>
          </a:ln>
        </p:spPr>
        <p:txBody>
          <a:bodyPr wrap="none">
            <a:spAutoFit/>
          </a:bodyPr>
          <a:lstStyle/>
          <a:p>
            <a:pPr defTabSz="457200"/>
            <a:r>
              <a:rPr lang="ja-JP" altLang="en-US" sz="2000">
                <a:solidFill>
                  <a:srgbClr val="000000"/>
                </a:solidFill>
                <a:latin typeface="Calibri" pitchFamily="34" charset="0"/>
                <a:ea typeface="ＭＳ Ｐゴシック" charset="-128"/>
              </a:rPr>
              <a:t>要件②</a:t>
            </a:r>
          </a:p>
        </p:txBody>
      </p:sp>
      <p:sp>
        <p:nvSpPr>
          <p:cNvPr id="44042" name="テキスト ボックス 22"/>
          <p:cNvSpPr txBox="1">
            <a:spLocks noChangeArrowheads="1"/>
          </p:cNvSpPr>
          <p:nvPr/>
        </p:nvSpPr>
        <p:spPr bwMode="auto">
          <a:xfrm>
            <a:off x="1147763" y="3906838"/>
            <a:ext cx="1033462" cy="400050"/>
          </a:xfrm>
          <a:prstGeom prst="rect">
            <a:avLst/>
          </a:prstGeom>
          <a:noFill/>
          <a:ln w="9525">
            <a:noFill/>
            <a:miter lim="800000"/>
            <a:headEnd/>
            <a:tailEnd/>
          </a:ln>
        </p:spPr>
        <p:txBody>
          <a:bodyPr wrap="none">
            <a:spAutoFit/>
          </a:bodyPr>
          <a:lstStyle/>
          <a:p>
            <a:pPr defTabSz="457200"/>
            <a:r>
              <a:rPr lang="ja-JP" altLang="en-US" sz="2000">
                <a:solidFill>
                  <a:srgbClr val="000000"/>
                </a:solidFill>
                <a:latin typeface="Calibri" pitchFamily="34" charset="0"/>
                <a:ea typeface="ＭＳ Ｐゴシック" charset="-128"/>
              </a:rPr>
              <a:t>要件③</a:t>
            </a:r>
          </a:p>
        </p:txBody>
      </p:sp>
      <p:sp>
        <p:nvSpPr>
          <p:cNvPr id="44043" name="テキスト ボックス 23"/>
          <p:cNvSpPr txBox="1">
            <a:spLocks noChangeArrowheads="1"/>
          </p:cNvSpPr>
          <p:nvPr/>
        </p:nvSpPr>
        <p:spPr bwMode="auto">
          <a:xfrm>
            <a:off x="1147763" y="4306888"/>
            <a:ext cx="1033462" cy="400050"/>
          </a:xfrm>
          <a:prstGeom prst="rect">
            <a:avLst/>
          </a:prstGeom>
          <a:noFill/>
          <a:ln w="9525">
            <a:noFill/>
            <a:miter lim="800000"/>
            <a:headEnd/>
            <a:tailEnd/>
          </a:ln>
        </p:spPr>
        <p:txBody>
          <a:bodyPr wrap="none">
            <a:spAutoFit/>
          </a:bodyPr>
          <a:lstStyle/>
          <a:p>
            <a:pPr defTabSz="457200"/>
            <a:r>
              <a:rPr lang="ja-JP" altLang="en-US" sz="2000">
                <a:solidFill>
                  <a:srgbClr val="000000"/>
                </a:solidFill>
                <a:latin typeface="Calibri" pitchFamily="34" charset="0"/>
                <a:ea typeface="ＭＳ Ｐゴシック" charset="-128"/>
              </a:rPr>
              <a:t>要件④</a:t>
            </a:r>
            <a:endParaRPr lang="en-US" altLang="ja-JP" sz="2000">
              <a:solidFill>
                <a:srgbClr val="000000"/>
              </a:solidFill>
              <a:latin typeface="Calibri" pitchFamily="34" charset="0"/>
              <a:ea typeface="ＭＳ Ｐゴシック" charset="-128"/>
            </a:endParaRPr>
          </a:p>
        </p:txBody>
      </p:sp>
      <p:sp>
        <p:nvSpPr>
          <p:cNvPr id="44044" name="テキスト ボックス 25"/>
          <p:cNvSpPr txBox="1">
            <a:spLocks noChangeArrowheads="1"/>
          </p:cNvSpPr>
          <p:nvPr/>
        </p:nvSpPr>
        <p:spPr bwMode="auto">
          <a:xfrm>
            <a:off x="2136775" y="4859338"/>
            <a:ext cx="6049963" cy="2216150"/>
          </a:xfrm>
          <a:prstGeom prst="rect">
            <a:avLst/>
          </a:prstGeom>
          <a:noFill/>
          <a:ln w="9525">
            <a:noFill/>
            <a:miter lim="800000"/>
            <a:headEnd/>
            <a:tailEnd/>
          </a:ln>
        </p:spPr>
        <p:txBody>
          <a:bodyPr wrap="none">
            <a:spAutoFit/>
          </a:bodyPr>
          <a:lstStyle/>
          <a:p>
            <a:pPr defTabSz="457200"/>
            <a:r>
              <a:rPr lang="ja-JP" altLang="en-US" sz="2000">
                <a:solidFill>
                  <a:srgbClr val="000000"/>
                </a:solidFill>
                <a:latin typeface="Calibri" pitchFamily="34" charset="0"/>
                <a:ea typeface="ＭＳ Ｐゴシック" charset="-128"/>
              </a:rPr>
              <a:t>新聞社が記者に記事の執筆を指示した場合</a:t>
            </a:r>
            <a:endParaRPr lang="en-US" altLang="ja-JP" sz="2000">
              <a:solidFill>
                <a:srgbClr val="000000"/>
              </a:solidFill>
              <a:latin typeface="Calibri" pitchFamily="34" charset="0"/>
              <a:ea typeface="ＭＳ Ｐゴシック" charset="-128"/>
            </a:endParaRPr>
          </a:p>
          <a:p>
            <a:pPr defTabSz="457200"/>
            <a:r>
              <a:rPr lang="ja-JP" altLang="en-US" sz="2000">
                <a:solidFill>
                  <a:srgbClr val="000000"/>
                </a:solidFill>
                <a:latin typeface="Calibri" pitchFamily="34" charset="0"/>
                <a:ea typeface="ＭＳ Ｐゴシック" charset="-128"/>
              </a:rPr>
              <a:t>①新聞社が指示したことから、新聞社の発意といえる。</a:t>
            </a:r>
            <a:endParaRPr lang="en-US" altLang="ja-JP" sz="2000">
              <a:solidFill>
                <a:srgbClr val="000000"/>
              </a:solidFill>
              <a:latin typeface="Calibri" pitchFamily="34" charset="0"/>
              <a:ea typeface="ＭＳ Ｐゴシック" charset="-128"/>
            </a:endParaRPr>
          </a:p>
          <a:p>
            <a:pPr defTabSz="457200"/>
            <a:r>
              <a:rPr lang="ja-JP" altLang="en-US" sz="2000">
                <a:solidFill>
                  <a:srgbClr val="000000"/>
                </a:solidFill>
                <a:latin typeface="Calibri" pitchFamily="34" charset="0"/>
                <a:ea typeface="ＭＳ Ｐゴシック" charset="-128"/>
              </a:rPr>
              <a:t>②記者は新聞社に雇用されている</a:t>
            </a:r>
            <a:endParaRPr lang="en-US" altLang="ja-JP" sz="2000">
              <a:solidFill>
                <a:srgbClr val="000000"/>
              </a:solidFill>
              <a:latin typeface="Calibri" pitchFamily="34" charset="0"/>
              <a:ea typeface="ＭＳ Ｐゴシック" charset="-128"/>
            </a:endParaRPr>
          </a:p>
          <a:p>
            <a:pPr defTabSz="457200"/>
            <a:r>
              <a:rPr lang="ja-JP" altLang="en-US" sz="2000">
                <a:solidFill>
                  <a:srgbClr val="000000"/>
                </a:solidFill>
                <a:latin typeface="Calibri" pitchFamily="34" charset="0"/>
                <a:ea typeface="ＭＳ Ｐゴシック" charset="-128"/>
              </a:rPr>
              <a:t>③記者の職務は記事執筆</a:t>
            </a:r>
            <a:endParaRPr lang="en-US" altLang="ja-JP" sz="2000">
              <a:solidFill>
                <a:srgbClr val="000000"/>
              </a:solidFill>
              <a:latin typeface="Calibri" pitchFamily="34" charset="0"/>
              <a:ea typeface="ＭＳ Ｐゴシック" charset="-128"/>
            </a:endParaRPr>
          </a:p>
          <a:p>
            <a:pPr defTabSz="457200"/>
            <a:r>
              <a:rPr lang="ja-JP" altLang="en-US" sz="2000">
                <a:solidFill>
                  <a:srgbClr val="000000"/>
                </a:solidFill>
                <a:latin typeface="Calibri" pitchFamily="34" charset="0"/>
                <a:ea typeface="ＭＳ Ｐゴシック" charset="-128"/>
              </a:rPr>
              <a:t>④新聞記事は新聞社の名義で公表される</a:t>
            </a:r>
            <a:endParaRPr lang="en-US" altLang="ja-JP" sz="2000">
              <a:solidFill>
                <a:srgbClr val="000000"/>
              </a:solidFill>
              <a:latin typeface="Calibri" pitchFamily="34" charset="0"/>
              <a:ea typeface="ＭＳ Ｐゴシック" charset="-128"/>
            </a:endParaRPr>
          </a:p>
          <a:p>
            <a:pPr defTabSz="457200"/>
            <a:r>
              <a:rPr lang="ja-JP" altLang="en-US" sz="2000">
                <a:solidFill>
                  <a:srgbClr val="000000"/>
                </a:solidFill>
                <a:latin typeface="Calibri" pitchFamily="34" charset="0"/>
                <a:ea typeface="ＭＳ Ｐゴシック" charset="-128"/>
              </a:rPr>
              <a:t>（プログラムの場合④は不要）</a:t>
            </a:r>
            <a:endParaRPr lang="en-US" altLang="ja-JP" sz="2000">
              <a:solidFill>
                <a:srgbClr val="000000"/>
              </a:solidFill>
              <a:latin typeface="Calibri" pitchFamily="34" charset="0"/>
              <a:ea typeface="ＭＳ Ｐゴシック" charset="-128"/>
            </a:endParaRPr>
          </a:p>
          <a:p>
            <a:pPr defTabSz="457200"/>
            <a:endParaRPr lang="ja-JP" altLang="en-US">
              <a:solidFill>
                <a:srgbClr val="000000"/>
              </a:solidFill>
              <a:latin typeface="Calibri" pitchFamily="34" charset="0"/>
              <a:ea typeface="ＭＳ Ｐゴシック" charset="-128"/>
            </a:endParaRPr>
          </a:p>
        </p:txBody>
      </p:sp>
      <p:grpSp>
        <p:nvGrpSpPr>
          <p:cNvPr id="44045" name="テキスト ボックス 26"/>
          <p:cNvGrpSpPr>
            <a:grpSpLocks/>
          </p:cNvGrpSpPr>
          <p:nvPr/>
        </p:nvGrpSpPr>
        <p:grpSpPr bwMode="auto">
          <a:xfrm>
            <a:off x="1354138" y="4797425"/>
            <a:ext cx="862012" cy="555625"/>
            <a:chOff x="787" y="3022"/>
            <a:chExt cx="461" cy="350"/>
          </a:xfrm>
        </p:grpSpPr>
        <p:pic>
          <p:nvPicPr>
            <p:cNvPr id="44058" name="テキスト ボックス 26"/>
            <p:cNvPicPr>
              <a:picLocks noChangeArrowheads="1"/>
            </p:cNvPicPr>
            <p:nvPr/>
          </p:nvPicPr>
          <p:blipFill>
            <a:blip r:embed="rId3"/>
            <a:srcRect/>
            <a:stretch>
              <a:fillRect/>
            </a:stretch>
          </p:blipFill>
          <p:spPr bwMode="auto">
            <a:xfrm>
              <a:off x="787" y="3022"/>
              <a:ext cx="461" cy="350"/>
            </a:xfrm>
            <a:prstGeom prst="rect">
              <a:avLst/>
            </a:prstGeom>
            <a:noFill/>
            <a:ln w="9525">
              <a:noFill/>
              <a:miter lim="800000"/>
              <a:headEnd/>
              <a:tailEnd/>
            </a:ln>
          </p:spPr>
        </p:pic>
        <p:sp>
          <p:nvSpPr>
            <p:cNvPr id="44059" name="Text Box 21"/>
            <p:cNvSpPr txBox="1">
              <a:spLocks noChangeArrowheads="1"/>
            </p:cNvSpPr>
            <p:nvPr/>
          </p:nvSpPr>
          <p:spPr bwMode="auto">
            <a:xfrm>
              <a:off x="861" y="3074"/>
              <a:ext cx="289" cy="250"/>
            </a:xfrm>
            <a:prstGeom prst="rect">
              <a:avLst/>
            </a:prstGeom>
            <a:noFill/>
            <a:ln w="9525">
              <a:noFill/>
              <a:miter lim="800000"/>
              <a:headEnd/>
              <a:tailEnd/>
            </a:ln>
          </p:spPr>
          <p:txBody>
            <a:bodyPr>
              <a:spAutoFit/>
            </a:bodyPr>
            <a:lstStyle/>
            <a:p>
              <a:pPr defTabSz="457200"/>
              <a:r>
                <a:rPr lang="ja-JP" altLang="en-US" sz="2000" b="1">
                  <a:solidFill>
                    <a:srgbClr val="000000"/>
                  </a:solidFill>
                  <a:latin typeface="Calibri" pitchFamily="34" charset="0"/>
                  <a:ea typeface="ＭＳ Ｐゴシック" charset="-128"/>
                </a:rPr>
                <a:t>Ｅｘ</a:t>
              </a:r>
            </a:p>
          </p:txBody>
        </p:sp>
      </p:grpSp>
      <p:sp>
        <p:nvSpPr>
          <p:cNvPr id="30" name="テキスト ボックス 29"/>
          <p:cNvSpPr txBox="1"/>
          <p:nvPr/>
        </p:nvSpPr>
        <p:spPr>
          <a:xfrm>
            <a:off x="2181225" y="3106738"/>
            <a:ext cx="2617788" cy="40005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defTabSz="457200" fontAlgn="auto">
              <a:spcBef>
                <a:spcPts val="0"/>
              </a:spcBef>
              <a:spcAft>
                <a:spcPts val="0"/>
              </a:spcAft>
              <a:defRPr/>
            </a:pPr>
            <a:r>
              <a:rPr lang="ja-JP" altLang="en-US" sz="2000" b="1" dirty="0">
                <a:solidFill>
                  <a:prstClr val="black"/>
                </a:solidFill>
                <a:latin typeface="ＭＳ Ｐゴシック" pitchFamily="50" charset="-128"/>
              </a:rPr>
              <a:t>法人等の発意に基づく</a:t>
            </a:r>
          </a:p>
        </p:txBody>
      </p:sp>
      <p:sp>
        <p:nvSpPr>
          <p:cNvPr id="31" name="テキスト ボックス 30"/>
          <p:cNvSpPr txBox="1"/>
          <p:nvPr/>
        </p:nvSpPr>
        <p:spPr>
          <a:xfrm>
            <a:off x="2180807" y="3507169"/>
            <a:ext cx="3203121" cy="400110"/>
          </a:xfrm>
          <a:prstGeom prst="rect">
            <a:avLst/>
          </a:prstGeom>
          <a:solidFill>
            <a:schemeClr val="accent5">
              <a:lumMod val="40000"/>
              <a:lumOff val="60000"/>
            </a:schemeClr>
          </a:solidFill>
          <a:scene3d>
            <a:camera prst="orthographicFront"/>
            <a:lightRig rig="balanced" dir="t">
              <a:rot lat="0" lon="0" rev="13800000"/>
            </a:lightRig>
          </a:scene3d>
          <a:sp3d extrusionH="12700" prstMaterial="plastic">
            <a:bevelT w="38100" h="25400" prst="softRound"/>
            <a:contourClr>
              <a:schemeClr val="accent2"/>
            </a:contourClr>
          </a:sp3d>
        </p:spPr>
        <p:style>
          <a:lnRef idx="0">
            <a:schemeClr val="accent2"/>
          </a:lnRef>
          <a:fillRef idx="3">
            <a:schemeClr val="accent2"/>
          </a:fillRef>
          <a:effectRef idx="3">
            <a:schemeClr val="accent2"/>
          </a:effectRef>
          <a:fontRef idx="minor">
            <a:schemeClr val="lt1"/>
          </a:fontRef>
        </p:style>
        <p:txBody>
          <a:bodyPr wrap="none">
            <a:spAutoFit/>
          </a:bodyPr>
          <a:lstStyle/>
          <a:p>
            <a:pPr defTabSz="457200" fontAlgn="auto">
              <a:spcBef>
                <a:spcPts val="0"/>
              </a:spcBef>
              <a:spcAft>
                <a:spcPts val="0"/>
              </a:spcAft>
              <a:defRPr/>
            </a:pPr>
            <a:r>
              <a:rPr lang="ja-JP" altLang="en-US" sz="2000" b="1" dirty="0">
                <a:solidFill>
                  <a:prstClr val="black"/>
                </a:solidFill>
                <a:latin typeface="ＭＳ Ｐゴシック" pitchFamily="50" charset="-128"/>
              </a:rPr>
              <a:t>法人等の業務に従事する者</a:t>
            </a:r>
          </a:p>
        </p:txBody>
      </p:sp>
      <p:sp>
        <p:nvSpPr>
          <p:cNvPr id="32" name="テキスト ボックス 31"/>
          <p:cNvSpPr txBox="1"/>
          <p:nvPr/>
        </p:nvSpPr>
        <p:spPr>
          <a:xfrm>
            <a:off x="2181225" y="3906838"/>
            <a:ext cx="1466850" cy="40005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defTabSz="457200" fontAlgn="auto">
              <a:spcBef>
                <a:spcPts val="0"/>
              </a:spcBef>
              <a:spcAft>
                <a:spcPts val="0"/>
              </a:spcAft>
              <a:defRPr/>
            </a:pPr>
            <a:r>
              <a:rPr lang="ja-JP" altLang="en-US" sz="2000" b="1" dirty="0">
                <a:solidFill>
                  <a:prstClr val="black"/>
                </a:solidFill>
                <a:latin typeface="ＭＳ Ｐゴシック" pitchFamily="50" charset="-128"/>
              </a:rPr>
              <a:t>職務上作成</a:t>
            </a:r>
          </a:p>
        </p:txBody>
      </p:sp>
      <p:sp>
        <p:nvSpPr>
          <p:cNvPr id="33" name="テキスト ボックス 32"/>
          <p:cNvSpPr txBox="1"/>
          <p:nvPr/>
        </p:nvSpPr>
        <p:spPr>
          <a:xfrm>
            <a:off x="2180834" y="4307389"/>
            <a:ext cx="4998484" cy="400110"/>
          </a:xfrm>
          <a:prstGeom prst="rect">
            <a:avLst/>
          </a:prstGeom>
          <a:solidFill>
            <a:schemeClr val="accent5">
              <a:lumMod val="40000"/>
              <a:lumOff val="60000"/>
            </a:schemeClr>
          </a:solidFill>
          <a:scene3d>
            <a:camera prst="orthographicFront"/>
            <a:lightRig rig="balanced" dir="t">
              <a:rot lat="0" lon="0" rev="13800000"/>
            </a:lightRig>
          </a:scene3d>
          <a:sp3d extrusionH="12700" prstMaterial="plastic">
            <a:bevelT w="38100" h="25400" prst="softRound"/>
            <a:contourClr>
              <a:schemeClr val="accent2"/>
            </a:contourClr>
          </a:sp3d>
        </p:spPr>
        <p:style>
          <a:lnRef idx="0">
            <a:schemeClr val="accent2"/>
          </a:lnRef>
          <a:fillRef idx="3">
            <a:schemeClr val="accent2"/>
          </a:fillRef>
          <a:effectRef idx="3">
            <a:schemeClr val="accent2"/>
          </a:effectRef>
          <a:fontRef idx="minor">
            <a:schemeClr val="lt1"/>
          </a:fontRef>
        </p:style>
        <p:txBody>
          <a:bodyPr wrap="none">
            <a:spAutoFit/>
          </a:bodyPr>
          <a:lstStyle/>
          <a:p>
            <a:pPr defTabSz="457200" fontAlgn="auto">
              <a:spcBef>
                <a:spcPts val="0"/>
              </a:spcBef>
              <a:spcAft>
                <a:spcPts val="0"/>
              </a:spcAft>
              <a:defRPr/>
            </a:pPr>
            <a:r>
              <a:rPr lang="ja-JP" altLang="en-US" sz="2000" b="1" dirty="0">
                <a:solidFill>
                  <a:prstClr val="black"/>
                </a:solidFill>
                <a:latin typeface="ＭＳ Ｐゴシック" pitchFamily="50" charset="-128"/>
              </a:rPr>
              <a:t>法人等が自己の著作の名義の下に公表する</a:t>
            </a:r>
          </a:p>
        </p:txBody>
      </p:sp>
      <p:sp>
        <p:nvSpPr>
          <p:cNvPr id="2" name="スライド番号プレースホルダー 1"/>
          <p:cNvSpPr>
            <a:spLocks noGrp="1"/>
          </p:cNvSpPr>
          <p:nvPr>
            <p:ph type="sldNum" sz="quarter" idx="12"/>
          </p:nvPr>
        </p:nvSpPr>
        <p:spPr>
          <a:xfrm>
            <a:off x="9302750" y="6583363"/>
            <a:ext cx="577850" cy="244475"/>
          </a:xfrm>
        </p:spPr>
        <p:txBody>
          <a:bodyPr>
            <a:normAutofit fontScale="85000" lnSpcReduction="20000"/>
          </a:bodyPr>
          <a:lstStyle/>
          <a:p>
            <a:pPr>
              <a:defRPr/>
            </a:pPr>
            <a:fld id="{0FFE9E31-D256-4588-AFF7-16E1BFADEA54}" type="slidenum">
              <a:rPr lang="en-US" altLang="ja-JP" smtClean="0">
                <a:solidFill>
                  <a:prstClr val="black"/>
                </a:solidFill>
              </a:rPr>
              <a:pPr>
                <a:defRPr/>
              </a:pPr>
              <a:t>10</a:t>
            </a:fld>
            <a:endParaRPr lang="en-US" altLang="ja-JP">
              <a:solidFill>
                <a:prstClr val="black"/>
              </a:solidFill>
            </a:endParaRPr>
          </a:p>
        </p:txBody>
      </p:sp>
      <p:sp>
        <p:nvSpPr>
          <p:cNvPr id="44055" name="タイトル 1"/>
          <p:cNvSpPr txBox="1">
            <a:spLocks/>
          </p:cNvSpPr>
          <p:nvPr/>
        </p:nvSpPr>
        <p:spPr bwMode="auto">
          <a:xfrm>
            <a:off x="663575" y="228600"/>
            <a:ext cx="8832850" cy="990600"/>
          </a:xfrm>
          <a:prstGeom prst="rect">
            <a:avLst/>
          </a:prstGeom>
          <a:noFill/>
          <a:ln w="9525">
            <a:noFill/>
            <a:miter lim="800000"/>
            <a:headEnd/>
            <a:tailEnd/>
          </a:ln>
        </p:spPr>
        <p:txBody>
          <a:bodyPr anchor="ctr"/>
          <a:lstStyle/>
          <a:p>
            <a:pPr eaLnBrk="0" hangingPunct="0"/>
            <a:r>
              <a:rPr lang="ja-JP" altLang="en-US" sz="3600">
                <a:latin typeface="ＭＳ Ｐゴシック" charset="-128"/>
                <a:ea typeface="ＭＳ Ｐゴシック" charset="-128"/>
              </a:rPr>
              <a:t>（再掲）著作者</a:t>
            </a:r>
          </a:p>
        </p:txBody>
      </p:sp>
      <p:sp>
        <p:nvSpPr>
          <p:cNvPr id="26" name="Rectangle 5"/>
          <p:cNvSpPr>
            <a:spLocks noChangeArrowheads="1"/>
          </p:cNvSpPr>
          <p:nvPr/>
        </p:nvSpPr>
        <p:spPr bwMode="auto">
          <a:xfrm>
            <a:off x="-15875" y="9525"/>
            <a:ext cx="1279525" cy="522288"/>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defRPr/>
            </a:pPr>
            <a:r>
              <a:rPr lang="ja-JP" altLang="en-US" sz="2800" dirty="0">
                <a:solidFill>
                  <a:prstClr val="black"/>
                </a:solidFill>
                <a:latin typeface="MS PGothic" pitchFamily="34" charset="-128"/>
                <a:ea typeface="MS PGothic" pitchFamily="34" charset="-128"/>
              </a:rPr>
              <a:t>１２－２</a:t>
            </a:r>
            <a:endParaRPr lang="zh-CN" altLang="en-US" sz="2800" dirty="0">
              <a:solidFill>
                <a:prstClr val="black"/>
              </a:solidFill>
              <a:latin typeface="MS PGothic" pitchFamily="34" charset="-128"/>
              <a:ea typeface="MS PGothic" pitchFamily="34" charset="-128"/>
            </a:endParaRPr>
          </a:p>
        </p:txBody>
      </p:sp>
      <p:sp>
        <p:nvSpPr>
          <p:cNvPr id="44057" name="AutoShape 31"/>
          <p:cNvSpPr>
            <a:spLocks noChangeArrowheads="1"/>
          </p:cNvSpPr>
          <p:nvPr/>
        </p:nvSpPr>
        <p:spPr bwMode="auto">
          <a:xfrm>
            <a:off x="2865438" y="2492375"/>
            <a:ext cx="1295400" cy="431800"/>
          </a:xfrm>
          <a:prstGeom prst="bevel">
            <a:avLst>
              <a:gd name="adj" fmla="val 12500"/>
            </a:avLst>
          </a:prstGeom>
          <a:solidFill>
            <a:srgbClr val="3366FF"/>
          </a:solidFill>
          <a:ln w="9525">
            <a:noFill/>
            <a:miter lim="800000"/>
            <a:headEnd/>
            <a:tailEnd/>
          </a:ln>
        </p:spPr>
        <p:txBody>
          <a:bodyPr wrap="none" anchor="ctr"/>
          <a:lstStyle/>
          <a:p>
            <a:pPr algn="ctr"/>
            <a:r>
              <a:rPr lang="ja-JP" altLang="en-US" sz="2000">
                <a:solidFill>
                  <a:schemeClr val="bg1"/>
                </a:solidFill>
                <a:ea typeface="ＭＳ Ｐゴシック" charset="-128"/>
              </a:rPr>
              <a:t>職務著作</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タイトル 1"/>
          <p:cNvSpPr>
            <a:spLocks noGrp="1"/>
          </p:cNvSpPr>
          <p:nvPr>
            <p:ph type="title"/>
          </p:nvPr>
        </p:nvSpPr>
        <p:spPr>
          <a:xfrm>
            <a:off x="663575" y="228600"/>
            <a:ext cx="8832850" cy="990600"/>
          </a:xfrm>
        </p:spPr>
        <p:txBody>
          <a:bodyPr/>
          <a:lstStyle/>
          <a:p>
            <a:r>
              <a:rPr lang="ja-JP" altLang="en-US" smtClean="0">
                <a:latin typeface="ＭＳ Ｐゴシック" charset="-128"/>
                <a:ea typeface="ＭＳ Ｐゴシック" charset="-128"/>
              </a:rPr>
              <a:t>著作者の権利（著作権）　</a:t>
            </a:r>
          </a:p>
        </p:txBody>
      </p:sp>
      <p:sp>
        <p:nvSpPr>
          <p:cNvPr id="46082" name="テキスト ボックス 3"/>
          <p:cNvSpPr txBox="1">
            <a:spLocks noChangeArrowheads="1"/>
          </p:cNvSpPr>
          <p:nvPr/>
        </p:nvSpPr>
        <p:spPr bwMode="auto">
          <a:xfrm>
            <a:off x="0" y="0"/>
            <a:ext cx="1928813" cy="523875"/>
          </a:xfrm>
          <a:prstGeom prst="rect">
            <a:avLst/>
          </a:prstGeom>
          <a:noFill/>
          <a:ln w="9525">
            <a:noFill/>
            <a:miter lim="800000"/>
            <a:headEnd/>
            <a:tailEnd/>
          </a:ln>
        </p:spPr>
        <p:txBody>
          <a:bodyPr>
            <a:spAutoFit/>
          </a:bodyPr>
          <a:lstStyle/>
          <a:p>
            <a:r>
              <a:rPr lang="ja-JP" altLang="en-US" sz="2800">
                <a:latin typeface="ＭＳ Ｐゴシック" charset="-128"/>
                <a:ea typeface="ＭＳ Ｐゴシック" charset="-128"/>
              </a:rPr>
              <a:t>１２－２</a:t>
            </a:r>
          </a:p>
        </p:txBody>
      </p:sp>
      <p:sp>
        <p:nvSpPr>
          <p:cNvPr id="6" name="雲 5"/>
          <p:cNvSpPr/>
          <p:nvPr/>
        </p:nvSpPr>
        <p:spPr>
          <a:xfrm>
            <a:off x="488950" y="1773238"/>
            <a:ext cx="4248150" cy="1727200"/>
          </a:xfrm>
          <a:prstGeom prst="cloud">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ja-JP" altLang="en-US" b="1" dirty="0"/>
              <a:t>著作物の創作</a:t>
            </a:r>
            <a:endParaRPr lang="en-US" altLang="ja-JP" b="1" dirty="0"/>
          </a:p>
          <a:p>
            <a:pPr algn="ctr">
              <a:defRPr/>
            </a:pPr>
            <a:r>
              <a:rPr lang="ja-JP" altLang="en-US" dirty="0"/>
              <a:t>絵を描く、小説を書くなど。</a:t>
            </a:r>
          </a:p>
        </p:txBody>
      </p:sp>
      <p:sp>
        <p:nvSpPr>
          <p:cNvPr id="7" name="右矢印 6"/>
          <p:cNvSpPr/>
          <p:nvPr/>
        </p:nvSpPr>
        <p:spPr>
          <a:xfrm>
            <a:off x="4737100" y="2420938"/>
            <a:ext cx="1584325" cy="360362"/>
          </a:xfrm>
          <a:prstGeom prst="rightArrow">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ja-JP" altLang="en-US"/>
          </a:p>
        </p:txBody>
      </p:sp>
      <p:sp>
        <p:nvSpPr>
          <p:cNvPr id="8" name="額縁 7"/>
          <p:cNvSpPr/>
          <p:nvPr/>
        </p:nvSpPr>
        <p:spPr>
          <a:xfrm>
            <a:off x="6537325" y="1700213"/>
            <a:ext cx="2808288" cy="1728787"/>
          </a:xfrm>
          <a:prstGeom prst="bevel">
            <a:avLst>
              <a:gd name="adj" fmla="val 14727"/>
            </a:avLst>
          </a:prstGeom>
          <a:solidFill>
            <a:srgbClr val="FEECFC"/>
          </a:solidFill>
          <a:ln>
            <a:solidFill>
              <a:srgbClr val="C00000"/>
            </a:solidFill>
          </a:ln>
        </p:spPr>
        <p:style>
          <a:lnRef idx="1">
            <a:schemeClr val="accent3"/>
          </a:lnRef>
          <a:fillRef idx="2">
            <a:schemeClr val="accent3"/>
          </a:fillRef>
          <a:effectRef idx="1">
            <a:schemeClr val="accent3"/>
          </a:effectRef>
          <a:fontRef idx="minor">
            <a:schemeClr val="dk1"/>
          </a:fontRef>
        </p:style>
        <p:txBody>
          <a:bodyPr anchor="ctr"/>
          <a:lstStyle/>
          <a:p>
            <a:pPr algn="ctr">
              <a:defRPr/>
            </a:pPr>
            <a:r>
              <a:rPr lang="ja-JP" altLang="en-US" b="1" dirty="0">
                <a:solidFill>
                  <a:srgbClr val="C00000"/>
                </a:solidFill>
              </a:rPr>
              <a:t>著作者の権利</a:t>
            </a:r>
            <a:r>
              <a:rPr lang="ja-JP" altLang="en-US" dirty="0"/>
              <a:t>の発生</a:t>
            </a:r>
          </a:p>
        </p:txBody>
      </p:sp>
      <p:sp>
        <p:nvSpPr>
          <p:cNvPr id="11" name="テキスト ボックス 10"/>
          <p:cNvSpPr txBox="1"/>
          <p:nvPr/>
        </p:nvSpPr>
        <p:spPr>
          <a:xfrm>
            <a:off x="49213" y="4797425"/>
            <a:ext cx="1879600" cy="400050"/>
          </a:xfrm>
          <a:prstGeom prst="rect">
            <a:avLst/>
          </a:prstGeom>
          <a:solidFill>
            <a:schemeClr val="accent2">
              <a:lumMod val="20000"/>
              <a:lumOff val="80000"/>
            </a:schemeClr>
          </a:solidFill>
          <a:ln>
            <a:solidFill>
              <a:schemeClr val="accent1"/>
            </a:solidFill>
          </a:ln>
        </p:spPr>
        <p:txBody>
          <a:bodyPr>
            <a:spAutoFit/>
          </a:bodyPr>
          <a:lstStyle/>
          <a:p>
            <a:pPr algn="ctr">
              <a:defRPr/>
            </a:pPr>
            <a:r>
              <a:rPr lang="ja-JP" altLang="en-US" sz="2000" dirty="0">
                <a:latin typeface="ＭＳ Ｐゴシック" pitchFamily="50" charset="-128"/>
                <a:ea typeface="ＭＳ Ｐゴシック" pitchFamily="50" charset="-128"/>
              </a:rPr>
              <a:t>著作者の権利</a:t>
            </a:r>
          </a:p>
        </p:txBody>
      </p:sp>
      <p:sp>
        <p:nvSpPr>
          <p:cNvPr id="12" name="テキスト ボックス 11"/>
          <p:cNvSpPr txBox="1"/>
          <p:nvPr/>
        </p:nvSpPr>
        <p:spPr>
          <a:xfrm>
            <a:off x="1928813" y="4427538"/>
            <a:ext cx="3024187" cy="369887"/>
          </a:xfrm>
          <a:prstGeom prst="rect">
            <a:avLst/>
          </a:prstGeom>
          <a:solidFill>
            <a:schemeClr val="accent2">
              <a:lumMod val="40000"/>
              <a:lumOff val="60000"/>
            </a:schemeClr>
          </a:solidFill>
          <a:ln>
            <a:solidFill>
              <a:schemeClr val="accent1"/>
            </a:solidFill>
          </a:ln>
        </p:spPr>
        <p:txBody>
          <a:bodyPr>
            <a:spAutoFit/>
          </a:bodyPr>
          <a:lstStyle/>
          <a:p>
            <a:pPr algn="ctr">
              <a:defRPr/>
            </a:pPr>
            <a:r>
              <a:rPr lang="ja-JP" altLang="en-US" dirty="0">
                <a:latin typeface="ＭＳ Ｐゴシック" pitchFamily="50" charset="-128"/>
                <a:ea typeface="ＭＳ Ｐゴシック" pitchFamily="50" charset="-128"/>
              </a:rPr>
              <a:t>狭義の著作権（著作財産権）</a:t>
            </a:r>
          </a:p>
        </p:txBody>
      </p:sp>
      <p:sp>
        <p:nvSpPr>
          <p:cNvPr id="13" name="テキスト ボックス 12"/>
          <p:cNvSpPr txBox="1"/>
          <p:nvPr/>
        </p:nvSpPr>
        <p:spPr>
          <a:xfrm>
            <a:off x="1928813" y="5197475"/>
            <a:ext cx="3030537" cy="369888"/>
          </a:xfrm>
          <a:prstGeom prst="rect">
            <a:avLst/>
          </a:prstGeom>
          <a:solidFill>
            <a:schemeClr val="accent2">
              <a:lumMod val="40000"/>
              <a:lumOff val="60000"/>
            </a:schemeClr>
          </a:solidFill>
          <a:ln>
            <a:solidFill>
              <a:schemeClr val="accent1"/>
            </a:solidFill>
          </a:ln>
        </p:spPr>
        <p:txBody>
          <a:bodyPr>
            <a:spAutoFit/>
          </a:bodyPr>
          <a:lstStyle/>
          <a:p>
            <a:pPr algn="ctr">
              <a:defRPr/>
            </a:pPr>
            <a:r>
              <a:rPr lang="ja-JP" altLang="en-US" dirty="0">
                <a:latin typeface="ＭＳ Ｐゴシック" pitchFamily="50" charset="-128"/>
                <a:ea typeface="ＭＳ Ｐゴシック" pitchFamily="50" charset="-128"/>
              </a:rPr>
              <a:t>著作者人格権</a:t>
            </a:r>
          </a:p>
        </p:txBody>
      </p:sp>
      <p:sp>
        <p:nvSpPr>
          <p:cNvPr id="14" name="テキスト ボックス 13"/>
          <p:cNvSpPr txBox="1"/>
          <p:nvPr/>
        </p:nvSpPr>
        <p:spPr>
          <a:xfrm>
            <a:off x="4953000" y="4156075"/>
            <a:ext cx="4103688" cy="646113"/>
          </a:xfrm>
          <a:prstGeom prst="rect">
            <a:avLst/>
          </a:prstGeom>
          <a:solidFill>
            <a:schemeClr val="accent2">
              <a:lumMod val="60000"/>
              <a:lumOff val="40000"/>
            </a:schemeClr>
          </a:solidFill>
          <a:ln>
            <a:solidFill>
              <a:schemeClr val="accent1"/>
            </a:solidFill>
          </a:ln>
        </p:spPr>
        <p:txBody>
          <a:bodyPr>
            <a:spAutoFit/>
          </a:bodyPr>
          <a:lstStyle/>
          <a:p>
            <a:pPr>
              <a:defRPr/>
            </a:pPr>
            <a:r>
              <a:rPr lang="ja-JP" altLang="en-US" dirty="0">
                <a:latin typeface="ＭＳ Ｐゴシック" pitchFamily="50" charset="-128"/>
                <a:ea typeface="ＭＳ Ｐゴシック" pitchFamily="50" charset="-128"/>
              </a:rPr>
              <a:t>複製する権利、上演・演奏する権利</a:t>
            </a:r>
            <a:endParaRPr lang="en-US" altLang="ja-JP" dirty="0">
              <a:latin typeface="ＭＳ Ｐゴシック" pitchFamily="50" charset="-128"/>
              <a:ea typeface="ＭＳ Ｐゴシック" pitchFamily="50" charset="-128"/>
            </a:endParaRPr>
          </a:p>
          <a:p>
            <a:pPr>
              <a:defRPr/>
            </a:pPr>
            <a:r>
              <a:rPr lang="ja-JP" altLang="en-US" dirty="0">
                <a:latin typeface="ＭＳ Ｐゴシック" pitchFamily="50" charset="-128"/>
                <a:ea typeface="ＭＳ Ｐゴシック" pitchFamily="50" charset="-128"/>
              </a:rPr>
              <a:t>譲渡する権利、翻訳・翻案する権利など</a:t>
            </a:r>
          </a:p>
        </p:txBody>
      </p:sp>
      <p:sp>
        <p:nvSpPr>
          <p:cNvPr id="15" name="テキスト ボックス 14"/>
          <p:cNvSpPr txBox="1"/>
          <p:nvPr/>
        </p:nvSpPr>
        <p:spPr>
          <a:xfrm>
            <a:off x="4953000" y="5197475"/>
            <a:ext cx="4103688" cy="922338"/>
          </a:xfrm>
          <a:prstGeom prst="rect">
            <a:avLst/>
          </a:prstGeom>
          <a:solidFill>
            <a:schemeClr val="accent2">
              <a:lumMod val="60000"/>
              <a:lumOff val="40000"/>
            </a:schemeClr>
          </a:solidFill>
          <a:ln>
            <a:solidFill>
              <a:schemeClr val="accent1"/>
            </a:solidFill>
          </a:ln>
        </p:spPr>
        <p:txBody>
          <a:bodyPr>
            <a:spAutoFit/>
          </a:bodyPr>
          <a:lstStyle/>
          <a:p>
            <a:pPr>
              <a:defRPr/>
            </a:pPr>
            <a:r>
              <a:rPr lang="ja-JP" altLang="en-US" dirty="0">
                <a:latin typeface="ＭＳ Ｐゴシック" pitchFamily="50" charset="-128"/>
                <a:ea typeface="ＭＳ Ｐゴシック" pitchFamily="50" charset="-128"/>
              </a:rPr>
              <a:t>公表する権利、著作者の氏名を表示する権利、著作物の同一性を保持する（意に反する改変を受けない）権利</a:t>
            </a:r>
          </a:p>
        </p:txBody>
      </p:sp>
      <p:pic>
        <p:nvPicPr>
          <p:cNvPr id="46091" name="Picture 2"/>
          <p:cNvPicPr>
            <a:picLocks noChangeAspect="1" noChangeArrowheads="1"/>
          </p:cNvPicPr>
          <p:nvPr/>
        </p:nvPicPr>
        <p:blipFill>
          <a:blip r:embed="rId3"/>
          <a:srcRect/>
          <a:stretch>
            <a:fillRect/>
          </a:stretch>
        </p:blipFill>
        <p:spPr bwMode="auto">
          <a:xfrm>
            <a:off x="200025" y="1341438"/>
            <a:ext cx="1293813" cy="1119187"/>
          </a:xfrm>
          <a:prstGeom prst="rect">
            <a:avLst/>
          </a:prstGeom>
          <a:noFill/>
          <a:ln w="9525">
            <a:noFill/>
            <a:miter lim="800000"/>
            <a:headEnd/>
            <a:tailEnd/>
          </a:ln>
        </p:spPr>
      </p:pic>
      <p:pic>
        <p:nvPicPr>
          <p:cNvPr id="46092" name="Picture 3"/>
          <p:cNvPicPr>
            <a:picLocks noChangeAspect="1" noChangeArrowheads="1"/>
          </p:cNvPicPr>
          <p:nvPr/>
        </p:nvPicPr>
        <p:blipFill>
          <a:blip r:embed="rId4"/>
          <a:srcRect/>
          <a:stretch>
            <a:fillRect/>
          </a:stretch>
        </p:blipFill>
        <p:spPr bwMode="auto">
          <a:xfrm>
            <a:off x="103188" y="2967038"/>
            <a:ext cx="1487487" cy="923925"/>
          </a:xfrm>
          <a:prstGeom prst="rect">
            <a:avLst/>
          </a:prstGeom>
          <a:noFill/>
          <a:ln w="9525">
            <a:noFill/>
            <a:miter lim="800000"/>
            <a:headEnd/>
            <a:tailEnd/>
          </a:ln>
        </p:spPr>
      </p:pic>
      <p:sp>
        <p:nvSpPr>
          <p:cNvPr id="16"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5EFE9078-BA80-4B51-9AB2-CA9A0580A043}" type="slidenum">
              <a:rPr lang="en-US" smtClean="0">
                <a:solidFill>
                  <a:prstClr val="black"/>
                </a:solidFill>
              </a:rPr>
              <a:pPr>
                <a:defRPr/>
              </a:pPr>
              <a:t>11</a:t>
            </a:fld>
            <a:endParaRPr lang="en-US" dirty="0">
              <a:solidFill>
                <a:prstClr val="black"/>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テキスト ボックス 13"/>
          <p:cNvSpPr txBox="1">
            <a:spLocks noChangeArrowheads="1"/>
          </p:cNvSpPr>
          <p:nvPr/>
        </p:nvSpPr>
        <p:spPr bwMode="auto">
          <a:xfrm>
            <a:off x="1057275" y="4048125"/>
            <a:ext cx="184150" cy="369888"/>
          </a:xfrm>
          <a:prstGeom prst="rect">
            <a:avLst/>
          </a:prstGeom>
          <a:noFill/>
          <a:ln w="9525">
            <a:noFill/>
            <a:miter lim="800000"/>
            <a:headEnd/>
            <a:tailEnd/>
          </a:ln>
        </p:spPr>
        <p:txBody>
          <a:bodyPr wrap="none">
            <a:spAutoFit/>
          </a:bodyPr>
          <a:lstStyle/>
          <a:p>
            <a:pPr defTabSz="457200"/>
            <a:endParaRPr lang="ja-JP" altLang="en-US">
              <a:latin typeface="Calibri" pitchFamily="34" charset="0"/>
              <a:ea typeface="ＭＳ Ｐゴシック" charset="-128"/>
            </a:endParaRPr>
          </a:p>
        </p:txBody>
      </p:sp>
      <p:graphicFrame>
        <p:nvGraphicFramePr>
          <p:cNvPr id="19" name="図表 18"/>
          <p:cNvGraphicFramePr/>
          <p:nvPr/>
        </p:nvGraphicFramePr>
        <p:xfrm>
          <a:off x="268612" y="1351656"/>
          <a:ext cx="9436916" cy="4597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8131" name="テキスト ボックス 34"/>
          <p:cNvSpPr txBox="1">
            <a:spLocks noChangeArrowheads="1"/>
          </p:cNvSpPr>
          <p:nvPr/>
        </p:nvSpPr>
        <p:spPr bwMode="auto">
          <a:xfrm>
            <a:off x="273050" y="6105525"/>
            <a:ext cx="9217025" cy="708025"/>
          </a:xfrm>
          <a:prstGeom prst="rect">
            <a:avLst/>
          </a:prstGeom>
          <a:solidFill>
            <a:srgbClr val="B3E6FF"/>
          </a:solidFill>
          <a:ln w="9525">
            <a:noFill/>
            <a:miter lim="800000"/>
            <a:headEnd/>
            <a:tailEnd/>
          </a:ln>
        </p:spPr>
        <p:txBody>
          <a:bodyPr>
            <a:spAutoFit/>
          </a:bodyPr>
          <a:lstStyle/>
          <a:p>
            <a:pPr defTabSz="457200"/>
            <a:r>
              <a:rPr lang="ja-JP" altLang="en-US" sz="2000" b="1">
                <a:latin typeface="Calibri" pitchFamily="34" charset="0"/>
                <a:ea typeface="ＭＳ Ｐゴシック" charset="-128"/>
              </a:rPr>
              <a:t>＊他人の著作物に</a:t>
            </a:r>
            <a:r>
              <a:rPr lang="ja-JP" altLang="en-US" sz="2000" b="1">
                <a:solidFill>
                  <a:srgbClr val="FF0000"/>
                </a:solidFill>
                <a:latin typeface="Calibri" pitchFamily="34" charset="0"/>
                <a:ea typeface="ＭＳ Ｐゴシック" charset="-128"/>
              </a:rPr>
              <a:t>依拠して（他人の著作物を知って）</a:t>
            </a:r>
            <a:r>
              <a:rPr lang="ja-JP" altLang="en-US" sz="2000" b="1">
                <a:latin typeface="Calibri" pitchFamily="34" charset="0"/>
                <a:ea typeface="ＭＳ Ｐゴシック" charset="-128"/>
              </a:rPr>
              <a:t>、これらの行為を許諾なく行うと、</a:t>
            </a:r>
            <a:endParaRPr lang="en-US" altLang="ja-JP" sz="2000" b="1">
              <a:latin typeface="Calibri" pitchFamily="34" charset="0"/>
              <a:ea typeface="ＭＳ Ｐゴシック" charset="-128"/>
            </a:endParaRPr>
          </a:p>
          <a:p>
            <a:pPr defTabSz="457200"/>
            <a:r>
              <a:rPr lang="ja-JP" altLang="en-US" sz="2000" b="1">
                <a:latin typeface="Calibri" pitchFamily="34" charset="0"/>
                <a:ea typeface="ＭＳ Ｐゴシック" charset="-128"/>
              </a:rPr>
              <a:t>　差止めや損害賠償の責任を負うことになるため、注意！</a:t>
            </a:r>
          </a:p>
        </p:txBody>
      </p:sp>
      <p:sp>
        <p:nvSpPr>
          <p:cNvPr id="48132" name="タイトル 1"/>
          <p:cNvSpPr>
            <a:spLocks noGrp="1"/>
          </p:cNvSpPr>
          <p:nvPr>
            <p:ph type="title"/>
          </p:nvPr>
        </p:nvSpPr>
        <p:spPr>
          <a:xfrm>
            <a:off x="663575" y="228600"/>
            <a:ext cx="8832850" cy="990600"/>
          </a:xfrm>
        </p:spPr>
        <p:txBody>
          <a:bodyPr/>
          <a:lstStyle/>
          <a:p>
            <a:r>
              <a:rPr lang="ja-JP" altLang="en-US" smtClean="0">
                <a:latin typeface="ＭＳ Ｐゴシック" charset="-128"/>
                <a:ea typeface="ＭＳ Ｐゴシック" charset="-128"/>
              </a:rPr>
              <a:t>著作権</a:t>
            </a:r>
          </a:p>
        </p:txBody>
      </p:sp>
      <p:sp>
        <p:nvSpPr>
          <p:cNvPr id="12" name="Rectangle 5"/>
          <p:cNvSpPr>
            <a:spLocks noChangeArrowheads="1"/>
          </p:cNvSpPr>
          <p:nvPr/>
        </p:nvSpPr>
        <p:spPr bwMode="auto">
          <a:xfrm>
            <a:off x="-15875" y="9525"/>
            <a:ext cx="1279525" cy="522288"/>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defRPr/>
            </a:pPr>
            <a:r>
              <a:rPr lang="ja-JP" altLang="en-US" sz="2800" dirty="0">
                <a:solidFill>
                  <a:prstClr val="black"/>
                </a:solidFill>
                <a:latin typeface="MS PGothic" pitchFamily="34" charset="-128"/>
                <a:ea typeface="MS PGothic" pitchFamily="34" charset="-128"/>
              </a:rPr>
              <a:t>１２－２</a:t>
            </a:r>
            <a:endParaRPr lang="zh-CN" altLang="en-US" sz="2800" dirty="0">
              <a:solidFill>
                <a:prstClr val="black"/>
              </a:solidFill>
              <a:latin typeface="MS PGothic" pitchFamily="34" charset="-128"/>
              <a:ea typeface="MS PGothic" pitchFamily="34" charset="-128"/>
            </a:endParaRPr>
          </a:p>
        </p:txBody>
      </p:sp>
      <p:sp>
        <p:nvSpPr>
          <p:cNvPr id="7" name="スライド番号プレースホルダー 5"/>
          <p:cNvSpPr txBox="1">
            <a:spLocks/>
          </p:cNvSpPr>
          <p:nvPr/>
        </p:nvSpPr>
        <p:spPr>
          <a:xfrm>
            <a:off x="9328150" y="656907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F85A7D26-46AC-403C-86F4-46C77238663E}" type="slidenum">
              <a:rPr lang="en-US" smtClean="0">
                <a:solidFill>
                  <a:prstClr val="black"/>
                </a:solidFill>
              </a:rPr>
              <a:pPr>
                <a:defRPr/>
              </a:pPr>
              <a:t>12</a:t>
            </a:fld>
            <a:endParaRPr lang="en-US" dirty="0">
              <a:solidFill>
                <a:prstClr val="black"/>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タイトル 3"/>
          <p:cNvSpPr>
            <a:spLocks noGrp="1"/>
          </p:cNvSpPr>
          <p:nvPr>
            <p:ph type="title"/>
          </p:nvPr>
        </p:nvSpPr>
        <p:spPr>
          <a:xfrm>
            <a:off x="663575" y="228600"/>
            <a:ext cx="8832850" cy="990600"/>
          </a:xfrm>
        </p:spPr>
        <p:txBody>
          <a:bodyPr/>
          <a:lstStyle/>
          <a:p>
            <a:r>
              <a:rPr lang="ja-JP" altLang="en-US" smtClean="0">
                <a:latin typeface="ＭＳ Ｐゴシック" charset="-128"/>
                <a:ea typeface="ＭＳ Ｐゴシック" charset="-128"/>
              </a:rPr>
              <a:t>著作者人格権</a:t>
            </a:r>
          </a:p>
        </p:txBody>
      </p:sp>
      <p:sp>
        <p:nvSpPr>
          <p:cNvPr id="26625" name="AutoShape 4"/>
          <p:cNvSpPr>
            <a:spLocks noChangeArrowheads="1"/>
          </p:cNvSpPr>
          <p:nvPr/>
        </p:nvSpPr>
        <p:spPr bwMode="auto">
          <a:xfrm>
            <a:off x="704850" y="3889375"/>
            <a:ext cx="7921625" cy="1268413"/>
          </a:xfrm>
          <a:prstGeom prst="roundRect">
            <a:avLst>
              <a:gd name="adj" fmla="val 16667"/>
            </a:avLst>
          </a:prstGeom>
          <a:solidFill>
            <a:schemeClr val="accent1">
              <a:lumMod val="20000"/>
              <a:lumOff val="80000"/>
            </a:schemeClr>
          </a:solidFill>
          <a:ln>
            <a:headEnd/>
            <a:tailEnd/>
          </a:ln>
        </p:spPr>
        <p:style>
          <a:lnRef idx="1">
            <a:schemeClr val="accent1"/>
          </a:lnRef>
          <a:fillRef idx="2">
            <a:schemeClr val="accent1"/>
          </a:fillRef>
          <a:effectRef idx="1">
            <a:schemeClr val="accent1"/>
          </a:effectRef>
          <a:fontRef idx="minor">
            <a:schemeClr val="dk1"/>
          </a:fontRef>
        </p:style>
        <p:txBody>
          <a:bodyPr wrap="none" lIns="95782" tIns="47891" rIns="95782" bIns="47891" anchor="ctr"/>
          <a:lstStyle/>
          <a:p>
            <a:pPr defTabSz="457200">
              <a:defRPr/>
            </a:pPr>
            <a:r>
              <a:rPr lang="ja-JP" altLang="en-US" sz="2000" b="1" u="sng" dirty="0">
                <a:latin typeface="ＭＳ Ｐゴシック" pitchFamily="50" charset="-128"/>
              </a:rPr>
              <a:t>同一性保持権</a:t>
            </a:r>
            <a:endParaRPr lang="en-US" altLang="ja-JP" sz="2000" b="1" u="sng" dirty="0">
              <a:latin typeface="ＭＳ Ｐゴシック" pitchFamily="50" charset="-128"/>
            </a:endParaRPr>
          </a:p>
          <a:p>
            <a:pPr defTabSz="457200">
              <a:defRPr/>
            </a:pPr>
            <a:r>
              <a:rPr lang="ja-JP" altLang="en-US" sz="1600" dirty="0">
                <a:latin typeface="ＭＳ Ｐゴシック" pitchFamily="50" charset="-128"/>
              </a:rPr>
              <a:t>著作物の完全性を維持する権利</a:t>
            </a:r>
            <a:endParaRPr lang="en-US" altLang="ja-JP" sz="1600" dirty="0">
              <a:latin typeface="ＭＳ Ｐゴシック" pitchFamily="50" charset="-128"/>
            </a:endParaRPr>
          </a:p>
          <a:p>
            <a:pPr defTabSz="457200">
              <a:defRPr/>
            </a:pPr>
            <a:r>
              <a:rPr lang="ja-JP" altLang="en-US" sz="1600" dirty="0">
                <a:latin typeface="ＭＳ Ｐゴシック" pitchFamily="50" charset="-128"/>
              </a:rPr>
              <a:t>　　勝手に他人の著作物に手を加えてはいけない。</a:t>
            </a:r>
            <a:endParaRPr lang="en-US" altLang="ja-JP" sz="1600" dirty="0">
              <a:latin typeface="ＭＳ Ｐゴシック" pitchFamily="50" charset="-128"/>
            </a:endParaRPr>
          </a:p>
          <a:p>
            <a:pPr defTabSz="457200">
              <a:defRPr/>
            </a:pPr>
            <a:r>
              <a:rPr lang="ja-JP" altLang="en-US" sz="1400" dirty="0">
                <a:latin typeface="ＭＳ Ｐゴシック" pitchFamily="50" charset="-128"/>
              </a:rPr>
              <a:t>　　　　</a:t>
            </a:r>
            <a:r>
              <a:rPr lang="ja-JP" altLang="en-US" sz="1400" u="sng" dirty="0">
                <a:latin typeface="ＭＳ Ｐゴシック" pitchFamily="50" charset="-128"/>
              </a:rPr>
              <a:t>例：文章の「てにをは」や句読点を変更することすら同一性保持権の問題が生じる場合がある</a:t>
            </a:r>
          </a:p>
          <a:p>
            <a:pPr defTabSz="457200">
              <a:defRPr/>
            </a:pPr>
            <a:endParaRPr lang="ja-JP" altLang="en-US" sz="1600" dirty="0">
              <a:latin typeface="ＭＳ Ｐゴシック" pitchFamily="50" charset="-128"/>
            </a:endParaRPr>
          </a:p>
        </p:txBody>
      </p:sp>
      <p:sp>
        <p:nvSpPr>
          <p:cNvPr id="26626" name="AutoShape 4"/>
          <p:cNvSpPr>
            <a:spLocks noChangeArrowheads="1"/>
          </p:cNvSpPr>
          <p:nvPr/>
        </p:nvSpPr>
        <p:spPr bwMode="auto">
          <a:xfrm>
            <a:off x="704850" y="2881313"/>
            <a:ext cx="7921625" cy="1008062"/>
          </a:xfrm>
          <a:prstGeom prst="roundRect">
            <a:avLst>
              <a:gd name="adj" fmla="val 16667"/>
            </a:avLst>
          </a:prstGeom>
          <a:solidFill>
            <a:schemeClr val="accent4">
              <a:lumMod val="20000"/>
              <a:lumOff val="80000"/>
            </a:schemeClr>
          </a:solidFill>
          <a:ln>
            <a:headEnd/>
            <a:tailEnd/>
          </a:ln>
        </p:spPr>
        <p:style>
          <a:lnRef idx="1">
            <a:schemeClr val="accent4"/>
          </a:lnRef>
          <a:fillRef idx="2">
            <a:schemeClr val="accent4"/>
          </a:fillRef>
          <a:effectRef idx="1">
            <a:schemeClr val="accent4"/>
          </a:effectRef>
          <a:fontRef idx="minor">
            <a:schemeClr val="dk1"/>
          </a:fontRef>
        </p:style>
        <p:txBody>
          <a:bodyPr wrap="none" lIns="95782" tIns="47891" rIns="95782" bIns="47891" anchor="ctr"/>
          <a:lstStyle/>
          <a:p>
            <a:pPr defTabSz="457200">
              <a:defRPr/>
            </a:pPr>
            <a:r>
              <a:rPr lang="ja-JP" altLang="en-US" sz="2000" b="1" u="sng" dirty="0">
                <a:latin typeface="ＭＳ Ｐゴシック" pitchFamily="50" charset="-128"/>
              </a:rPr>
              <a:t>氏名表示権</a:t>
            </a:r>
            <a:endParaRPr lang="en-US" altLang="ja-JP" sz="2000" b="1" u="sng" dirty="0">
              <a:latin typeface="ＭＳ Ｐゴシック" pitchFamily="50" charset="-128"/>
            </a:endParaRPr>
          </a:p>
          <a:p>
            <a:pPr defTabSz="457200">
              <a:defRPr/>
            </a:pPr>
            <a:r>
              <a:rPr lang="ja-JP" altLang="en-US" sz="1600" dirty="0">
                <a:latin typeface="ＭＳ Ｐゴシック" pitchFamily="50" charset="-128"/>
              </a:rPr>
              <a:t>著作物に著作者の望む氏名を表示する権利</a:t>
            </a:r>
            <a:endParaRPr lang="en-US" altLang="ja-JP" sz="1600" dirty="0">
              <a:latin typeface="ＭＳ Ｐゴシック" pitchFamily="50" charset="-128"/>
            </a:endParaRPr>
          </a:p>
          <a:p>
            <a:pPr defTabSz="457200">
              <a:defRPr/>
            </a:pPr>
            <a:r>
              <a:rPr lang="ja-JP" altLang="en-US" sz="1600" dirty="0">
                <a:latin typeface="ＭＳ Ｐゴシック" pitchFamily="50" charset="-128"/>
              </a:rPr>
              <a:t>　　　他人の著作物の名義を勝手に付したり変えたりしてはいけない。</a:t>
            </a:r>
          </a:p>
        </p:txBody>
      </p:sp>
      <p:sp>
        <p:nvSpPr>
          <p:cNvPr id="26627" name="AutoShape 4"/>
          <p:cNvSpPr>
            <a:spLocks noChangeArrowheads="1"/>
          </p:cNvSpPr>
          <p:nvPr/>
        </p:nvSpPr>
        <p:spPr bwMode="auto">
          <a:xfrm>
            <a:off x="704850" y="1873250"/>
            <a:ext cx="7921625" cy="1008063"/>
          </a:xfrm>
          <a:prstGeom prst="roundRect">
            <a:avLst>
              <a:gd name="adj" fmla="val 16667"/>
            </a:avLst>
          </a:prstGeom>
          <a:solidFill>
            <a:schemeClr val="accent3">
              <a:lumMod val="20000"/>
              <a:lumOff val="80000"/>
            </a:schemeClr>
          </a:solidFill>
          <a:ln>
            <a:headEnd/>
            <a:tailEnd/>
          </a:ln>
        </p:spPr>
        <p:style>
          <a:lnRef idx="1">
            <a:schemeClr val="accent2"/>
          </a:lnRef>
          <a:fillRef idx="2">
            <a:schemeClr val="accent2"/>
          </a:fillRef>
          <a:effectRef idx="1">
            <a:schemeClr val="accent2"/>
          </a:effectRef>
          <a:fontRef idx="minor">
            <a:schemeClr val="dk1"/>
          </a:fontRef>
        </p:style>
        <p:txBody>
          <a:bodyPr wrap="none" lIns="95782" tIns="47891" rIns="95782" bIns="47891" anchor="ctr"/>
          <a:lstStyle/>
          <a:p>
            <a:pPr defTabSz="457200">
              <a:defRPr/>
            </a:pPr>
            <a:r>
              <a:rPr lang="ja-JP" altLang="en-US" sz="2000" b="1" u="sng" dirty="0">
                <a:latin typeface="ＭＳ Ｐゴシック" pitchFamily="50" charset="-128"/>
              </a:rPr>
              <a:t>公表権</a:t>
            </a:r>
            <a:endParaRPr lang="en-US" altLang="ja-JP" sz="2000" b="1" u="sng" dirty="0">
              <a:latin typeface="ＭＳ Ｐゴシック" pitchFamily="50" charset="-128"/>
            </a:endParaRPr>
          </a:p>
          <a:p>
            <a:pPr defTabSz="457200">
              <a:defRPr/>
            </a:pPr>
            <a:r>
              <a:rPr lang="ja-JP" altLang="en-US" sz="1600" dirty="0">
                <a:latin typeface="ＭＳ Ｐゴシック" pitchFamily="50" charset="-128"/>
              </a:rPr>
              <a:t>著作物を勝手に公開されない権利</a:t>
            </a:r>
            <a:endParaRPr lang="en-US" altLang="ja-JP" sz="1600" dirty="0">
              <a:latin typeface="ＭＳ Ｐゴシック" pitchFamily="50" charset="-128"/>
            </a:endParaRPr>
          </a:p>
          <a:p>
            <a:pPr defTabSz="457200">
              <a:defRPr/>
            </a:pPr>
            <a:r>
              <a:rPr lang="ja-JP" altLang="en-US" sz="1600" dirty="0">
                <a:latin typeface="ＭＳ Ｐゴシック" pitchFamily="50" charset="-128"/>
              </a:rPr>
              <a:t>　　　他人の未公表の論文を勝手に公表してはいけない</a:t>
            </a:r>
          </a:p>
        </p:txBody>
      </p:sp>
      <p:sp>
        <p:nvSpPr>
          <p:cNvPr id="17" name="星 8 16"/>
          <p:cNvSpPr>
            <a:spLocks noChangeArrowheads="1"/>
          </p:cNvSpPr>
          <p:nvPr/>
        </p:nvSpPr>
        <p:spPr bwMode="auto">
          <a:xfrm>
            <a:off x="712788" y="5283200"/>
            <a:ext cx="7904162" cy="1314450"/>
          </a:xfrm>
          <a:prstGeom prst="star8">
            <a:avLst>
              <a:gd name="adj" fmla="val 50000"/>
            </a:avLst>
          </a:prstGeom>
          <a:solidFill>
            <a:schemeClr val="accent2">
              <a:lumMod val="20000"/>
              <a:lumOff val="80000"/>
            </a:schemeClr>
          </a:solidFill>
          <a:ln>
            <a:solidFill>
              <a:srgbClr val="7030A0"/>
            </a:solidFill>
            <a:headEnd/>
            <a:tailEnd/>
          </a:ln>
        </p:spPr>
        <p:style>
          <a:lnRef idx="1">
            <a:schemeClr val="accent3"/>
          </a:lnRef>
          <a:fillRef idx="2">
            <a:schemeClr val="accent3"/>
          </a:fillRef>
          <a:effectRef idx="1">
            <a:schemeClr val="accent3"/>
          </a:effectRef>
          <a:fontRef idx="minor">
            <a:schemeClr val="dk1"/>
          </a:fontRef>
        </p:style>
        <p:txBody>
          <a:bodyPr anchor="ctr"/>
          <a:lstStyle/>
          <a:p>
            <a:pPr algn="ctr" defTabSz="457200">
              <a:defRPr/>
            </a:pPr>
            <a:r>
              <a:rPr lang="ja-JP" altLang="en-US" b="1" dirty="0">
                <a:solidFill>
                  <a:srgbClr val="C00000"/>
                </a:solidFill>
                <a:latin typeface="ＭＳ Ｐゴシック" pitchFamily="50" charset="-128"/>
              </a:rPr>
              <a:t>職務著作の時、誰が著作者人格権を持つのか？</a:t>
            </a:r>
            <a:endParaRPr lang="en-US" altLang="ja-JP" b="1" dirty="0">
              <a:solidFill>
                <a:srgbClr val="C00000"/>
              </a:solidFill>
              <a:latin typeface="ＭＳ Ｐゴシック" pitchFamily="50" charset="-128"/>
            </a:endParaRPr>
          </a:p>
          <a:p>
            <a:pPr algn="ctr" defTabSz="457200">
              <a:defRPr/>
            </a:pPr>
            <a:r>
              <a:rPr lang="ja-JP" altLang="en-US" b="1" dirty="0">
                <a:solidFill>
                  <a:srgbClr val="C00000"/>
                </a:solidFill>
                <a:latin typeface="ＭＳ Ｐゴシック" pitchFamily="50" charset="-128"/>
              </a:rPr>
              <a:t>⇒創作した人ではなく、法人等である</a:t>
            </a:r>
          </a:p>
        </p:txBody>
      </p:sp>
      <p:sp>
        <p:nvSpPr>
          <p:cNvPr id="3" name="テキスト ボックス 2"/>
          <p:cNvSpPr txBox="1"/>
          <p:nvPr/>
        </p:nvSpPr>
        <p:spPr>
          <a:xfrm>
            <a:off x="273050" y="1333500"/>
            <a:ext cx="6967538" cy="461963"/>
          </a:xfrm>
          <a:prstGeom prst="rect">
            <a:avLst/>
          </a:prstGeom>
          <a:noFill/>
          <a:ln>
            <a:noFill/>
          </a:ln>
          <a:effectLst/>
        </p:spPr>
        <p:style>
          <a:lnRef idx="1">
            <a:schemeClr val="accent2"/>
          </a:lnRef>
          <a:fillRef idx="2">
            <a:schemeClr val="accent2"/>
          </a:fillRef>
          <a:effectRef idx="1">
            <a:schemeClr val="accent2"/>
          </a:effectRef>
          <a:fontRef idx="minor">
            <a:schemeClr val="dk1"/>
          </a:fontRef>
        </p:style>
        <p:txBody>
          <a:bodyPr wrap="none">
            <a:spAutoFit/>
          </a:bodyPr>
          <a:lstStyle/>
          <a:p>
            <a:pPr defTabSz="457200" fontAlgn="auto">
              <a:spcBef>
                <a:spcPts val="0"/>
              </a:spcBef>
              <a:spcAft>
                <a:spcPts val="0"/>
              </a:spcAft>
              <a:defRPr/>
            </a:pPr>
            <a:r>
              <a:rPr lang="ja-JP" altLang="en-US" sz="2400" b="1" dirty="0">
                <a:solidFill>
                  <a:srgbClr val="C00000"/>
                </a:solidFill>
                <a:latin typeface="ＭＳ Ｐゴシック" pitchFamily="50" charset="-128"/>
              </a:rPr>
              <a:t>著作権とは別個に、著作者の「思い入れ」を守る権利</a:t>
            </a:r>
          </a:p>
        </p:txBody>
      </p:sp>
      <p:sp>
        <p:nvSpPr>
          <p:cNvPr id="26" name="Rectangle 5"/>
          <p:cNvSpPr>
            <a:spLocks noChangeArrowheads="1"/>
          </p:cNvSpPr>
          <p:nvPr/>
        </p:nvSpPr>
        <p:spPr bwMode="auto">
          <a:xfrm>
            <a:off x="-15875" y="9525"/>
            <a:ext cx="1279525" cy="522288"/>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defRPr/>
            </a:pPr>
            <a:r>
              <a:rPr lang="ja-JP" altLang="en-US" sz="2800" dirty="0">
                <a:solidFill>
                  <a:prstClr val="black"/>
                </a:solidFill>
                <a:latin typeface="MS PGothic" pitchFamily="34" charset="-128"/>
                <a:ea typeface="MS PGothic" pitchFamily="34" charset="-128"/>
              </a:rPr>
              <a:t>１２－２</a:t>
            </a:r>
            <a:endParaRPr lang="zh-CN" altLang="en-US" sz="2800" dirty="0">
              <a:solidFill>
                <a:prstClr val="black"/>
              </a:solidFill>
              <a:latin typeface="MS PGothic" pitchFamily="34" charset="-128"/>
              <a:ea typeface="MS PGothic" pitchFamily="34" charset="-128"/>
            </a:endParaRPr>
          </a:p>
        </p:txBody>
      </p:sp>
      <p:sp>
        <p:nvSpPr>
          <p:cNvPr id="9"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9CAFB285-1978-443E-BD1F-A2DB25011F1A}" type="slidenum">
              <a:rPr lang="en-US" smtClean="0">
                <a:solidFill>
                  <a:prstClr val="black"/>
                </a:solidFill>
              </a:rPr>
              <a:pPr>
                <a:defRPr/>
              </a:pPr>
              <a:t>13</a:t>
            </a:fld>
            <a:endParaRPr lang="en-US" dirty="0">
              <a:solidFill>
                <a:prstClr val="black"/>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AutoShape 4"/>
          <p:cNvSpPr>
            <a:spLocks noChangeArrowheads="1"/>
          </p:cNvSpPr>
          <p:nvPr/>
        </p:nvSpPr>
        <p:spPr bwMode="auto">
          <a:xfrm>
            <a:off x="120650" y="1465263"/>
            <a:ext cx="8577263" cy="720725"/>
          </a:xfrm>
          <a:prstGeom prst="roundRect">
            <a:avLst>
              <a:gd name="adj" fmla="val 16667"/>
            </a:avLst>
          </a:prstGeom>
          <a:solidFill>
            <a:schemeClr val="bg1"/>
          </a:solidFill>
          <a:ln w="38100">
            <a:noFill/>
            <a:round/>
            <a:headEnd/>
            <a:tailEnd/>
          </a:ln>
        </p:spPr>
        <p:txBody>
          <a:bodyPr wrap="none" lIns="95782" tIns="47891" rIns="95782" bIns="47891" anchor="ctr"/>
          <a:lstStyle/>
          <a:p>
            <a:pPr defTabSz="457200"/>
            <a:r>
              <a:rPr lang="ja-JP" altLang="en-US" sz="2400" b="1">
                <a:solidFill>
                  <a:srgbClr val="C00000"/>
                </a:solidFill>
                <a:latin typeface="Calibri" pitchFamily="34" charset="0"/>
                <a:ea typeface="ＭＳ Ｐゴシック" charset="-128"/>
              </a:rPr>
              <a:t>著作権の及ぶ範囲であっても、権利が制限される範囲がある。</a:t>
            </a:r>
            <a:endParaRPr lang="en-US" altLang="ja-JP" sz="2400" b="1">
              <a:solidFill>
                <a:srgbClr val="C00000"/>
              </a:solidFill>
              <a:latin typeface="Calibri" pitchFamily="34" charset="0"/>
              <a:ea typeface="ＭＳ Ｐゴシック" charset="-128"/>
            </a:endParaRPr>
          </a:p>
        </p:txBody>
      </p:sp>
      <p:sp>
        <p:nvSpPr>
          <p:cNvPr id="24578" name="AutoShape 4"/>
          <p:cNvSpPr>
            <a:spLocks noChangeArrowheads="1"/>
          </p:cNvSpPr>
          <p:nvPr/>
        </p:nvSpPr>
        <p:spPr bwMode="auto">
          <a:xfrm>
            <a:off x="1352550" y="4670425"/>
            <a:ext cx="5986463" cy="774700"/>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wrap="none" lIns="95782" tIns="47891" rIns="95782" bIns="47891" anchor="ctr"/>
          <a:lstStyle/>
          <a:p>
            <a:pPr defTabSz="457200">
              <a:defRPr/>
            </a:pPr>
            <a:r>
              <a:rPr lang="ja-JP" altLang="en-US" dirty="0"/>
              <a:t>公正な慣行に合致し、</a:t>
            </a:r>
            <a:endParaRPr lang="en-US" altLang="ja-JP" dirty="0"/>
          </a:p>
          <a:p>
            <a:pPr defTabSz="457200">
              <a:defRPr/>
            </a:pPr>
            <a:r>
              <a:rPr lang="ja-JP" altLang="en-US" dirty="0"/>
              <a:t>かつ目的にとって正当な範囲内で行われる必要がある</a:t>
            </a:r>
          </a:p>
        </p:txBody>
      </p:sp>
      <p:sp>
        <p:nvSpPr>
          <p:cNvPr id="24579" name="AutoShape 4"/>
          <p:cNvSpPr>
            <a:spLocks noChangeArrowheads="1"/>
          </p:cNvSpPr>
          <p:nvPr/>
        </p:nvSpPr>
        <p:spPr bwMode="auto">
          <a:xfrm>
            <a:off x="1352550" y="2944813"/>
            <a:ext cx="5408613" cy="774700"/>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wrap="none" lIns="95782" tIns="47891" rIns="95782" bIns="47891" anchor="ctr"/>
          <a:lstStyle/>
          <a:p>
            <a:pPr defTabSz="457200">
              <a:defRPr/>
            </a:pPr>
            <a:r>
              <a:rPr lang="ja-JP" altLang="en-US" dirty="0"/>
              <a:t>個人的・家庭内に準ずる限られた範囲での使用を</a:t>
            </a:r>
          </a:p>
          <a:p>
            <a:pPr defTabSz="457200">
              <a:defRPr/>
            </a:pPr>
            <a:r>
              <a:rPr lang="ja-JP" altLang="en-US" dirty="0"/>
              <a:t>目的とした複製は原則として許される。</a:t>
            </a:r>
          </a:p>
        </p:txBody>
      </p:sp>
      <p:sp>
        <p:nvSpPr>
          <p:cNvPr id="52228" name="テキスト ボックス 40"/>
          <p:cNvSpPr txBox="1">
            <a:spLocks noChangeArrowheads="1"/>
          </p:cNvSpPr>
          <p:nvPr/>
        </p:nvSpPr>
        <p:spPr bwMode="auto">
          <a:xfrm>
            <a:off x="1428750" y="3768725"/>
            <a:ext cx="5397500" cy="646113"/>
          </a:xfrm>
          <a:prstGeom prst="rect">
            <a:avLst/>
          </a:prstGeom>
          <a:noFill/>
          <a:ln w="9525">
            <a:noFill/>
            <a:miter lim="800000"/>
            <a:headEnd/>
            <a:tailEnd/>
          </a:ln>
        </p:spPr>
        <p:txBody>
          <a:bodyPr wrap="none">
            <a:spAutoFit/>
          </a:bodyPr>
          <a:lstStyle/>
          <a:p>
            <a:pPr defTabSz="457200"/>
            <a:r>
              <a:rPr lang="ja-JP" altLang="en-US">
                <a:latin typeface="ＭＳ Ｐゴシック" charset="-128"/>
                <a:ea typeface="ＭＳ Ｐゴシック" charset="-128"/>
              </a:rPr>
              <a:t>例：個人の勉強のために、他人の論文をコピーしたり、</a:t>
            </a:r>
            <a:endParaRPr lang="en-US" altLang="ja-JP">
              <a:latin typeface="ＭＳ Ｐゴシック" charset="-128"/>
              <a:ea typeface="ＭＳ Ｐゴシック" charset="-128"/>
            </a:endParaRPr>
          </a:p>
          <a:p>
            <a:pPr defTabSz="457200"/>
            <a:r>
              <a:rPr lang="ja-JP" altLang="en-US">
                <a:latin typeface="ＭＳ Ｐゴシック" charset="-128"/>
                <a:ea typeface="ＭＳ Ｐゴシック" charset="-128"/>
              </a:rPr>
              <a:t>　　 電子論文をＨＤＤに保存又は印刷する行為。</a:t>
            </a:r>
          </a:p>
        </p:txBody>
      </p:sp>
      <p:sp>
        <p:nvSpPr>
          <p:cNvPr id="52229" name="テキスト ボックス 45"/>
          <p:cNvSpPr txBox="1">
            <a:spLocks noChangeArrowheads="1"/>
          </p:cNvSpPr>
          <p:nvPr/>
        </p:nvSpPr>
        <p:spPr bwMode="auto">
          <a:xfrm>
            <a:off x="1500188" y="5435600"/>
            <a:ext cx="5597525" cy="369888"/>
          </a:xfrm>
          <a:prstGeom prst="rect">
            <a:avLst/>
          </a:prstGeom>
          <a:noFill/>
          <a:ln w="9525">
            <a:noFill/>
            <a:miter lim="800000"/>
            <a:headEnd/>
            <a:tailEnd/>
          </a:ln>
        </p:spPr>
        <p:txBody>
          <a:bodyPr wrap="none">
            <a:spAutoFit/>
          </a:bodyPr>
          <a:lstStyle/>
          <a:p>
            <a:pPr defTabSz="457200"/>
            <a:r>
              <a:rPr lang="ja-JP" altLang="en-US">
                <a:latin typeface="Calibri" pitchFamily="34" charset="0"/>
                <a:ea typeface="ＭＳ Ｐゴシック" charset="-128"/>
              </a:rPr>
              <a:t>例：他人の論文の一部を自己の論文に引用する行為。　</a:t>
            </a:r>
          </a:p>
        </p:txBody>
      </p:sp>
      <p:sp>
        <p:nvSpPr>
          <p:cNvPr id="48" name="テキスト ボックス 47"/>
          <p:cNvSpPr txBox="1"/>
          <p:nvPr/>
        </p:nvSpPr>
        <p:spPr>
          <a:xfrm>
            <a:off x="200025" y="2738438"/>
            <a:ext cx="1217613" cy="40005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defTabSz="457200">
              <a:defRPr/>
            </a:pPr>
            <a:r>
              <a:rPr lang="ja-JP" altLang="en-US" sz="2000">
                <a:solidFill>
                  <a:schemeClr val="tx1"/>
                </a:solidFill>
                <a:latin typeface="ＭＳ Ｐゴシック" pitchFamily="50" charset="-128"/>
              </a:rPr>
              <a:t>私的複製</a:t>
            </a:r>
          </a:p>
        </p:txBody>
      </p:sp>
      <p:sp>
        <p:nvSpPr>
          <p:cNvPr id="52231" name="タイトル 1"/>
          <p:cNvSpPr>
            <a:spLocks noGrp="1"/>
          </p:cNvSpPr>
          <p:nvPr>
            <p:ph type="title"/>
          </p:nvPr>
        </p:nvSpPr>
        <p:spPr>
          <a:xfrm>
            <a:off x="663575" y="228600"/>
            <a:ext cx="8832850" cy="990600"/>
          </a:xfrm>
        </p:spPr>
        <p:txBody>
          <a:bodyPr/>
          <a:lstStyle/>
          <a:p>
            <a:r>
              <a:rPr lang="ja-JP" altLang="en-US" smtClean="0">
                <a:latin typeface="ＭＳ Ｐゴシック" charset="-128"/>
                <a:ea typeface="ＭＳ Ｐゴシック" charset="-128"/>
              </a:rPr>
              <a:t>例外的に利用ができる場合：権利制限</a:t>
            </a:r>
          </a:p>
        </p:txBody>
      </p:sp>
      <p:sp>
        <p:nvSpPr>
          <p:cNvPr id="4" name="テキスト ボックス 3"/>
          <p:cNvSpPr txBox="1"/>
          <p:nvPr/>
        </p:nvSpPr>
        <p:spPr>
          <a:xfrm>
            <a:off x="200025" y="4479925"/>
            <a:ext cx="1217613" cy="368300"/>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lgn="ctr">
              <a:defRPr/>
            </a:pPr>
            <a:r>
              <a:rPr lang="ja-JP" altLang="en-US" dirty="0">
                <a:latin typeface="ＭＳ Ｐゴシック" pitchFamily="50" charset="-128"/>
              </a:rPr>
              <a:t>引用</a:t>
            </a:r>
          </a:p>
        </p:txBody>
      </p:sp>
      <p:sp>
        <p:nvSpPr>
          <p:cNvPr id="52233" name="テキスト ボックス 24"/>
          <p:cNvSpPr txBox="1">
            <a:spLocks noChangeArrowheads="1"/>
          </p:cNvSpPr>
          <p:nvPr/>
        </p:nvSpPr>
        <p:spPr bwMode="auto">
          <a:xfrm>
            <a:off x="0" y="0"/>
            <a:ext cx="1928813" cy="523875"/>
          </a:xfrm>
          <a:prstGeom prst="rect">
            <a:avLst/>
          </a:prstGeom>
          <a:noFill/>
          <a:ln w="9525">
            <a:noFill/>
            <a:miter lim="800000"/>
            <a:headEnd/>
            <a:tailEnd/>
          </a:ln>
        </p:spPr>
        <p:txBody>
          <a:bodyPr>
            <a:spAutoFit/>
          </a:bodyPr>
          <a:lstStyle/>
          <a:p>
            <a:r>
              <a:rPr lang="ja-JP" altLang="en-US" sz="2800">
                <a:latin typeface="ＭＳ Ｐゴシック" charset="-128"/>
                <a:ea typeface="ＭＳ Ｐゴシック" charset="-128"/>
              </a:rPr>
              <a:t>１２－２</a:t>
            </a:r>
          </a:p>
        </p:txBody>
      </p:sp>
      <p:sp>
        <p:nvSpPr>
          <p:cNvPr id="3" name="テキスト ボックス 2"/>
          <p:cNvSpPr txBox="1"/>
          <p:nvPr/>
        </p:nvSpPr>
        <p:spPr>
          <a:xfrm>
            <a:off x="282575" y="2349500"/>
            <a:ext cx="3240088" cy="368300"/>
          </a:xfrm>
          <a:prstGeom prst="rect">
            <a:avLst/>
          </a:prstGeom>
          <a:noFill/>
        </p:spPr>
        <p:txBody>
          <a:bodyPr>
            <a:spAutoFit/>
          </a:bodyPr>
          <a:lstStyle/>
          <a:p>
            <a:pPr>
              <a:defRPr/>
            </a:pPr>
            <a:r>
              <a:rPr lang="ja-JP" altLang="en-US" dirty="0">
                <a:latin typeface="+mn-ea"/>
                <a:ea typeface="+mn-ea"/>
              </a:rPr>
              <a:t>例えば</a:t>
            </a:r>
            <a:r>
              <a:rPr lang="en-US" altLang="ja-JP" dirty="0">
                <a:latin typeface="+mn-ea"/>
                <a:ea typeface="+mn-ea"/>
              </a:rPr>
              <a:t>…</a:t>
            </a:r>
            <a:endParaRPr lang="ja-JP" altLang="en-US" dirty="0">
              <a:latin typeface="+mn-ea"/>
              <a:ea typeface="+mn-ea"/>
            </a:endParaRPr>
          </a:p>
        </p:txBody>
      </p:sp>
      <p:sp>
        <p:nvSpPr>
          <p:cNvPr id="12"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E15613CB-4E90-46A9-96E8-1C790E563AFA}" type="slidenum">
              <a:rPr lang="en-US" smtClean="0">
                <a:solidFill>
                  <a:prstClr val="black"/>
                </a:solidFill>
              </a:rPr>
              <a:pPr>
                <a:defRPr/>
              </a:pPr>
              <a:t>14</a:t>
            </a:fld>
            <a:endParaRPr lang="en-US" dirty="0">
              <a:solidFill>
                <a:prstClr val="black"/>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タイトル 1"/>
          <p:cNvSpPr>
            <a:spLocks noGrp="1"/>
          </p:cNvSpPr>
          <p:nvPr>
            <p:ph type="title"/>
          </p:nvPr>
        </p:nvSpPr>
        <p:spPr>
          <a:xfrm>
            <a:off x="663575" y="228600"/>
            <a:ext cx="8832850" cy="990600"/>
          </a:xfrm>
        </p:spPr>
        <p:txBody>
          <a:bodyPr/>
          <a:lstStyle/>
          <a:p>
            <a:r>
              <a:rPr lang="ja-JP" altLang="en-US" smtClean="0">
                <a:latin typeface="ＭＳ Ｐゴシック" charset="-128"/>
                <a:ea typeface="ＭＳ Ｐゴシック" charset="-128"/>
              </a:rPr>
              <a:t>権利制限の類型</a:t>
            </a:r>
          </a:p>
        </p:txBody>
      </p:sp>
      <p:sp>
        <p:nvSpPr>
          <p:cNvPr id="3" name="コンテンツ プレースホルダー 2"/>
          <p:cNvSpPr>
            <a:spLocks noGrp="1"/>
          </p:cNvSpPr>
          <p:nvPr>
            <p:ph sz="quarter" idx="1"/>
          </p:nvPr>
        </p:nvSpPr>
        <p:spPr>
          <a:xfrm>
            <a:off x="663575" y="1600200"/>
            <a:ext cx="8832850" cy="4495800"/>
          </a:xfrm>
        </p:spPr>
        <p:txBody>
          <a:bodyPr/>
          <a:lstStyle/>
          <a:p>
            <a:pPr>
              <a:defRPr/>
            </a:pPr>
            <a:r>
              <a:rPr lang="ja-JP" altLang="en-US" dirty="0" smtClean="0"/>
              <a:t>私的使用のための複製</a:t>
            </a:r>
            <a:endParaRPr lang="en-US" altLang="ja-JP" dirty="0" smtClean="0"/>
          </a:p>
          <a:p>
            <a:pPr>
              <a:defRPr/>
            </a:pPr>
            <a:r>
              <a:rPr lang="ja-JP" altLang="en-US" dirty="0"/>
              <a:t>図書館等に</a:t>
            </a:r>
            <a:r>
              <a:rPr lang="ja-JP" altLang="en-US" dirty="0" smtClean="0"/>
              <a:t>おける複製</a:t>
            </a:r>
            <a:endParaRPr lang="en-US" altLang="ja-JP" dirty="0" smtClean="0"/>
          </a:p>
          <a:p>
            <a:pPr>
              <a:defRPr/>
            </a:pPr>
            <a:r>
              <a:rPr lang="ja-JP" altLang="en-US" dirty="0" smtClean="0"/>
              <a:t>引用</a:t>
            </a:r>
            <a:endParaRPr lang="en-US" altLang="ja-JP" dirty="0" smtClean="0"/>
          </a:p>
          <a:p>
            <a:pPr>
              <a:defRPr/>
            </a:pPr>
            <a:r>
              <a:rPr lang="ja-JP" altLang="en-US" dirty="0"/>
              <a:t>教科用図書等へ</a:t>
            </a:r>
            <a:r>
              <a:rPr lang="ja-JP" altLang="en-US" dirty="0" smtClean="0"/>
              <a:t>の掲載</a:t>
            </a:r>
            <a:endParaRPr lang="en-US" altLang="ja-JP" dirty="0" smtClean="0"/>
          </a:p>
          <a:p>
            <a:pPr>
              <a:defRPr/>
            </a:pPr>
            <a:r>
              <a:rPr lang="ja-JP" altLang="en-US" dirty="0"/>
              <a:t>学校教育</a:t>
            </a:r>
            <a:r>
              <a:rPr lang="ja-JP" altLang="en-US" dirty="0" smtClean="0"/>
              <a:t>番組、試験問題</a:t>
            </a:r>
            <a:endParaRPr lang="en-US" altLang="ja-JP" dirty="0" smtClean="0"/>
          </a:p>
          <a:p>
            <a:pPr>
              <a:defRPr/>
            </a:pPr>
            <a:r>
              <a:rPr lang="ja-JP" altLang="en-US" dirty="0"/>
              <a:t>営利を目的と</a:t>
            </a:r>
            <a:r>
              <a:rPr lang="ja-JP" altLang="en-US" dirty="0" smtClean="0"/>
              <a:t>しない上演</a:t>
            </a:r>
            <a:endParaRPr lang="en-US" altLang="ja-JP" dirty="0" smtClean="0"/>
          </a:p>
          <a:p>
            <a:pPr marL="0" indent="0">
              <a:buFont typeface="Wingdings" pitchFamily="2" charset="2"/>
              <a:buNone/>
              <a:defRPr/>
            </a:pPr>
            <a:r>
              <a:rPr lang="en-US" altLang="ja-JP" dirty="0" err="1" smtClean="0"/>
              <a:t>Etc</a:t>
            </a:r>
            <a:r>
              <a:rPr lang="ja-JP" altLang="en-US" dirty="0" smtClean="0"/>
              <a:t>・・・</a:t>
            </a:r>
            <a:endParaRPr lang="ja-JP" altLang="en-US" dirty="0"/>
          </a:p>
        </p:txBody>
      </p:sp>
      <p:sp>
        <p:nvSpPr>
          <p:cNvPr id="54275" name="テキスト ボックス 3"/>
          <p:cNvSpPr txBox="1">
            <a:spLocks noChangeArrowheads="1"/>
          </p:cNvSpPr>
          <p:nvPr/>
        </p:nvSpPr>
        <p:spPr bwMode="auto">
          <a:xfrm>
            <a:off x="0" y="0"/>
            <a:ext cx="1928813" cy="523875"/>
          </a:xfrm>
          <a:prstGeom prst="rect">
            <a:avLst/>
          </a:prstGeom>
          <a:noFill/>
          <a:ln w="9525">
            <a:noFill/>
            <a:miter lim="800000"/>
            <a:headEnd/>
            <a:tailEnd/>
          </a:ln>
        </p:spPr>
        <p:txBody>
          <a:bodyPr>
            <a:spAutoFit/>
          </a:bodyPr>
          <a:lstStyle/>
          <a:p>
            <a:r>
              <a:rPr lang="ja-JP" altLang="en-US" sz="2800">
                <a:latin typeface="ＭＳ Ｐゴシック" charset="-128"/>
                <a:ea typeface="ＭＳ Ｐゴシック" charset="-128"/>
              </a:rPr>
              <a:t>１２－２</a:t>
            </a:r>
          </a:p>
        </p:txBody>
      </p:sp>
      <p:sp>
        <p:nvSpPr>
          <p:cNvPr id="5" name="テキスト ボックス 4"/>
          <p:cNvSpPr txBox="1"/>
          <p:nvPr/>
        </p:nvSpPr>
        <p:spPr>
          <a:xfrm>
            <a:off x="4808538" y="5084763"/>
            <a:ext cx="3960812" cy="1477962"/>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defRPr/>
            </a:pPr>
            <a:r>
              <a:rPr lang="ja-JP" altLang="en-US" dirty="0"/>
              <a:t>権利制限規定は著作権に対するものであり、著作者人格権については及ばないことに注意！</a:t>
            </a:r>
            <a:endParaRPr lang="en-US" altLang="ja-JP" dirty="0"/>
          </a:p>
          <a:p>
            <a:pPr>
              <a:defRPr/>
            </a:pPr>
            <a:r>
              <a:rPr lang="ja-JP" altLang="en-US" dirty="0"/>
              <a:t>⇒著作権侵害は回避できても、著作者人格権侵害になることも！</a:t>
            </a:r>
            <a:endParaRPr lang="en-US" altLang="ja-JP" dirty="0"/>
          </a:p>
        </p:txBody>
      </p:sp>
      <p:sp>
        <p:nvSpPr>
          <p:cNvPr id="6"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FA663BE7-AEE5-4D53-9103-1E7CD337DB9F}" type="slidenum">
              <a:rPr lang="en-US" smtClean="0">
                <a:solidFill>
                  <a:prstClr val="black"/>
                </a:solidFill>
              </a:rPr>
              <a:pPr>
                <a:defRPr/>
              </a:pPr>
              <a:t>15</a:t>
            </a:fld>
            <a:endParaRPr lang="en-US" dirty="0">
              <a:solidFill>
                <a:prstClr val="black"/>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タイトル 1"/>
          <p:cNvSpPr>
            <a:spLocks noGrp="1"/>
          </p:cNvSpPr>
          <p:nvPr>
            <p:ph type="title"/>
          </p:nvPr>
        </p:nvSpPr>
        <p:spPr>
          <a:xfrm>
            <a:off x="663575" y="228600"/>
            <a:ext cx="8832850" cy="990600"/>
          </a:xfrm>
        </p:spPr>
        <p:txBody>
          <a:bodyPr/>
          <a:lstStyle/>
          <a:p>
            <a:r>
              <a:rPr lang="ja-JP" altLang="en-US" smtClean="0">
                <a:latin typeface="ＭＳ Ｐゴシック" charset="-128"/>
                <a:ea typeface="ＭＳ Ｐゴシック" charset="-128"/>
              </a:rPr>
              <a:t>諸問題：</a:t>
            </a:r>
            <a:r>
              <a:rPr lang="en-US" altLang="ja-JP" smtClean="0">
                <a:latin typeface="ＭＳ Ｐゴシック" charset="-128"/>
                <a:ea typeface="ＭＳ Ｐゴシック" charset="-128"/>
              </a:rPr>
              <a:t>P</a:t>
            </a:r>
            <a:r>
              <a:rPr lang="ja-JP" altLang="en-US" smtClean="0">
                <a:latin typeface="ＭＳ Ｐゴシック" charset="-128"/>
                <a:ea typeface="ＭＳ Ｐゴシック" charset="-128"/>
              </a:rPr>
              <a:t>２</a:t>
            </a:r>
            <a:r>
              <a:rPr lang="en-US" altLang="ja-JP" smtClean="0">
                <a:latin typeface="ＭＳ Ｐゴシック" charset="-128"/>
                <a:ea typeface="ＭＳ Ｐゴシック" charset="-128"/>
              </a:rPr>
              <a:t>P</a:t>
            </a:r>
            <a:r>
              <a:rPr lang="ja-JP" altLang="en-US" smtClean="0">
                <a:latin typeface="ＭＳ Ｐゴシック" charset="-128"/>
                <a:ea typeface="ＭＳ Ｐゴシック" charset="-128"/>
              </a:rPr>
              <a:t>に関する著作権法上の問題点</a:t>
            </a:r>
          </a:p>
        </p:txBody>
      </p:sp>
      <p:sp>
        <p:nvSpPr>
          <p:cNvPr id="12" name="テキスト ボックス 11"/>
          <p:cNvSpPr txBox="1"/>
          <p:nvPr/>
        </p:nvSpPr>
        <p:spPr>
          <a:xfrm>
            <a:off x="4522788" y="2708275"/>
            <a:ext cx="4606925" cy="1323975"/>
          </a:xfrm>
          <a:prstGeom prst="rect">
            <a:avLst/>
          </a:prstGeom>
          <a:ln/>
        </p:spPr>
        <p:style>
          <a:lnRef idx="1">
            <a:schemeClr val="accent2"/>
          </a:lnRef>
          <a:fillRef idx="2">
            <a:schemeClr val="accent2"/>
          </a:fillRef>
          <a:effectRef idx="1">
            <a:schemeClr val="accent2"/>
          </a:effectRef>
          <a:fontRef idx="minor">
            <a:schemeClr val="dk1"/>
          </a:fontRef>
        </p:style>
        <p:txBody>
          <a:bodyPr anchor="ctr">
            <a:spAutoFit/>
          </a:bodyPr>
          <a:lstStyle/>
          <a:p>
            <a:pPr algn="ctr">
              <a:defRPr/>
            </a:pPr>
            <a:r>
              <a:rPr lang="ja-JP" altLang="en-US" sz="1600" u="sng" dirty="0">
                <a:latin typeface="ＭＳ Ｐゴシック" pitchFamily="50" charset="-128"/>
              </a:rPr>
              <a:t>ファイルの提供</a:t>
            </a:r>
            <a:endParaRPr lang="en-US" altLang="ja-JP" sz="1600" u="sng" dirty="0">
              <a:latin typeface="ＭＳ Ｐゴシック" pitchFamily="50" charset="-128"/>
            </a:endParaRPr>
          </a:p>
          <a:p>
            <a:pPr>
              <a:defRPr/>
            </a:pPr>
            <a:r>
              <a:rPr lang="ja-JP" altLang="en-US" sz="1600" dirty="0">
                <a:latin typeface="ＭＳ Ｐゴシック" pitchFamily="50" charset="-128"/>
              </a:rPr>
              <a:t>・共有化している状態にしたとき</a:t>
            </a:r>
            <a:endParaRPr lang="en-US" altLang="ja-JP" sz="1600" dirty="0">
              <a:latin typeface="ＭＳ Ｐゴシック" pitchFamily="50" charset="-128"/>
            </a:endParaRPr>
          </a:p>
          <a:p>
            <a:pPr>
              <a:defRPr/>
            </a:pPr>
            <a:r>
              <a:rPr lang="ja-JP" altLang="en-US" sz="1600" dirty="0">
                <a:latin typeface="ＭＳ Ｐゴシック" pitchFamily="50" charset="-128"/>
              </a:rPr>
              <a:t>：送信可能化権侵害</a:t>
            </a:r>
            <a:endParaRPr lang="en-US" altLang="ja-JP" sz="1600" dirty="0">
              <a:latin typeface="ＭＳ Ｐゴシック" pitchFamily="50" charset="-128"/>
            </a:endParaRPr>
          </a:p>
          <a:p>
            <a:pPr>
              <a:defRPr/>
            </a:pPr>
            <a:r>
              <a:rPr lang="ja-JP" altLang="en-US" sz="1600" dirty="0">
                <a:latin typeface="ＭＳ Ｐゴシック" pitchFamily="50" charset="-128"/>
              </a:rPr>
              <a:t>・実際にダウンロードされたとき</a:t>
            </a:r>
            <a:endParaRPr lang="en-US" altLang="ja-JP" sz="1600" dirty="0">
              <a:latin typeface="ＭＳ Ｐゴシック" pitchFamily="50" charset="-128"/>
            </a:endParaRPr>
          </a:p>
          <a:p>
            <a:pPr>
              <a:defRPr/>
            </a:pPr>
            <a:r>
              <a:rPr lang="ja-JP" altLang="en-US" sz="1600" dirty="0">
                <a:latin typeface="ＭＳ Ｐゴシック" pitchFamily="50" charset="-128"/>
              </a:rPr>
              <a:t>：公衆送信権侵害</a:t>
            </a:r>
          </a:p>
        </p:txBody>
      </p:sp>
      <p:sp>
        <p:nvSpPr>
          <p:cNvPr id="17" name="左矢印 16"/>
          <p:cNvSpPr/>
          <p:nvPr/>
        </p:nvSpPr>
        <p:spPr>
          <a:xfrm rot="16200000">
            <a:off x="1157288" y="3700463"/>
            <a:ext cx="376237" cy="477837"/>
          </a:xfrm>
          <a:prstGeom prst="leftArrow">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ja-JP" altLang="en-US" dirty="0">
              <a:solidFill>
                <a:schemeClr val="tx1"/>
              </a:solidFill>
            </a:endParaRPr>
          </a:p>
        </p:txBody>
      </p:sp>
      <p:sp>
        <p:nvSpPr>
          <p:cNvPr id="18" name="右矢印 17"/>
          <p:cNvSpPr/>
          <p:nvPr/>
        </p:nvSpPr>
        <p:spPr>
          <a:xfrm>
            <a:off x="3644900" y="1735138"/>
            <a:ext cx="877888" cy="390525"/>
          </a:xfrm>
          <a:prstGeom prst="rightArrow">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ja-JP" altLang="en-US" dirty="0"/>
          </a:p>
        </p:txBody>
      </p:sp>
      <p:grpSp>
        <p:nvGrpSpPr>
          <p:cNvPr id="56325" name="グループ化 2072"/>
          <p:cNvGrpSpPr>
            <a:grpSpLocks/>
          </p:cNvGrpSpPr>
          <p:nvPr/>
        </p:nvGrpSpPr>
        <p:grpSpPr bwMode="auto">
          <a:xfrm>
            <a:off x="1123950" y="1824038"/>
            <a:ext cx="1584325" cy="1873250"/>
            <a:chOff x="4485439" y="1649077"/>
            <a:chExt cx="1508059" cy="1872833"/>
          </a:xfrm>
        </p:grpSpPr>
        <p:pic>
          <p:nvPicPr>
            <p:cNvPr id="56334" name="Picture 19" descr="C:\Users\aoe\AppData\Local\Microsoft\Windows\Temporary Internet Files\Low\Content.IE5\QM5V1MVW\MC900441452[1].PNG"/>
            <p:cNvPicPr>
              <a:picLocks noChangeAspect="1" noChangeArrowheads="1"/>
            </p:cNvPicPr>
            <p:nvPr/>
          </p:nvPicPr>
          <p:blipFill>
            <a:blip r:embed="rId3"/>
            <a:srcRect/>
            <a:stretch>
              <a:fillRect/>
            </a:stretch>
          </p:blipFill>
          <p:spPr bwMode="auto">
            <a:xfrm>
              <a:off x="4726611" y="2723269"/>
              <a:ext cx="798641" cy="798641"/>
            </a:xfrm>
            <a:prstGeom prst="rect">
              <a:avLst/>
            </a:prstGeom>
            <a:noFill/>
            <a:ln w="9525">
              <a:noFill/>
              <a:miter lim="800000"/>
              <a:headEnd/>
              <a:tailEnd/>
            </a:ln>
          </p:spPr>
        </p:pic>
        <p:pic>
          <p:nvPicPr>
            <p:cNvPr id="56335" name="Picture 19" descr="C:\Users\aoe\AppData\Local\Microsoft\Windows\Temporary Internet Files\Low\Content.IE5\QM5V1MVW\MC900441452[1].PNG"/>
            <p:cNvPicPr>
              <a:picLocks noChangeAspect="1" noChangeArrowheads="1"/>
            </p:cNvPicPr>
            <p:nvPr/>
          </p:nvPicPr>
          <p:blipFill>
            <a:blip r:embed="rId3"/>
            <a:srcRect/>
            <a:stretch>
              <a:fillRect/>
            </a:stretch>
          </p:blipFill>
          <p:spPr bwMode="auto">
            <a:xfrm>
              <a:off x="4794805" y="1649077"/>
              <a:ext cx="798641" cy="798641"/>
            </a:xfrm>
            <a:prstGeom prst="rect">
              <a:avLst/>
            </a:prstGeom>
            <a:noFill/>
            <a:ln w="9525">
              <a:noFill/>
              <a:miter lim="800000"/>
              <a:headEnd/>
              <a:tailEnd/>
            </a:ln>
          </p:spPr>
        </p:pic>
        <p:cxnSp>
          <p:nvCxnSpPr>
            <p:cNvPr id="55" name="直線矢印コネクタ 54"/>
            <p:cNvCxnSpPr/>
            <p:nvPr/>
          </p:nvCxnSpPr>
          <p:spPr>
            <a:xfrm>
              <a:off x="5124627" y="2310917"/>
              <a:ext cx="0" cy="398374"/>
            </a:xfrm>
            <a:prstGeom prst="straightConnector1">
              <a:avLst/>
            </a:prstGeom>
            <a:ln w="28575">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flipV="1">
              <a:off x="4999207" y="2310917"/>
              <a:ext cx="0" cy="398374"/>
            </a:xfrm>
            <a:prstGeom prst="straightConnector1">
              <a:avLst/>
            </a:prstGeom>
            <a:ln w="28575">
              <a:headEnd type="none" w="med" len="med"/>
              <a:tailEnd type="triangle" w="med" len="med"/>
            </a:ln>
          </p:spPr>
          <p:style>
            <a:lnRef idx="1">
              <a:schemeClr val="accent3"/>
            </a:lnRef>
            <a:fillRef idx="0">
              <a:schemeClr val="accent3"/>
            </a:fillRef>
            <a:effectRef idx="0">
              <a:schemeClr val="accent3"/>
            </a:effectRef>
            <a:fontRef idx="minor">
              <a:schemeClr val="tx1"/>
            </a:fontRef>
          </p:style>
        </p:cxnSp>
        <p:sp>
          <p:nvSpPr>
            <p:cNvPr id="57" name="テキスト ボックス 56"/>
            <p:cNvSpPr txBox="1"/>
            <p:nvPr/>
          </p:nvSpPr>
          <p:spPr>
            <a:xfrm>
              <a:off x="4485439" y="2256954"/>
              <a:ext cx="560612" cy="252357"/>
            </a:xfrm>
            <a:prstGeom prst="rect">
              <a:avLst/>
            </a:prstGeom>
            <a:noFill/>
          </p:spPr>
          <p:txBody>
            <a:bodyPr>
              <a:spAutoFit/>
            </a:bodyPr>
            <a:lstStyle/>
            <a:p>
              <a:pPr algn="ctr">
                <a:defRPr/>
              </a:pPr>
              <a:r>
                <a:rPr lang="ja-JP" altLang="en-US" sz="1000" dirty="0">
                  <a:solidFill>
                    <a:schemeClr val="accent3"/>
                  </a:solidFill>
                  <a:latin typeface="ＭＳ Ｐゴシック" pitchFamily="50" charset="-128"/>
                  <a:ea typeface="ＭＳ Ｐゴシック" pitchFamily="50" charset="-128"/>
                </a:rPr>
                <a:t>要求</a:t>
              </a:r>
            </a:p>
          </p:txBody>
        </p:sp>
        <p:sp>
          <p:nvSpPr>
            <p:cNvPr id="56339" name="テキスト ボックス 57"/>
            <p:cNvSpPr txBox="1">
              <a:spLocks noChangeArrowheads="1"/>
            </p:cNvSpPr>
            <p:nvPr/>
          </p:nvSpPr>
          <p:spPr bwMode="auto">
            <a:xfrm>
              <a:off x="4486833" y="2398931"/>
              <a:ext cx="560512" cy="246221"/>
            </a:xfrm>
            <a:prstGeom prst="rect">
              <a:avLst/>
            </a:prstGeom>
            <a:noFill/>
            <a:ln w="9525">
              <a:noFill/>
              <a:miter lim="800000"/>
              <a:headEnd/>
              <a:tailEnd/>
            </a:ln>
          </p:spPr>
          <p:txBody>
            <a:bodyPr>
              <a:spAutoFit/>
            </a:bodyPr>
            <a:lstStyle/>
            <a:p>
              <a:pPr algn="ctr"/>
              <a:r>
                <a:rPr lang="ja-JP" altLang="en-US" sz="1000">
                  <a:solidFill>
                    <a:schemeClr val="accent1"/>
                  </a:solidFill>
                  <a:latin typeface="ＭＳ Ｐゴシック" charset="-128"/>
                  <a:ea typeface="ＭＳ Ｐゴシック" charset="-128"/>
                </a:rPr>
                <a:t>供給</a:t>
              </a:r>
            </a:p>
          </p:txBody>
        </p:sp>
        <p:cxnSp>
          <p:nvCxnSpPr>
            <p:cNvPr id="59" name="直線矢印コネクタ 58"/>
            <p:cNvCxnSpPr/>
            <p:nvPr/>
          </p:nvCxnSpPr>
          <p:spPr>
            <a:xfrm flipV="1">
              <a:off x="5426843" y="2310917"/>
              <a:ext cx="0" cy="398374"/>
            </a:xfrm>
            <a:prstGeom prst="straightConnector1">
              <a:avLst/>
            </a:prstGeom>
            <a:ln w="28575">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直線矢印コネクタ 59"/>
            <p:cNvCxnSpPr/>
            <p:nvPr/>
          </p:nvCxnSpPr>
          <p:spPr>
            <a:xfrm>
              <a:off x="5299912" y="2277587"/>
              <a:ext cx="0" cy="380915"/>
            </a:xfrm>
            <a:prstGeom prst="straightConnector1">
              <a:avLst/>
            </a:prstGeom>
            <a:ln w="28575">
              <a:headEnd type="triangle" w="med" len="med"/>
              <a:tailEnd type="none" w="med" len="med"/>
            </a:ln>
          </p:spPr>
          <p:style>
            <a:lnRef idx="1">
              <a:schemeClr val="accent3"/>
            </a:lnRef>
            <a:fillRef idx="0">
              <a:schemeClr val="accent3"/>
            </a:fillRef>
            <a:effectRef idx="0">
              <a:schemeClr val="accent3"/>
            </a:effectRef>
            <a:fontRef idx="minor">
              <a:schemeClr val="tx1"/>
            </a:fontRef>
          </p:style>
        </p:cxnSp>
        <p:sp>
          <p:nvSpPr>
            <p:cNvPr id="61" name="テキスト ボックス 60"/>
            <p:cNvSpPr txBox="1"/>
            <p:nvPr/>
          </p:nvSpPr>
          <p:spPr>
            <a:xfrm>
              <a:off x="5431376" y="2320440"/>
              <a:ext cx="560612" cy="253943"/>
            </a:xfrm>
            <a:prstGeom prst="rect">
              <a:avLst/>
            </a:prstGeom>
            <a:noFill/>
          </p:spPr>
          <p:txBody>
            <a:bodyPr>
              <a:spAutoFit/>
            </a:bodyPr>
            <a:lstStyle/>
            <a:p>
              <a:pPr algn="ctr">
                <a:defRPr/>
              </a:pPr>
              <a:r>
                <a:rPr lang="ja-JP" altLang="en-US" sz="1000" dirty="0">
                  <a:solidFill>
                    <a:schemeClr val="accent3"/>
                  </a:solidFill>
                  <a:latin typeface="ＭＳ Ｐゴシック" pitchFamily="50" charset="-128"/>
                  <a:ea typeface="ＭＳ Ｐゴシック" pitchFamily="50" charset="-128"/>
                </a:rPr>
                <a:t>要求</a:t>
              </a:r>
            </a:p>
          </p:txBody>
        </p:sp>
        <p:sp>
          <p:nvSpPr>
            <p:cNvPr id="56343" name="テキスト ボックス 61"/>
            <p:cNvSpPr txBox="1">
              <a:spLocks noChangeArrowheads="1"/>
            </p:cNvSpPr>
            <p:nvPr/>
          </p:nvSpPr>
          <p:spPr bwMode="auto">
            <a:xfrm>
              <a:off x="5432986" y="2463523"/>
              <a:ext cx="560512" cy="246221"/>
            </a:xfrm>
            <a:prstGeom prst="rect">
              <a:avLst/>
            </a:prstGeom>
            <a:noFill/>
            <a:ln w="9525">
              <a:noFill/>
              <a:miter lim="800000"/>
              <a:headEnd/>
              <a:tailEnd/>
            </a:ln>
          </p:spPr>
          <p:txBody>
            <a:bodyPr>
              <a:spAutoFit/>
            </a:bodyPr>
            <a:lstStyle/>
            <a:p>
              <a:pPr algn="ctr"/>
              <a:r>
                <a:rPr lang="ja-JP" altLang="en-US" sz="1000">
                  <a:solidFill>
                    <a:schemeClr val="accent1"/>
                  </a:solidFill>
                  <a:latin typeface="ＭＳ Ｐゴシック" charset="-128"/>
                  <a:ea typeface="ＭＳ Ｐゴシック" charset="-128"/>
                </a:rPr>
                <a:t>供給</a:t>
              </a:r>
            </a:p>
          </p:txBody>
        </p:sp>
      </p:grpSp>
      <p:sp>
        <p:nvSpPr>
          <p:cNvPr id="56326" name="テキスト ボックス 3"/>
          <p:cNvSpPr txBox="1">
            <a:spLocks noChangeArrowheads="1"/>
          </p:cNvSpPr>
          <p:nvPr/>
        </p:nvSpPr>
        <p:spPr bwMode="auto">
          <a:xfrm>
            <a:off x="0" y="0"/>
            <a:ext cx="2216150" cy="523875"/>
          </a:xfrm>
          <a:prstGeom prst="rect">
            <a:avLst/>
          </a:prstGeom>
          <a:noFill/>
          <a:ln w="9525">
            <a:noFill/>
            <a:miter lim="800000"/>
            <a:headEnd/>
            <a:tailEnd/>
          </a:ln>
        </p:spPr>
        <p:txBody>
          <a:bodyPr>
            <a:spAutoFit/>
          </a:bodyPr>
          <a:lstStyle/>
          <a:p>
            <a:r>
              <a:rPr lang="ja-JP" altLang="en-US" sz="2800">
                <a:latin typeface="ＭＳ Ｐゴシック" charset="-128"/>
                <a:ea typeface="ＭＳ Ｐゴシック" charset="-128"/>
              </a:rPr>
              <a:t>１２－３</a:t>
            </a:r>
          </a:p>
        </p:txBody>
      </p:sp>
      <p:sp>
        <p:nvSpPr>
          <p:cNvPr id="37" name="テキスト ボックス 36"/>
          <p:cNvSpPr txBox="1"/>
          <p:nvPr/>
        </p:nvSpPr>
        <p:spPr>
          <a:xfrm>
            <a:off x="4522788" y="2125663"/>
            <a:ext cx="4606925" cy="584200"/>
          </a:xfrm>
          <a:prstGeom prst="rect">
            <a:avLst/>
          </a:prstGeom>
          <a:ln/>
        </p:spPr>
        <p:style>
          <a:lnRef idx="1">
            <a:schemeClr val="accent2"/>
          </a:lnRef>
          <a:fillRef idx="2">
            <a:schemeClr val="accent2"/>
          </a:fillRef>
          <a:effectRef idx="1">
            <a:schemeClr val="accent2"/>
          </a:effectRef>
          <a:fontRef idx="minor">
            <a:schemeClr val="dk1"/>
          </a:fontRef>
        </p:style>
        <p:txBody>
          <a:bodyPr>
            <a:spAutoFit/>
          </a:bodyPr>
          <a:lstStyle/>
          <a:p>
            <a:pPr algn="ctr">
              <a:defRPr/>
            </a:pPr>
            <a:r>
              <a:rPr lang="ja-JP" altLang="en-US" sz="1600" u="sng" dirty="0">
                <a:latin typeface="ＭＳ Ｐゴシック" pitchFamily="50" charset="-128"/>
              </a:rPr>
              <a:t>ファイルのダウンロード行為</a:t>
            </a:r>
            <a:endParaRPr lang="en-US" altLang="ja-JP" sz="1600" u="sng" dirty="0">
              <a:latin typeface="ＭＳ Ｐゴシック" pitchFamily="50" charset="-128"/>
            </a:endParaRPr>
          </a:p>
          <a:p>
            <a:pPr>
              <a:defRPr/>
            </a:pPr>
            <a:r>
              <a:rPr lang="ja-JP" altLang="en-US" sz="1600" dirty="0">
                <a:latin typeface="ＭＳ Ｐゴシック" pitchFamily="50" charset="-128"/>
              </a:rPr>
              <a:t>：複製権侵害（私的複製にはあたらない）</a:t>
            </a:r>
          </a:p>
        </p:txBody>
      </p:sp>
      <p:sp>
        <p:nvSpPr>
          <p:cNvPr id="38" name="テキスト ボックス 37"/>
          <p:cNvSpPr txBox="1"/>
          <p:nvPr/>
        </p:nvSpPr>
        <p:spPr>
          <a:xfrm>
            <a:off x="3184525" y="1735138"/>
            <a:ext cx="460375" cy="2016125"/>
          </a:xfrm>
          <a:prstGeom prst="rect">
            <a:avLst/>
          </a:prstGeom>
          <a:solidFill>
            <a:schemeClr val="accent2">
              <a:lumMod val="60000"/>
              <a:lumOff val="40000"/>
            </a:schemeClr>
          </a:solidFill>
          <a:ln>
            <a:solidFill>
              <a:schemeClr val="tx1"/>
            </a:solidFill>
          </a:ln>
        </p:spPr>
        <p:txBody>
          <a:bodyPr vert="eaVert">
            <a:spAutoFit/>
          </a:bodyPr>
          <a:lstStyle/>
          <a:p>
            <a:pPr algn="ctr">
              <a:defRPr/>
            </a:pPr>
            <a:r>
              <a:rPr lang="ja-JP" altLang="en-US" dirty="0">
                <a:latin typeface="ＭＳ Ｐゴシック" pitchFamily="50" charset="-128"/>
                <a:ea typeface="ＭＳ Ｐゴシック" pitchFamily="50" charset="-128"/>
              </a:rPr>
              <a:t>ファイル共有ソフト</a:t>
            </a:r>
          </a:p>
        </p:txBody>
      </p:sp>
      <p:sp>
        <p:nvSpPr>
          <p:cNvPr id="40" name="テキスト ボックス 39"/>
          <p:cNvSpPr txBox="1"/>
          <p:nvPr/>
        </p:nvSpPr>
        <p:spPr>
          <a:xfrm>
            <a:off x="354013" y="4127500"/>
            <a:ext cx="1579562" cy="369888"/>
          </a:xfrm>
          <a:prstGeom prst="rect">
            <a:avLst/>
          </a:prstGeom>
          <a:ln/>
        </p:spPr>
        <p:style>
          <a:lnRef idx="1">
            <a:schemeClr val="accent4"/>
          </a:lnRef>
          <a:fillRef idx="2">
            <a:schemeClr val="accent4"/>
          </a:fillRef>
          <a:effectRef idx="1">
            <a:schemeClr val="accent4"/>
          </a:effectRef>
          <a:fontRef idx="minor">
            <a:schemeClr val="dk1"/>
          </a:fontRef>
        </p:style>
        <p:txBody>
          <a:bodyPr anchor="ctr">
            <a:spAutoFit/>
          </a:bodyPr>
          <a:lstStyle/>
          <a:p>
            <a:pPr algn="ctr">
              <a:defRPr/>
            </a:pPr>
            <a:r>
              <a:rPr lang="ja-JP" altLang="en-US" dirty="0">
                <a:latin typeface="ＭＳ Ｐゴシック" pitchFamily="50" charset="-128"/>
              </a:rPr>
              <a:t>ソフト製作者</a:t>
            </a:r>
          </a:p>
        </p:txBody>
      </p:sp>
      <p:sp>
        <p:nvSpPr>
          <p:cNvPr id="41" name="テキスト ボックス 40"/>
          <p:cNvSpPr txBox="1"/>
          <p:nvPr/>
        </p:nvSpPr>
        <p:spPr>
          <a:xfrm>
            <a:off x="4522788" y="1741488"/>
            <a:ext cx="2159000" cy="369887"/>
          </a:xfrm>
          <a:prstGeom prst="rect">
            <a:avLst/>
          </a:prstGeom>
          <a:ln/>
        </p:spPr>
        <p:style>
          <a:lnRef idx="1">
            <a:schemeClr val="accent4"/>
          </a:lnRef>
          <a:fillRef idx="2">
            <a:schemeClr val="accent4"/>
          </a:fillRef>
          <a:effectRef idx="1">
            <a:schemeClr val="accent4"/>
          </a:effectRef>
          <a:fontRef idx="minor">
            <a:schemeClr val="dk1"/>
          </a:fontRef>
        </p:style>
        <p:txBody>
          <a:bodyPr anchor="ctr">
            <a:spAutoFit/>
          </a:bodyPr>
          <a:lstStyle/>
          <a:p>
            <a:pPr algn="ctr">
              <a:defRPr/>
            </a:pPr>
            <a:r>
              <a:rPr lang="ja-JP" altLang="en-US" dirty="0">
                <a:latin typeface="ＭＳ Ｐゴシック" pitchFamily="50" charset="-128"/>
              </a:rPr>
              <a:t>ソフトユーザ</a:t>
            </a:r>
          </a:p>
        </p:txBody>
      </p:sp>
      <p:sp>
        <p:nvSpPr>
          <p:cNvPr id="43" name="テキスト ボックス 42"/>
          <p:cNvSpPr txBox="1"/>
          <p:nvPr/>
        </p:nvSpPr>
        <p:spPr>
          <a:xfrm>
            <a:off x="354013" y="4497388"/>
            <a:ext cx="3290887" cy="830262"/>
          </a:xfrm>
          <a:prstGeom prst="rect">
            <a:avLst/>
          </a:prstGeom>
          <a:solidFill>
            <a:schemeClr val="accent2">
              <a:lumMod val="60000"/>
              <a:lumOff val="40000"/>
            </a:schemeClr>
          </a:solidFill>
          <a:ln/>
        </p:spPr>
        <p:style>
          <a:lnRef idx="1">
            <a:schemeClr val="accent1"/>
          </a:lnRef>
          <a:fillRef idx="2">
            <a:schemeClr val="accent1"/>
          </a:fillRef>
          <a:effectRef idx="1">
            <a:schemeClr val="accent1"/>
          </a:effectRef>
          <a:fontRef idx="minor">
            <a:schemeClr val="dk1"/>
          </a:fontRef>
        </p:style>
        <p:txBody>
          <a:bodyPr>
            <a:spAutoFit/>
          </a:bodyPr>
          <a:lstStyle/>
          <a:p>
            <a:pPr>
              <a:defRPr/>
            </a:pPr>
            <a:r>
              <a:rPr lang="ja-JP" altLang="en-US" sz="1600" dirty="0">
                <a:latin typeface="ＭＳ Ｐゴシック" pitchFamily="50" charset="-128"/>
              </a:rPr>
              <a:t>→ユーザによる著作権侵害（複製権侵害）を幇助することにあたるか？</a:t>
            </a:r>
            <a:endParaRPr lang="en-US" altLang="ja-JP" sz="1600" dirty="0">
              <a:latin typeface="ＭＳ Ｐゴシック" pitchFamily="50" charset="-128"/>
            </a:endParaRPr>
          </a:p>
          <a:p>
            <a:pPr>
              <a:defRPr/>
            </a:pPr>
            <a:r>
              <a:rPr lang="ja-JP" altLang="en-US" sz="1600" dirty="0">
                <a:latin typeface="ＭＳ Ｐゴシック" pitchFamily="50" charset="-128"/>
              </a:rPr>
              <a:t>→否定されている。</a:t>
            </a:r>
          </a:p>
        </p:txBody>
      </p:sp>
      <p:pic>
        <p:nvPicPr>
          <p:cNvPr id="56332" name="Picture 13"/>
          <p:cNvPicPr>
            <a:picLocks noChangeAspect="1" noChangeArrowheads="1"/>
          </p:cNvPicPr>
          <p:nvPr/>
        </p:nvPicPr>
        <p:blipFill>
          <a:blip r:embed="rId4"/>
          <a:srcRect/>
          <a:stretch>
            <a:fillRect/>
          </a:stretch>
        </p:blipFill>
        <p:spPr bwMode="auto">
          <a:xfrm>
            <a:off x="4795838" y="4337050"/>
            <a:ext cx="3771900" cy="1627188"/>
          </a:xfrm>
          <a:prstGeom prst="rect">
            <a:avLst/>
          </a:prstGeom>
          <a:noFill/>
          <a:ln w="9525">
            <a:noFill/>
            <a:miter lim="800000"/>
            <a:headEnd/>
            <a:tailEnd/>
          </a:ln>
        </p:spPr>
      </p:pic>
      <p:sp>
        <p:nvSpPr>
          <p:cNvPr id="24" name="スライド番号プレースホルダー 5"/>
          <p:cNvSpPr txBox="1">
            <a:spLocks/>
          </p:cNvSpPr>
          <p:nvPr/>
        </p:nvSpPr>
        <p:spPr>
          <a:xfrm>
            <a:off x="9328150" y="656907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E92C485D-70EF-4871-9B22-ECB8E2E0074E}" type="slidenum">
              <a:rPr lang="en-US" smtClean="0">
                <a:solidFill>
                  <a:prstClr val="black"/>
                </a:solidFill>
              </a:rPr>
              <a:pPr>
                <a:defRPr/>
              </a:pPr>
              <a:t>16</a:t>
            </a:fld>
            <a:endParaRPr lang="en-US" dirty="0">
              <a:solidFill>
                <a:prstClr val="black"/>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p:cNvSpPr>
          <p:nvPr>
            <p:ph type="ctrTitle"/>
          </p:nvPr>
        </p:nvSpPr>
        <p:spPr>
          <a:xfrm>
            <a:off x="2559050" y="3716338"/>
            <a:ext cx="7016750" cy="2151062"/>
          </a:xfrm>
        </p:spPr>
        <p:txBody>
          <a:bodyPr/>
          <a:lstStyle/>
          <a:p>
            <a:pPr eaLnBrk="1" hangingPunct="1"/>
            <a:r>
              <a:rPr lang="ja-JP" altLang="en-US" cap="none" smtClean="0">
                <a:latin typeface="ＭＳ Ｐゴシック" charset="-128"/>
                <a:ea typeface="ＭＳ Ｐゴシック" charset="-128"/>
              </a:rPr>
              <a:t>第１２時限</a:t>
            </a:r>
            <a:br>
              <a:rPr lang="ja-JP" altLang="en-US" cap="none" smtClean="0">
                <a:latin typeface="ＭＳ Ｐゴシック" charset="-128"/>
                <a:ea typeface="ＭＳ Ｐゴシック" charset="-128"/>
              </a:rPr>
            </a:br>
            <a:r>
              <a:rPr lang="ja-JP" altLang="en-US" cap="none" smtClean="0">
                <a:latin typeface="ＭＳ Ｐゴシック" charset="-128"/>
                <a:ea typeface="ＭＳ Ｐゴシック" charset="-128"/>
              </a:rPr>
              <a:t>その他の知的財産制度（１）</a:t>
            </a:r>
            <a:r>
              <a:rPr lang="en-US" altLang="ja-JP" cap="none" smtClean="0">
                <a:latin typeface="ＭＳ Ｐゴシック" charset="-128"/>
                <a:ea typeface="ＭＳ Ｐゴシック" charset="-128"/>
              </a:rPr>
              <a:t/>
            </a:r>
            <a:br>
              <a:rPr lang="en-US" altLang="ja-JP" cap="none" smtClean="0">
                <a:latin typeface="ＭＳ Ｐゴシック" charset="-128"/>
                <a:ea typeface="ＭＳ Ｐゴシック" charset="-128"/>
              </a:rPr>
            </a:br>
            <a:r>
              <a:rPr lang="ja-JP" altLang="en-US" cap="none" smtClean="0">
                <a:latin typeface="ＭＳ Ｐゴシック" charset="-128"/>
                <a:ea typeface="ＭＳ Ｐゴシック" charset="-128"/>
              </a:rPr>
              <a:t>著作権</a:t>
            </a:r>
          </a:p>
        </p:txBody>
      </p:sp>
      <p:sp>
        <p:nvSpPr>
          <p:cNvPr id="27650" name="テキスト プレースホルダー 2"/>
          <p:cNvSpPr>
            <a:spLocks noGrp="1"/>
          </p:cNvSpPr>
          <p:nvPr>
            <p:ph type="subTitle" idx="1"/>
          </p:nvPr>
        </p:nvSpPr>
        <p:spPr>
          <a:xfrm>
            <a:off x="2559050" y="6049963"/>
            <a:ext cx="7264400" cy="685800"/>
          </a:xfrm>
        </p:spPr>
        <p:txBody>
          <a:bodyPr/>
          <a:lstStyle/>
          <a:p>
            <a:r>
              <a:rPr lang="ja-JP" altLang="en-US" smtClean="0">
                <a:latin typeface="ＭＳ Ｐゴシック" charset="-128"/>
                <a:ea typeface="ＭＳ Ｐゴシック" charset="-128"/>
              </a:rPr>
              <a:t>　</a:t>
            </a:r>
          </a:p>
        </p:txBody>
      </p:sp>
      <p:sp>
        <p:nvSpPr>
          <p:cNvPr id="4"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CFA4083E-64C5-477E-8931-E49014357FED}" type="slidenum">
              <a:rPr lang="en-US" smtClean="0">
                <a:solidFill>
                  <a:prstClr val="black"/>
                </a:solidFill>
              </a:rPr>
              <a:pPr>
                <a:defRPr/>
              </a:pPr>
              <a:t>2</a:t>
            </a:fld>
            <a:endParaRPr lang="en-US" dirty="0">
              <a:solidFill>
                <a:prstClr val="black"/>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p:cNvSpPr>
          <p:nvPr>
            <p:ph type="title" idx="4294967295"/>
          </p:nvPr>
        </p:nvSpPr>
        <p:spPr>
          <a:xfrm>
            <a:off x="631825" y="0"/>
            <a:ext cx="8832850" cy="1052513"/>
          </a:xfrm>
        </p:spPr>
        <p:txBody>
          <a:bodyPr/>
          <a:lstStyle/>
          <a:p>
            <a:r>
              <a:rPr lang="ja-JP" altLang="en-US" sz="3600" smtClean="0">
                <a:latin typeface="ＭＳ Ｐゴシック" charset="-128"/>
                <a:ea typeface="ＭＳ Ｐゴシック" charset="-128"/>
              </a:rPr>
              <a:t>第１２時限　目次</a:t>
            </a:r>
          </a:p>
        </p:txBody>
      </p:sp>
      <p:sp>
        <p:nvSpPr>
          <p:cNvPr id="29698" name="Rectangle 3"/>
          <p:cNvSpPr>
            <a:spLocks noGrp="1"/>
          </p:cNvSpPr>
          <p:nvPr>
            <p:ph type="body" idx="4294967295"/>
          </p:nvPr>
        </p:nvSpPr>
        <p:spPr>
          <a:xfrm>
            <a:off x="2936875" y="1773238"/>
            <a:ext cx="6056313" cy="4525962"/>
          </a:xfrm>
          <a:ln>
            <a:solidFill>
              <a:schemeClr val="accent2"/>
            </a:solidFill>
          </a:ln>
        </p:spPr>
        <p:txBody>
          <a:bodyPr/>
          <a:lstStyle/>
          <a:p>
            <a:pPr eaLnBrk="1" hangingPunct="1">
              <a:buFont typeface="Wingdings" pitchFamily="2" charset="2"/>
              <a:buNone/>
            </a:pPr>
            <a:r>
              <a:rPr lang="ja-JP" altLang="en-US" sz="2400" smtClean="0">
                <a:solidFill>
                  <a:srgbClr val="FF0000"/>
                </a:solidFill>
                <a:latin typeface="ＭＳ Ｐゴシック" charset="-128"/>
                <a:ea typeface="ＭＳ Ｐゴシック" charset="-128"/>
              </a:rPr>
              <a:t>１２－１　その他の知的財産制度</a:t>
            </a:r>
            <a:endParaRPr lang="en-US" altLang="ja-JP" sz="2400" smtClean="0">
              <a:solidFill>
                <a:srgbClr val="FF0000"/>
              </a:solidFill>
              <a:latin typeface="ＭＳ Ｐゴシック" charset="-128"/>
              <a:ea typeface="ＭＳ Ｐゴシック" charset="-128"/>
            </a:endParaRPr>
          </a:p>
          <a:p>
            <a:pPr eaLnBrk="1" hangingPunct="1">
              <a:buFont typeface="Wingdings" pitchFamily="2" charset="2"/>
              <a:buNone/>
            </a:pPr>
            <a:r>
              <a:rPr lang="ja-JP" altLang="en-US" sz="2400" smtClean="0">
                <a:solidFill>
                  <a:srgbClr val="FF0000"/>
                </a:solidFill>
                <a:latin typeface="ＭＳ Ｐゴシック" charset="-128"/>
                <a:ea typeface="ＭＳ Ｐゴシック" charset="-128"/>
              </a:rPr>
              <a:t>１２－２　著作権制度</a:t>
            </a:r>
            <a:endParaRPr lang="en-US" altLang="ja-JP" sz="2400" smtClean="0">
              <a:solidFill>
                <a:srgbClr val="FF0000"/>
              </a:solidFill>
              <a:latin typeface="ＭＳ Ｐゴシック" charset="-128"/>
              <a:ea typeface="ＭＳ Ｐゴシック" charset="-128"/>
            </a:endParaRPr>
          </a:p>
          <a:p>
            <a:pPr eaLnBrk="1" hangingPunct="1">
              <a:buFont typeface="Wingdings" pitchFamily="2" charset="2"/>
              <a:buNone/>
            </a:pPr>
            <a:r>
              <a:rPr lang="ja-JP" altLang="en-US" sz="2400" smtClean="0">
                <a:solidFill>
                  <a:srgbClr val="FF0000"/>
                </a:solidFill>
                <a:latin typeface="ＭＳ Ｐゴシック" charset="-128"/>
                <a:ea typeface="ＭＳ Ｐゴシック" charset="-128"/>
              </a:rPr>
              <a:t>１２－３　ウェブサービスにおける諸問題</a:t>
            </a:r>
          </a:p>
        </p:txBody>
      </p:sp>
      <p:pic>
        <p:nvPicPr>
          <p:cNvPr id="29699" name="Picture 7" descr="sm_pencil.png"/>
          <p:cNvPicPr>
            <a:picLocks noChangeAspect="1"/>
          </p:cNvPicPr>
          <p:nvPr/>
        </p:nvPicPr>
        <p:blipFill>
          <a:blip r:embed="rId3"/>
          <a:srcRect/>
          <a:stretch>
            <a:fillRect/>
          </a:stretch>
        </p:blipFill>
        <p:spPr bwMode="auto">
          <a:xfrm>
            <a:off x="631825" y="1773238"/>
            <a:ext cx="1749425" cy="2144712"/>
          </a:xfrm>
          <a:prstGeom prst="rect">
            <a:avLst/>
          </a:prstGeom>
          <a:noFill/>
          <a:ln w="50800" cap="sq" cmpd="dbl">
            <a:solidFill>
              <a:schemeClr val="accent2"/>
            </a:solidFill>
            <a:miter lim="800000"/>
            <a:headEnd/>
            <a:tailEnd/>
          </a:ln>
        </p:spPr>
      </p:pic>
      <p:sp>
        <p:nvSpPr>
          <p:cNvPr id="5"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965AF0E0-39E9-4C3E-A8A7-64AE1C2E38E4}" type="slidenum">
              <a:rPr lang="en-US" smtClean="0">
                <a:solidFill>
                  <a:prstClr val="black"/>
                </a:solidFill>
              </a:rPr>
              <a:pPr>
                <a:defRPr/>
              </a:pPr>
              <a:t>3</a:t>
            </a:fld>
            <a:endParaRPr lang="en-US" dirty="0">
              <a:solidFill>
                <a:prstClr val="black"/>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745" name="Group 16"/>
          <p:cNvGrpSpPr>
            <a:grpSpLocks/>
          </p:cNvGrpSpPr>
          <p:nvPr/>
        </p:nvGrpSpPr>
        <p:grpSpPr bwMode="auto">
          <a:xfrm>
            <a:off x="6608763" y="1412875"/>
            <a:ext cx="3195637" cy="1628775"/>
            <a:chOff x="3915" y="864"/>
            <a:chExt cx="1508" cy="1812"/>
          </a:xfrm>
        </p:grpSpPr>
        <p:sp>
          <p:nvSpPr>
            <p:cNvPr id="292881" name="AutoShape 17"/>
            <p:cNvSpPr>
              <a:spLocks noChangeArrowheads="1"/>
            </p:cNvSpPr>
            <p:nvPr/>
          </p:nvSpPr>
          <p:spPr bwMode="auto">
            <a:xfrm>
              <a:off x="3915" y="864"/>
              <a:ext cx="1508" cy="1812"/>
            </a:xfrm>
            <a:prstGeom prst="roundRect">
              <a:avLst>
                <a:gd name="adj" fmla="val 208"/>
              </a:avLst>
            </a:prstGeom>
            <a:noFill/>
            <a:ln w="57240">
              <a:solidFill>
                <a:srgbClr val="3333CC"/>
              </a:solidFill>
              <a:round/>
              <a:headEnd/>
              <a:tailEnd/>
            </a:ln>
            <a:effectLst>
              <a:outerShdw dist="17819" dir="2700000" algn="ctr" rotWithShape="0">
                <a:srgbClr val="1E1E79"/>
              </a:outerShdw>
            </a:effectLst>
          </p:spPr>
          <p:txBody>
            <a:bodyPr wrap="none" anchor="ctr"/>
            <a:lstStyle/>
            <a:p>
              <a:pPr>
                <a:defRPr/>
              </a:pPr>
              <a:endParaRPr lang="ja-JP" altLang="en-US">
                <a:solidFill>
                  <a:prstClr val="black"/>
                </a:solidFill>
                <a:latin typeface="ＭＳ Ｐゴシック" pitchFamily="50" charset="-128"/>
                <a:ea typeface="ＭＳ Ｐゴシック" pitchFamily="50" charset="-128"/>
              </a:endParaRPr>
            </a:p>
          </p:txBody>
        </p:sp>
        <p:grpSp>
          <p:nvGrpSpPr>
            <p:cNvPr id="31790" name="Group 18"/>
            <p:cNvGrpSpPr>
              <a:grpSpLocks/>
            </p:cNvGrpSpPr>
            <p:nvPr/>
          </p:nvGrpSpPr>
          <p:grpSpPr bwMode="auto">
            <a:xfrm>
              <a:off x="3915" y="864"/>
              <a:ext cx="1508" cy="1666"/>
              <a:chOff x="3915" y="864"/>
              <a:chExt cx="1508" cy="1666"/>
            </a:xfrm>
          </p:grpSpPr>
          <p:sp>
            <p:nvSpPr>
              <p:cNvPr id="31791" name="AutoShape 19"/>
              <p:cNvSpPr>
                <a:spLocks noChangeArrowheads="1"/>
              </p:cNvSpPr>
              <p:nvPr/>
            </p:nvSpPr>
            <p:spPr bwMode="auto">
              <a:xfrm>
                <a:off x="4320" y="864"/>
                <a:ext cx="1103" cy="479"/>
              </a:xfrm>
              <a:prstGeom prst="roundRect">
                <a:avLst>
                  <a:gd name="adj" fmla="val 208"/>
                </a:avLst>
              </a:prstGeom>
              <a:noFill/>
              <a:ln w="9525">
                <a:noFill/>
                <a:round/>
                <a:headEnd/>
                <a:tailEnd/>
              </a:ln>
            </p:spPr>
            <p:txBody>
              <a:bodyPr wrap="none" anchor="ctr"/>
              <a:lstStyle/>
              <a:p>
                <a:endParaRPr lang="ja-JP" altLang="en-US">
                  <a:solidFill>
                    <a:srgbClr val="000000"/>
                  </a:solidFill>
                  <a:latin typeface="ＭＳ Ｐゴシック" charset="-128"/>
                  <a:ea typeface="ＭＳ Ｐゴシック" charset="-128"/>
                </a:endParaRPr>
              </a:p>
            </p:txBody>
          </p:sp>
          <p:sp>
            <p:nvSpPr>
              <p:cNvPr id="292884" name="Text Box 20"/>
              <p:cNvSpPr txBox="1">
                <a:spLocks noChangeArrowheads="1"/>
              </p:cNvSpPr>
              <p:nvPr/>
            </p:nvSpPr>
            <p:spPr bwMode="auto">
              <a:xfrm>
                <a:off x="3915" y="995"/>
                <a:ext cx="1508" cy="1535"/>
              </a:xfrm>
              <a:prstGeom prst="rect">
                <a:avLst/>
              </a:prstGeom>
              <a:noFill/>
              <a:ln w="9525">
                <a:noFill/>
                <a:miter lim="800000"/>
                <a:headEnd/>
                <a:tailEnd/>
              </a:ln>
            </p:spPr>
            <p:txBody>
              <a:bodyPr lIns="90000" tIns="46800" rIns="90000" bIns="46800" anchor="ctr">
                <a:spAutoFit/>
              </a:bodyPr>
              <a:lstStyle/>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GB" sz="24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特許権</a:t>
                </a:r>
                <a:endParaRPr lang="en-US" altLang="ja-JP" sz="24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リチウムイオン電池に関する発明や、画面操作インターフェイス</a:t>
                </a:r>
                <a:endParaRPr lang="en-US" altLang="ja-JP"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（ズーム・回転等）に関する発明、ゲームプログラムの発明など</a:t>
                </a:r>
                <a:endParaRPr lang="ja-JP" altLang="en-GB"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p:txBody>
          </p:sp>
        </p:grpSp>
      </p:grpSp>
      <p:grpSp>
        <p:nvGrpSpPr>
          <p:cNvPr id="31746" name="Group 24"/>
          <p:cNvGrpSpPr>
            <a:grpSpLocks/>
          </p:cNvGrpSpPr>
          <p:nvPr/>
        </p:nvGrpSpPr>
        <p:grpSpPr bwMode="auto">
          <a:xfrm>
            <a:off x="304800" y="1327150"/>
            <a:ext cx="2909888" cy="1143000"/>
            <a:chOff x="288" y="576"/>
            <a:chExt cx="1133" cy="507"/>
          </a:xfrm>
        </p:grpSpPr>
        <p:sp>
          <p:nvSpPr>
            <p:cNvPr id="292889" name="AutoShape 25"/>
            <p:cNvSpPr>
              <a:spLocks noChangeArrowheads="1"/>
            </p:cNvSpPr>
            <p:nvPr/>
          </p:nvSpPr>
          <p:spPr bwMode="auto">
            <a:xfrm>
              <a:off x="318" y="604"/>
              <a:ext cx="1103" cy="479"/>
            </a:xfrm>
            <a:prstGeom prst="roundRect">
              <a:avLst>
                <a:gd name="adj" fmla="val 208"/>
              </a:avLst>
            </a:prstGeom>
            <a:noFill/>
            <a:ln w="57240">
              <a:solidFill>
                <a:srgbClr val="FF0000"/>
              </a:solidFill>
              <a:round/>
              <a:headEnd/>
              <a:tailEnd/>
            </a:ln>
            <a:effectLst>
              <a:outerShdw dist="17819" dir="2700000" algn="ctr" rotWithShape="0">
                <a:srgbClr val="980000"/>
              </a:outerShdw>
            </a:effectLst>
          </p:spPr>
          <p:txBody>
            <a:bodyPr wrap="none" anchor="ctr"/>
            <a:lstStyle/>
            <a:p>
              <a:pPr>
                <a:defRPr/>
              </a:pPr>
              <a:endParaRPr lang="ja-JP" altLang="en-US">
                <a:solidFill>
                  <a:prstClr val="black"/>
                </a:solidFill>
                <a:latin typeface="ＭＳ Ｐゴシック" pitchFamily="50" charset="-128"/>
                <a:ea typeface="ＭＳ Ｐゴシック" pitchFamily="50" charset="-128"/>
              </a:endParaRPr>
            </a:p>
          </p:txBody>
        </p:sp>
        <p:grpSp>
          <p:nvGrpSpPr>
            <p:cNvPr id="31786" name="Group 26"/>
            <p:cNvGrpSpPr>
              <a:grpSpLocks/>
            </p:cNvGrpSpPr>
            <p:nvPr/>
          </p:nvGrpSpPr>
          <p:grpSpPr bwMode="auto">
            <a:xfrm>
              <a:off x="288" y="576"/>
              <a:ext cx="1133" cy="479"/>
              <a:chOff x="288" y="576"/>
              <a:chExt cx="1133" cy="479"/>
            </a:xfrm>
          </p:grpSpPr>
          <p:sp>
            <p:nvSpPr>
              <p:cNvPr id="31787" name="AutoShape 27"/>
              <p:cNvSpPr>
                <a:spLocks noChangeArrowheads="1"/>
              </p:cNvSpPr>
              <p:nvPr/>
            </p:nvSpPr>
            <p:spPr bwMode="auto">
              <a:xfrm>
                <a:off x="288" y="576"/>
                <a:ext cx="1103" cy="479"/>
              </a:xfrm>
              <a:prstGeom prst="roundRect">
                <a:avLst>
                  <a:gd name="adj" fmla="val 208"/>
                </a:avLst>
              </a:prstGeom>
              <a:noFill/>
              <a:ln w="9525">
                <a:noFill/>
                <a:round/>
                <a:headEnd/>
                <a:tailEnd/>
              </a:ln>
            </p:spPr>
            <p:txBody>
              <a:bodyPr wrap="none" anchor="ctr"/>
              <a:lstStyle/>
              <a:p>
                <a:endParaRPr lang="ja-JP" altLang="en-US">
                  <a:solidFill>
                    <a:srgbClr val="000000"/>
                  </a:solidFill>
                  <a:latin typeface="ＭＳ Ｐゴシック" charset="-128"/>
                  <a:ea typeface="ＭＳ Ｐゴシック" charset="-128"/>
                </a:endParaRPr>
              </a:p>
            </p:txBody>
          </p:sp>
          <p:sp>
            <p:nvSpPr>
              <p:cNvPr id="292892" name="Text Box 28"/>
              <p:cNvSpPr txBox="1">
                <a:spLocks noChangeArrowheads="1"/>
              </p:cNvSpPr>
              <p:nvPr/>
            </p:nvSpPr>
            <p:spPr bwMode="auto">
              <a:xfrm>
                <a:off x="318" y="604"/>
                <a:ext cx="1103" cy="405"/>
              </a:xfrm>
              <a:prstGeom prst="rect">
                <a:avLst/>
              </a:prstGeom>
              <a:noFill/>
              <a:ln w="9525">
                <a:noFill/>
                <a:miter lim="800000"/>
                <a:headEnd/>
                <a:tailEnd/>
              </a:ln>
            </p:spPr>
            <p:txBody>
              <a:bodyPr lIns="90000" tIns="46800" rIns="90000" bIns="46800" anchor="ctr">
                <a:spAutoFit/>
              </a:bodyPr>
              <a:lstStyle/>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GB" sz="24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実用新案権</a:t>
                </a:r>
                <a:endParaRPr lang="en-US" altLang="ja-JP" sz="20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電話機の構造に関する考案、</a:t>
                </a:r>
                <a:endParaRPr lang="en-US" altLang="ja-JP"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ボタンの配置や構造など</a:t>
                </a:r>
                <a:endParaRPr lang="ja-JP" altLang="en-GB"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p:txBody>
          </p:sp>
        </p:grpSp>
      </p:grpSp>
      <p:grpSp>
        <p:nvGrpSpPr>
          <p:cNvPr id="31747" name="Group 30"/>
          <p:cNvGrpSpPr>
            <a:grpSpLocks/>
          </p:cNvGrpSpPr>
          <p:nvPr/>
        </p:nvGrpSpPr>
        <p:grpSpPr bwMode="auto">
          <a:xfrm>
            <a:off x="334963" y="5041900"/>
            <a:ext cx="2833687" cy="1614488"/>
            <a:chOff x="288" y="3296"/>
            <a:chExt cx="1103" cy="491"/>
          </a:xfrm>
        </p:grpSpPr>
        <p:sp>
          <p:nvSpPr>
            <p:cNvPr id="292895" name="AutoShape 31"/>
            <p:cNvSpPr>
              <a:spLocks noChangeArrowheads="1"/>
            </p:cNvSpPr>
            <p:nvPr/>
          </p:nvSpPr>
          <p:spPr bwMode="auto">
            <a:xfrm>
              <a:off x="288" y="3296"/>
              <a:ext cx="1103" cy="479"/>
            </a:xfrm>
            <a:prstGeom prst="roundRect">
              <a:avLst>
                <a:gd name="adj" fmla="val 208"/>
              </a:avLst>
            </a:prstGeom>
            <a:noFill/>
            <a:ln w="57240">
              <a:solidFill>
                <a:srgbClr val="00FF00"/>
              </a:solidFill>
              <a:round/>
              <a:headEnd/>
              <a:tailEnd/>
            </a:ln>
            <a:effectLst>
              <a:outerShdw dist="17819" dir="2700000" algn="ctr" rotWithShape="0">
                <a:srgbClr val="009800"/>
              </a:outerShdw>
            </a:effectLst>
          </p:spPr>
          <p:txBody>
            <a:bodyPr wrap="none" anchor="ctr"/>
            <a:lstStyle/>
            <a:p>
              <a:pPr>
                <a:defRPr/>
              </a:pPr>
              <a:endParaRPr lang="ja-JP" altLang="en-US">
                <a:solidFill>
                  <a:prstClr val="black"/>
                </a:solidFill>
                <a:latin typeface="ＭＳ Ｐゴシック" pitchFamily="50" charset="-128"/>
                <a:ea typeface="ＭＳ Ｐゴシック" pitchFamily="50" charset="-128"/>
              </a:endParaRPr>
            </a:p>
          </p:txBody>
        </p:sp>
        <p:grpSp>
          <p:nvGrpSpPr>
            <p:cNvPr id="31782" name="Group 32"/>
            <p:cNvGrpSpPr>
              <a:grpSpLocks/>
            </p:cNvGrpSpPr>
            <p:nvPr/>
          </p:nvGrpSpPr>
          <p:grpSpPr bwMode="auto">
            <a:xfrm>
              <a:off x="288" y="3296"/>
              <a:ext cx="1103" cy="491"/>
              <a:chOff x="288" y="3296"/>
              <a:chExt cx="1103" cy="491"/>
            </a:xfrm>
          </p:grpSpPr>
          <p:sp>
            <p:nvSpPr>
              <p:cNvPr id="31783" name="AutoShape 33"/>
              <p:cNvSpPr>
                <a:spLocks noChangeArrowheads="1"/>
              </p:cNvSpPr>
              <p:nvPr/>
            </p:nvSpPr>
            <p:spPr bwMode="auto">
              <a:xfrm>
                <a:off x="288" y="3296"/>
                <a:ext cx="1103" cy="479"/>
              </a:xfrm>
              <a:prstGeom prst="roundRect">
                <a:avLst>
                  <a:gd name="adj" fmla="val 208"/>
                </a:avLst>
              </a:prstGeom>
              <a:noFill/>
              <a:ln w="9525">
                <a:noFill/>
                <a:round/>
                <a:headEnd/>
                <a:tailEnd/>
              </a:ln>
            </p:spPr>
            <p:txBody>
              <a:bodyPr wrap="none" anchor="ctr"/>
              <a:lstStyle/>
              <a:p>
                <a:endParaRPr lang="ja-JP" altLang="en-US">
                  <a:solidFill>
                    <a:srgbClr val="000000"/>
                  </a:solidFill>
                  <a:latin typeface="ＭＳ Ｐゴシック" charset="-128"/>
                  <a:ea typeface="ＭＳ Ｐゴシック" charset="-128"/>
                </a:endParaRPr>
              </a:p>
            </p:txBody>
          </p:sp>
          <p:sp>
            <p:nvSpPr>
              <p:cNvPr id="292898" name="Text Box 34"/>
              <p:cNvSpPr txBox="1">
                <a:spLocks noChangeArrowheads="1"/>
              </p:cNvSpPr>
              <p:nvPr/>
            </p:nvSpPr>
            <p:spPr bwMode="auto">
              <a:xfrm>
                <a:off x="288" y="3296"/>
                <a:ext cx="1103" cy="491"/>
              </a:xfrm>
              <a:prstGeom prst="rect">
                <a:avLst/>
              </a:prstGeom>
              <a:noFill/>
              <a:ln w="9525">
                <a:noFill/>
                <a:miter lim="800000"/>
                <a:headEnd/>
                <a:tailEnd/>
              </a:ln>
            </p:spPr>
            <p:txBody>
              <a:bodyPr lIns="90000" tIns="46800" rIns="90000" bIns="46800" anchor="ctr">
                <a:spAutoFit/>
              </a:bodyPr>
              <a:lstStyle/>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GB" sz="24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意匠権</a:t>
                </a:r>
                <a:endParaRPr lang="en-US" altLang="ja-JP" sz="24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電話機をスマートにした形状や模様、色彩に関するデザイン、画面デザイン（メニュー画面・数値入力画面・キーボード画面等）など</a:t>
                </a:r>
                <a:endParaRPr lang="ja-JP" altLang="en-GB"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p:txBody>
          </p:sp>
        </p:grpSp>
      </p:grpSp>
      <p:grpSp>
        <p:nvGrpSpPr>
          <p:cNvPr id="31748" name="Group 38"/>
          <p:cNvGrpSpPr>
            <a:grpSpLocks/>
          </p:cNvGrpSpPr>
          <p:nvPr/>
        </p:nvGrpSpPr>
        <p:grpSpPr bwMode="auto">
          <a:xfrm>
            <a:off x="334963" y="2827338"/>
            <a:ext cx="2058987" cy="1785937"/>
            <a:chOff x="288" y="1922"/>
            <a:chExt cx="1103" cy="479"/>
          </a:xfrm>
        </p:grpSpPr>
        <p:sp>
          <p:nvSpPr>
            <p:cNvPr id="292903" name="AutoShape 39"/>
            <p:cNvSpPr>
              <a:spLocks noChangeArrowheads="1"/>
            </p:cNvSpPr>
            <p:nvPr/>
          </p:nvSpPr>
          <p:spPr bwMode="auto">
            <a:xfrm>
              <a:off x="288" y="1922"/>
              <a:ext cx="1103" cy="479"/>
            </a:xfrm>
            <a:prstGeom prst="roundRect">
              <a:avLst>
                <a:gd name="adj" fmla="val 208"/>
              </a:avLst>
            </a:prstGeom>
            <a:noFill/>
            <a:ln w="57240">
              <a:solidFill>
                <a:srgbClr val="FFFF00"/>
              </a:solidFill>
              <a:round/>
              <a:headEnd/>
              <a:tailEnd/>
            </a:ln>
            <a:effectLst>
              <a:outerShdw dist="17819" dir="2700000" algn="ctr" rotWithShape="0">
                <a:srgbClr val="989800"/>
              </a:outerShdw>
            </a:effectLst>
          </p:spPr>
          <p:txBody>
            <a:bodyPr wrap="none" anchor="ctr"/>
            <a:lstStyle/>
            <a:p>
              <a:pPr>
                <a:defRPr/>
              </a:pPr>
              <a:endParaRPr lang="ja-JP" altLang="en-US">
                <a:solidFill>
                  <a:prstClr val="black"/>
                </a:solidFill>
                <a:latin typeface="ＭＳ Ｐゴシック" pitchFamily="50" charset="-128"/>
                <a:ea typeface="ＭＳ Ｐゴシック" pitchFamily="50" charset="-128"/>
              </a:endParaRPr>
            </a:p>
          </p:txBody>
        </p:sp>
        <p:grpSp>
          <p:nvGrpSpPr>
            <p:cNvPr id="31778" name="Group 40"/>
            <p:cNvGrpSpPr>
              <a:grpSpLocks/>
            </p:cNvGrpSpPr>
            <p:nvPr/>
          </p:nvGrpSpPr>
          <p:grpSpPr bwMode="auto">
            <a:xfrm>
              <a:off x="288" y="1922"/>
              <a:ext cx="1103" cy="479"/>
              <a:chOff x="288" y="1922"/>
              <a:chExt cx="1103" cy="479"/>
            </a:xfrm>
          </p:grpSpPr>
          <p:sp>
            <p:nvSpPr>
              <p:cNvPr id="31779" name="AutoShape 41"/>
              <p:cNvSpPr>
                <a:spLocks noChangeArrowheads="1"/>
              </p:cNvSpPr>
              <p:nvPr/>
            </p:nvSpPr>
            <p:spPr bwMode="auto">
              <a:xfrm>
                <a:off x="288" y="1922"/>
                <a:ext cx="1103" cy="479"/>
              </a:xfrm>
              <a:prstGeom prst="roundRect">
                <a:avLst>
                  <a:gd name="adj" fmla="val 208"/>
                </a:avLst>
              </a:prstGeom>
              <a:noFill/>
              <a:ln w="9525">
                <a:noFill/>
                <a:round/>
                <a:headEnd/>
                <a:tailEnd/>
              </a:ln>
            </p:spPr>
            <p:txBody>
              <a:bodyPr wrap="none" anchor="ctr"/>
              <a:lstStyle/>
              <a:p>
                <a:endParaRPr lang="ja-JP" altLang="en-US">
                  <a:solidFill>
                    <a:srgbClr val="000000"/>
                  </a:solidFill>
                  <a:latin typeface="ＭＳ Ｐゴシック" charset="-128"/>
                  <a:ea typeface="ＭＳ Ｐゴシック" charset="-128"/>
                </a:endParaRPr>
              </a:p>
            </p:txBody>
          </p:sp>
          <p:sp>
            <p:nvSpPr>
              <p:cNvPr id="292906" name="Text Box 42"/>
              <p:cNvSpPr txBox="1">
                <a:spLocks noChangeArrowheads="1"/>
              </p:cNvSpPr>
              <p:nvPr/>
            </p:nvSpPr>
            <p:spPr bwMode="auto">
              <a:xfrm>
                <a:off x="288" y="1953"/>
                <a:ext cx="1103" cy="433"/>
              </a:xfrm>
              <a:prstGeom prst="rect">
                <a:avLst/>
              </a:prstGeom>
              <a:noFill/>
              <a:ln w="9525">
                <a:noFill/>
                <a:miter lim="800000"/>
                <a:headEnd/>
                <a:tailEnd/>
              </a:ln>
            </p:spPr>
            <p:txBody>
              <a:bodyPr lIns="90000" tIns="46800" rIns="90000" bIns="46800" anchor="ctr">
                <a:spAutoFit/>
              </a:bodyPr>
              <a:lstStyle/>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GB" sz="24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商標権</a:t>
                </a:r>
                <a:endParaRPr lang="en-US" altLang="ja-JP" sz="24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電話機メーカーやキャリア各社が自社製品の信用保持のため製品や包装に表示するマーク</a:t>
                </a:r>
                <a:endParaRPr lang="ja-JP" altLang="en-GB"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p:txBody>
          </p:sp>
        </p:grpSp>
      </p:grpSp>
      <p:sp>
        <p:nvSpPr>
          <p:cNvPr id="31749" name="Text Box 43"/>
          <p:cNvSpPr txBox="1">
            <a:spLocks noChangeArrowheads="1"/>
          </p:cNvSpPr>
          <p:nvPr/>
        </p:nvSpPr>
        <p:spPr bwMode="auto">
          <a:xfrm>
            <a:off x="2471738" y="2970213"/>
            <a:ext cx="1470025" cy="989012"/>
          </a:xfrm>
          <a:prstGeom prst="rect">
            <a:avLst/>
          </a:prstGeom>
          <a:noFill/>
          <a:ln w="9525">
            <a:noFill/>
            <a:miter lim="800000"/>
            <a:headEnd/>
            <a:tailEnd/>
          </a:ln>
        </p:spPr>
        <p:txBody>
          <a:bodyPr lIns="90000" tIns="46800" rIns="90000" bIns="46800" anchor="ctr">
            <a:spAutoFit/>
          </a:bodyPr>
          <a:lstStyle/>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GB" sz="1200" b="1">
                <a:solidFill>
                  <a:srgbClr val="000000"/>
                </a:solidFill>
                <a:latin typeface="ＭＳ Ｐゴシック" charset="-128"/>
                <a:ea typeface="ＭＳ Ｐゴシック" charset="-128"/>
              </a:rPr>
              <a:t>商品やサービスに使用するマークを保護</a:t>
            </a:r>
          </a:p>
          <a:p>
            <a:pPr algn="ctr">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GB" sz="1200">
                <a:solidFill>
                  <a:srgbClr val="000000"/>
                </a:solidFill>
                <a:latin typeface="ＭＳ Ｐゴシック" charset="-128"/>
                <a:ea typeface="ＭＳ Ｐゴシック" charset="-128"/>
              </a:rPr>
              <a:t>（登録から１０年。</a:t>
            </a:r>
            <a:r>
              <a:rPr lang="ja-JP" altLang="en-US" sz="1200">
                <a:solidFill>
                  <a:srgbClr val="000000"/>
                </a:solidFill>
                <a:latin typeface="ＭＳ Ｐゴシック" charset="-128"/>
                <a:ea typeface="ＭＳ Ｐゴシック" charset="-128"/>
              </a:rPr>
              <a:t>　　　</a:t>
            </a:r>
            <a:r>
              <a:rPr lang="ja-JP" altLang="en-GB" sz="1200">
                <a:solidFill>
                  <a:srgbClr val="000000"/>
                </a:solidFill>
                <a:latin typeface="ＭＳ Ｐゴシック" charset="-128"/>
                <a:ea typeface="ＭＳ Ｐゴシック" charset="-128"/>
              </a:rPr>
              <a:t>更新有）</a:t>
            </a:r>
          </a:p>
        </p:txBody>
      </p:sp>
      <p:grpSp>
        <p:nvGrpSpPr>
          <p:cNvPr id="31750" name="Group 44"/>
          <p:cNvGrpSpPr>
            <a:grpSpLocks/>
          </p:cNvGrpSpPr>
          <p:nvPr/>
        </p:nvGrpSpPr>
        <p:grpSpPr bwMode="auto">
          <a:xfrm>
            <a:off x="6943725" y="3484563"/>
            <a:ext cx="2362200" cy="1214437"/>
            <a:chOff x="4320" y="2544"/>
            <a:chExt cx="1103" cy="479"/>
          </a:xfrm>
        </p:grpSpPr>
        <p:sp>
          <p:nvSpPr>
            <p:cNvPr id="292909" name="AutoShape 45"/>
            <p:cNvSpPr>
              <a:spLocks noChangeArrowheads="1"/>
            </p:cNvSpPr>
            <p:nvPr/>
          </p:nvSpPr>
          <p:spPr bwMode="auto">
            <a:xfrm>
              <a:off x="4320" y="2544"/>
              <a:ext cx="1103" cy="479"/>
            </a:xfrm>
            <a:prstGeom prst="roundRect">
              <a:avLst>
                <a:gd name="adj" fmla="val 208"/>
              </a:avLst>
            </a:prstGeom>
            <a:noFill/>
            <a:ln w="57240">
              <a:solidFill>
                <a:srgbClr val="800080"/>
              </a:solidFill>
              <a:round/>
              <a:headEnd/>
              <a:tailEnd/>
            </a:ln>
            <a:effectLst>
              <a:outerShdw dist="17819" dir="2700000" algn="ctr" rotWithShape="0">
                <a:srgbClr val="4C004C"/>
              </a:outerShdw>
            </a:effectLst>
          </p:spPr>
          <p:txBody>
            <a:bodyPr wrap="none" anchor="ctr"/>
            <a:lstStyle/>
            <a:p>
              <a:pPr>
                <a:defRPr/>
              </a:pPr>
              <a:endParaRPr lang="ja-JP" altLang="en-US">
                <a:solidFill>
                  <a:prstClr val="black"/>
                </a:solidFill>
                <a:latin typeface="ＭＳ Ｐゴシック" pitchFamily="50" charset="-128"/>
                <a:ea typeface="ＭＳ Ｐゴシック" pitchFamily="50" charset="-128"/>
              </a:endParaRPr>
            </a:p>
          </p:txBody>
        </p:sp>
        <p:grpSp>
          <p:nvGrpSpPr>
            <p:cNvPr id="31774" name="Group 46"/>
            <p:cNvGrpSpPr>
              <a:grpSpLocks/>
            </p:cNvGrpSpPr>
            <p:nvPr/>
          </p:nvGrpSpPr>
          <p:grpSpPr bwMode="auto">
            <a:xfrm>
              <a:off x="4320" y="2544"/>
              <a:ext cx="1103" cy="479"/>
              <a:chOff x="4320" y="2544"/>
              <a:chExt cx="1103" cy="479"/>
            </a:xfrm>
          </p:grpSpPr>
          <p:sp>
            <p:nvSpPr>
              <p:cNvPr id="31775" name="AutoShape 47"/>
              <p:cNvSpPr>
                <a:spLocks noChangeArrowheads="1"/>
              </p:cNvSpPr>
              <p:nvPr/>
            </p:nvSpPr>
            <p:spPr bwMode="auto">
              <a:xfrm>
                <a:off x="4320" y="2544"/>
                <a:ext cx="1103" cy="479"/>
              </a:xfrm>
              <a:prstGeom prst="roundRect">
                <a:avLst>
                  <a:gd name="adj" fmla="val 208"/>
                </a:avLst>
              </a:prstGeom>
              <a:noFill/>
              <a:ln w="9525">
                <a:noFill/>
                <a:round/>
                <a:headEnd/>
                <a:tailEnd/>
              </a:ln>
            </p:spPr>
            <p:txBody>
              <a:bodyPr wrap="none" anchor="ctr"/>
              <a:lstStyle/>
              <a:p>
                <a:endParaRPr lang="ja-JP" altLang="en-US">
                  <a:solidFill>
                    <a:srgbClr val="000000"/>
                  </a:solidFill>
                  <a:latin typeface="ＭＳ Ｐゴシック" charset="-128"/>
                  <a:ea typeface="ＭＳ Ｐゴシック" charset="-128"/>
                </a:endParaRPr>
              </a:p>
            </p:txBody>
          </p:sp>
          <p:sp>
            <p:nvSpPr>
              <p:cNvPr id="292912" name="Text Box 48"/>
              <p:cNvSpPr txBox="1">
                <a:spLocks noChangeArrowheads="1"/>
              </p:cNvSpPr>
              <p:nvPr/>
            </p:nvSpPr>
            <p:spPr bwMode="auto">
              <a:xfrm>
                <a:off x="4320" y="2544"/>
                <a:ext cx="1103" cy="452"/>
              </a:xfrm>
              <a:prstGeom prst="rect">
                <a:avLst/>
              </a:prstGeom>
              <a:noFill/>
              <a:ln w="9525">
                <a:noFill/>
                <a:miter lim="800000"/>
                <a:headEnd/>
                <a:tailEnd/>
              </a:ln>
            </p:spPr>
            <p:txBody>
              <a:bodyPr lIns="90000" tIns="46800" rIns="90000" bIns="46800" anchor="ctr">
                <a:spAutoFit/>
              </a:bodyPr>
              <a:lstStyle/>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GB" sz="24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著作権</a:t>
                </a:r>
                <a:endParaRPr lang="en-US" altLang="ja-JP" sz="24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着信メロディ、まんがのキャラクター、ゲーム、</a:t>
                </a:r>
                <a:endParaRPr lang="en-US" altLang="ja-JP"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音楽などの創作（表現）</a:t>
                </a:r>
                <a:endParaRPr lang="ja-JP" altLang="en-GB" sz="16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p:txBody>
          </p:sp>
        </p:grpSp>
      </p:grpSp>
      <p:sp>
        <p:nvSpPr>
          <p:cNvPr id="31751" name="AutoShape 50"/>
          <p:cNvSpPr>
            <a:spLocks noChangeArrowheads="1"/>
          </p:cNvSpPr>
          <p:nvPr/>
        </p:nvSpPr>
        <p:spPr bwMode="auto">
          <a:xfrm>
            <a:off x="9561513" y="5688013"/>
            <a:ext cx="2827337" cy="611187"/>
          </a:xfrm>
          <a:prstGeom prst="roundRect">
            <a:avLst>
              <a:gd name="adj" fmla="val 259"/>
            </a:avLst>
          </a:prstGeom>
          <a:noFill/>
          <a:ln w="9525">
            <a:noFill/>
            <a:round/>
            <a:headEnd/>
            <a:tailEnd/>
          </a:ln>
        </p:spPr>
        <p:txBody>
          <a:bodyPr wrap="none" anchor="ctr"/>
          <a:lstStyle/>
          <a:p>
            <a:endParaRPr lang="ja-JP" altLang="en-US">
              <a:solidFill>
                <a:srgbClr val="000000"/>
              </a:solidFill>
              <a:latin typeface="ＭＳ Ｐゴシック" charset="-128"/>
              <a:ea typeface="ＭＳ Ｐゴシック" charset="-128"/>
            </a:endParaRPr>
          </a:p>
        </p:txBody>
      </p:sp>
      <p:sp>
        <p:nvSpPr>
          <p:cNvPr id="31752" name="AutoShape 54"/>
          <p:cNvSpPr>
            <a:spLocks noChangeArrowheads="1"/>
          </p:cNvSpPr>
          <p:nvPr/>
        </p:nvSpPr>
        <p:spPr bwMode="auto">
          <a:xfrm>
            <a:off x="3227388" y="2336800"/>
            <a:ext cx="754062" cy="558800"/>
          </a:xfrm>
          <a:prstGeom prst="roundRect">
            <a:avLst>
              <a:gd name="adj" fmla="val 282"/>
            </a:avLst>
          </a:prstGeom>
          <a:noFill/>
          <a:ln w="9525">
            <a:noFill/>
            <a:round/>
            <a:headEnd/>
            <a:tailEnd/>
          </a:ln>
        </p:spPr>
        <p:txBody>
          <a:bodyPr wrap="none" anchor="ctr"/>
          <a:lstStyle/>
          <a:p>
            <a:endParaRPr lang="ja-JP" altLang="en-US">
              <a:solidFill>
                <a:srgbClr val="000000"/>
              </a:solidFill>
              <a:latin typeface="ＭＳ Ｐゴシック" charset="-128"/>
              <a:ea typeface="ＭＳ Ｐゴシック" charset="-128"/>
            </a:endParaRPr>
          </a:p>
        </p:txBody>
      </p:sp>
      <p:sp>
        <p:nvSpPr>
          <p:cNvPr id="31753" name="AutoShape 59"/>
          <p:cNvSpPr>
            <a:spLocks noChangeArrowheads="1"/>
          </p:cNvSpPr>
          <p:nvPr/>
        </p:nvSpPr>
        <p:spPr bwMode="auto">
          <a:xfrm>
            <a:off x="3203575" y="5676900"/>
            <a:ext cx="1552575" cy="363538"/>
          </a:xfrm>
          <a:prstGeom prst="roundRect">
            <a:avLst>
              <a:gd name="adj" fmla="val 435"/>
            </a:avLst>
          </a:prstGeom>
          <a:noFill/>
          <a:ln w="9525">
            <a:noFill/>
            <a:round/>
            <a:headEnd/>
            <a:tailEnd/>
          </a:ln>
        </p:spPr>
        <p:txBody>
          <a:bodyPr wrap="none" anchor="ctr"/>
          <a:lstStyle/>
          <a:p>
            <a:endParaRPr lang="ja-JP" altLang="en-US">
              <a:solidFill>
                <a:srgbClr val="000000"/>
              </a:solidFill>
              <a:latin typeface="ＭＳ Ｐゴシック" charset="-128"/>
              <a:ea typeface="ＭＳ Ｐゴシック" charset="-128"/>
            </a:endParaRPr>
          </a:p>
        </p:txBody>
      </p:sp>
      <p:sp>
        <p:nvSpPr>
          <p:cNvPr id="31754" name="テキスト ボックス 79"/>
          <p:cNvSpPr txBox="1">
            <a:spLocks noChangeArrowheads="1"/>
          </p:cNvSpPr>
          <p:nvPr/>
        </p:nvSpPr>
        <p:spPr bwMode="auto">
          <a:xfrm>
            <a:off x="3244850" y="1398588"/>
            <a:ext cx="1471613" cy="627062"/>
          </a:xfrm>
          <a:prstGeom prst="rect">
            <a:avLst/>
          </a:prstGeom>
          <a:noFill/>
          <a:ln w="9525">
            <a:noFill/>
            <a:miter lim="800000"/>
            <a:headEnd/>
            <a:tailEnd/>
          </a:ln>
        </p:spPr>
        <p:txBody>
          <a:bodyPr>
            <a:spAutoFit/>
          </a:bodyPr>
          <a:lstStyle/>
          <a:p>
            <a:pPr>
              <a:lnSpc>
                <a:spcPct val="95000"/>
              </a:lnSpc>
              <a:spcBef>
                <a:spcPts val="1125"/>
              </a:spcBef>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GB" sz="1200" b="1">
                <a:solidFill>
                  <a:srgbClr val="000000"/>
                </a:solidFill>
                <a:latin typeface="ＭＳ Ｐゴシック" charset="-128"/>
                <a:ea typeface="ＭＳ Ｐゴシック" charset="-128"/>
              </a:rPr>
              <a:t>物品の構造</a:t>
            </a:r>
            <a:r>
              <a:rPr lang="ja-JP" altLang="en-US" sz="1200" b="1">
                <a:solidFill>
                  <a:srgbClr val="000000"/>
                </a:solidFill>
                <a:latin typeface="ＭＳ Ｐゴシック" charset="-128"/>
                <a:ea typeface="ＭＳ Ｐゴシック" charset="-128"/>
              </a:rPr>
              <a:t>・</a:t>
            </a:r>
            <a:r>
              <a:rPr lang="ja-JP" altLang="en-GB" sz="1200" b="1">
                <a:solidFill>
                  <a:srgbClr val="000000"/>
                </a:solidFill>
                <a:latin typeface="ＭＳ Ｐゴシック" charset="-128"/>
                <a:ea typeface="ＭＳ Ｐゴシック" charset="-128"/>
              </a:rPr>
              <a:t>形状の考案を保護</a:t>
            </a:r>
          </a:p>
          <a:p>
            <a:pPr>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GB" sz="1200">
                <a:solidFill>
                  <a:srgbClr val="000000"/>
                </a:solidFill>
                <a:latin typeface="ＭＳ Ｐゴシック" charset="-128"/>
                <a:ea typeface="ＭＳ Ｐゴシック" charset="-128"/>
              </a:rPr>
              <a:t>（出願から１０年）</a:t>
            </a:r>
          </a:p>
        </p:txBody>
      </p:sp>
      <p:sp>
        <p:nvSpPr>
          <p:cNvPr id="31755" name="テキスト ボックス 80"/>
          <p:cNvSpPr txBox="1">
            <a:spLocks noChangeArrowheads="1"/>
          </p:cNvSpPr>
          <p:nvPr/>
        </p:nvSpPr>
        <p:spPr bwMode="auto">
          <a:xfrm>
            <a:off x="3244850" y="6042025"/>
            <a:ext cx="1471613" cy="627063"/>
          </a:xfrm>
          <a:prstGeom prst="rect">
            <a:avLst/>
          </a:prstGeom>
          <a:noFill/>
          <a:ln w="9525">
            <a:noFill/>
            <a:miter lim="800000"/>
            <a:headEnd/>
            <a:tailEnd/>
          </a:ln>
        </p:spPr>
        <p:txBody>
          <a:bodyPr>
            <a:spAutoFit/>
          </a:bodyPr>
          <a:lstStyle/>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GB" sz="1200" b="1">
                <a:solidFill>
                  <a:srgbClr val="000000"/>
                </a:solidFill>
                <a:latin typeface="ＭＳ Ｐゴシック" charset="-128"/>
                <a:ea typeface="ＭＳ Ｐゴシック" charset="-128"/>
              </a:rPr>
              <a:t>物品のデザインを保護</a:t>
            </a:r>
          </a:p>
          <a:p>
            <a:pPr algn="ctr">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GB" sz="1200">
                <a:solidFill>
                  <a:srgbClr val="000000"/>
                </a:solidFill>
                <a:latin typeface="ＭＳ Ｐゴシック" charset="-128"/>
                <a:ea typeface="ＭＳ Ｐゴシック" charset="-128"/>
              </a:rPr>
              <a:t>（登録から２０年）</a:t>
            </a:r>
          </a:p>
        </p:txBody>
      </p:sp>
      <p:sp>
        <p:nvSpPr>
          <p:cNvPr id="87" name="左矢印 86"/>
          <p:cNvSpPr/>
          <p:nvPr/>
        </p:nvSpPr>
        <p:spPr>
          <a:xfrm>
            <a:off x="5549900" y="4127500"/>
            <a:ext cx="1393825" cy="214313"/>
          </a:xfrm>
          <a:prstGeom prst="leftArrow">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latin typeface="ＭＳ Ｐゴシック" pitchFamily="50" charset="-128"/>
            </a:endParaRPr>
          </a:p>
        </p:txBody>
      </p:sp>
      <p:sp>
        <p:nvSpPr>
          <p:cNvPr id="88" name="屈折矢印 87"/>
          <p:cNvSpPr/>
          <p:nvPr/>
        </p:nvSpPr>
        <p:spPr>
          <a:xfrm rot="10800000">
            <a:off x="5240338" y="1989138"/>
            <a:ext cx="1368425" cy="481012"/>
          </a:xfrm>
          <a:prstGeom prst="bentUpArrow">
            <a:avLst>
              <a:gd name="adj1" fmla="val 17282"/>
              <a:gd name="adj2" fmla="val 25000"/>
              <a:gd name="adj3" fmla="val 25000"/>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latin typeface="ＭＳ Ｐゴシック" pitchFamily="50" charset="-128"/>
            </a:endParaRPr>
          </a:p>
        </p:txBody>
      </p:sp>
      <p:sp>
        <p:nvSpPr>
          <p:cNvPr id="89" name="屈折矢印 88"/>
          <p:cNvSpPr/>
          <p:nvPr/>
        </p:nvSpPr>
        <p:spPr>
          <a:xfrm>
            <a:off x="3168650" y="5200650"/>
            <a:ext cx="1692275" cy="769938"/>
          </a:xfrm>
          <a:prstGeom prst="bentUpArrow">
            <a:avLst>
              <a:gd name="adj1" fmla="val 17906"/>
              <a:gd name="adj2" fmla="val 25000"/>
              <a:gd name="adj3" fmla="val 25000"/>
            </a:avLst>
          </a:prstGeom>
          <a:solidFill>
            <a:srgbClr val="45F949"/>
          </a:solidFill>
          <a:ln>
            <a:solidFill>
              <a:srgbClr val="45F94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latin typeface="ＭＳ Ｐゴシック" pitchFamily="50" charset="-128"/>
            </a:endParaRPr>
          </a:p>
        </p:txBody>
      </p:sp>
      <p:sp>
        <p:nvSpPr>
          <p:cNvPr id="90" name="屈折矢印 89"/>
          <p:cNvSpPr/>
          <p:nvPr/>
        </p:nvSpPr>
        <p:spPr>
          <a:xfrm flipV="1">
            <a:off x="3244850" y="1989138"/>
            <a:ext cx="1471613" cy="439737"/>
          </a:xfrm>
          <a:prstGeom prst="bentUpArrow">
            <a:avLst>
              <a:gd name="adj1" fmla="val 25000"/>
              <a:gd name="adj2" fmla="val 19845"/>
              <a:gd name="adj3" fmla="val 2500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latin typeface="ＭＳ Ｐゴシック" pitchFamily="50" charset="-128"/>
            </a:endParaRPr>
          </a:p>
        </p:txBody>
      </p:sp>
      <p:sp>
        <p:nvSpPr>
          <p:cNvPr id="91" name="右矢印 90"/>
          <p:cNvSpPr/>
          <p:nvPr/>
        </p:nvSpPr>
        <p:spPr>
          <a:xfrm>
            <a:off x="2393950" y="3970338"/>
            <a:ext cx="1784350" cy="214312"/>
          </a:xfrm>
          <a:prstGeom prst="righ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latin typeface="ＭＳ Ｐゴシック" pitchFamily="50" charset="-128"/>
            </a:endParaRPr>
          </a:p>
        </p:txBody>
      </p:sp>
      <p:sp>
        <p:nvSpPr>
          <p:cNvPr id="31761" name="正方形/長方形 92"/>
          <p:cNvSpPr>
            <a:spLocks noChangeArrowheads="1"/>
          </p:cNvSpPr>
          <p:nvPr/>
        </p:nvSpPr>
        <p:spPr bwMode="auto">
          <a:xfrm>
            <a:off x="5240338" y="1555750"/>
            <a:ext cx="1471612" cy="506413"/>
          </a:xfrm>
          <a:prstGeom prst="rect">
            <a:avLst/>
          </a:prstGeom>
          <a:noFill/>
          <a:ln w="9525">
            <a:noFill/>
            <a:miter lim="800000"/>
            <a:headEnd/>
            <a:tailEnd/>
          </a:ln>
        </p:spPr>
        <p:txBody>
          <a:bodyPr>
            <a:spAutoFit/>
          </a:bodyPr>
          <a:lstStyle/>
          <a:p>
            <a:pPr algn="ctr">
              <a:lnSpc>
                <a:spcPct val="95000"/>
              </a:lnSpc>
              <a:spcBef>
                <a:spcPts val="1125"/>
              </a:spcBef>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GB" sz="1200" b="1">
                <a:solidFill>
                  <a:srgbClr val="000000"/>
                </a:solidFill>
                <a:latin typeface="ＭＳ Ｐゴシック" charset="-128"/>
                <a:ea typeface="ＭＳ Ｐゴシック" charset="-128"/>
              </a:rPr>
              <a:t>新しい発明を保護</a:t>
            </a:r>
          </a:p>
          <a:p>
            <a:pPr algn="ctr">
              <a:lnSpc>
                <a:spcPct val="60000"/>
              </a:lnSpc>
              <a:spcBef>
                <a:spcPts val="1000"/>
              </a:spcBef>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GB" sz="1200">
                <a:solidFill>
                  <a:srgbClr val="000000"/>
                </a:solidFill>
                <a:latin typeface="ＭＳ Ｐゴシック" charset="-128"/>
                <a:ea typeface="ＭＳ Ｐゴシック" charset="-128"/>
              </a:rPr>
              <a:t>（出願から２０年）</a:t>
            </a:r>
          </a:p>
        </p:txBody>
      </p:sp>
      <p:sp>
        <p:nvSpPr>
          <p:cNvPr id="31762" name="正方形/長方形 93"/>
          <p:cNvSpPr>
            <a:spLocks noChangeArrowheads="1"/>
          </p:cNvSpPr>
          <p:nvPr/>
        </p:nvSpPr>
        <p:spPr bwMode="auto">
          <a:xfrm>
            <a:off x="5549900" y="3484563"/>
            <a:ext cx="1393825" cy="627062"/>
          </a:xfrm>
          <a:prstGeom prst="rect">
            <a:avLst/>
          </a:prstGeom>
          <a:noFill/>
          <a:ln w="9525">
            <a:noFill/>
            <a:miter lim="800000"/>
            <a:headEnd/>
            <a:tailEnd/>
          </a:ln>
        </p:spPr>
        <p:txBody>
          <a:bodyPr>
            <a:spAutoFit/>
          </a:bodyPr>
          <a:lstStyle/>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GB" sz="1200" b="1">
                <a:solidFill>
                  <a:srgbClr val="000000"/>
                </a:solidFill>
                <a:latin typeface="ＭＳ Ｐゴシック" charset="-128"/>
                <a:ea typeface="ＭＳ Ｐゴシック" charset="-128"/>
              </a:rPr>
              <a:t>創作的な表現を保護</a:t>
            </a:r>
          </a:p>
          <a:p>
            <a:pPr algn="ctr">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ja-JP" altLang="en-GB" sz="1200">
                <a:solidFill>
                  <a:srgbClr val="000000"/>
                </a:solidFill>
                <a:latin typeface="ＭＳ Ｐゴシック" charset="-128"/>
                <a:ea typeface="ＭＳ Ｐゴシック" charset="-128"/>
              </a:rPr>
              <a:t>（死後５０年まで）</a:t>
            </a:r>
          </a:p>
        </p:txBody>
      </p:sp>
      <p:sp>
        <p:nvSpPr>
          <p:cNvPr id="95" name="Text Box 48"/>
          <p:cNvSpPr txBox="1">
            <a:spLocks noChangeArrowheads="1"/>
          </p:cNvSpPr>
          <p:nvPr/>
        </p:nvSpPr>
        <p:spPr bwMode="auto">
          <a:xfrm>
            <a:off x="7059613" y="5183188"/>
            <a:ext cx="2501900" cy="1030287"/>
          </a:xfrm>
          <a:prstGeom prst="rect">
            <a:avLst/>
          </a:prstGeom>
          <a:noFill/>
          <a:ln w="9525">
            <a:noFill/>
            <a:miter lim="800000"/>
            <a:headEnd/>
            <a:tailEnd/>
          </a:ln>
        </p:spPr>
        <p:txBody>
          <a:bodyPr lIns="90000" tIns="46800" rIns="90000" bIns="46800" anchor="ctr">
            <a:spAutoFit/>
          </a:bodyPr>
          <a:lstStyle/>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半導体集積回路</a:t>
            </a:r>
            <a:endParaRPr lang="en-US" altLang="ja-JP">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a:solidFill>
                  <a:prstClr val="black"/>
                </a:solidFill>
                <a:effectLst>
                  <a:outerShdw blurRad="38100" dist="38100" dir="2700000" algn="tl">
                    <a:srgbClr val="C0C0C0"/>
                  </a:outerShdw>
                </a:effectLst>
                <a:latin typeface="ＭＳ Ｐゴシック" pitchFamily="50" charset="-128"/>
                <a:ea typeface="ＭＳ Ｐゴシック" pitchFamily="50" charset="-128"/>
              </a:rPr>
              <a:t>の</a:t>
            </a:r>
            <a:r>
              <a:rPr lang="ja-JP" altLang="en-US"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回路配置</a:t>
            </a:r>
            <a:endParaRPr lang="en-US" altLang="ja-JP"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a:p>
            <a:pPr algn="ctr">
              <a:lnSpc>
                <a:spcPct val="95000"/>
              </a:lnSpc>
              <a:buClr>
                <a:srgbClr val="00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ja-JP" altLang="en-US" sz="1400" dirty="0">
                <a:solidFill>
                  <a:prstClr val="black"/>
                </a:solidFill>
                <a:effectLst>
                  <a:outerShdw blurRad="38100" dist="38100" dir="2700000" algn="tl">
                    <a:srgbClr val="C0C0C0"/>
                  </a:outerShdw>
                </a:effectLst>
                <a:latin typeface="ＭＳ Ｐゴシック" pitchFamily="50" charset="-128"/>
                <a:ea typeface="ＭＳ Ｐゴシック" pitchFamily="50" charset="-128"/>
              </a:rPr>
              <a:t>半導体集積回路の回路素子や導線の配置パターンなど</a:t>
            </a:r>
            <a:endParaRPr lang="ja-JP" altLang="en-GB" sz="1400" dirty="0">
              <a:solidFill>
                <a:prstClr val="black"/>
              </a:solidFill>
              <a:effectLst>
                <a:outerShdw blurRad="38100" dist="38100" dir="2700000" algn="tl">
                  <a:srgbClr val="C0C0C0"/>
                </a:outerShdw>
              </a:effectLst>
              <a:latin typeface="ＭＳ Ｐゴシック" pitchFamily="50" charset="-128"/>
              <a:ea typeface="ＭＳ Ｐゴシック" pitchFamily="50" charset="-128"/>
            </a:endParaRPr>
          </a:p>
        </p:txBody>
      </p:sp>
      <p:grpSp>
        <p:nvGrpSpPr>
          <p:cNvPr id="31764" name="Group 44"/>
          <p:cNvGrpSpPr>
            <a:grpSpLocks/>
          </p:cNvGrpSpPr>
          <p:nvPr/>
        </p:nvGrpSpPr>
        <p:grpSpPr bwMode="auto">
          <a:xfrm>
            <a:off x="7021513" y="5199063"/>
            <a:ext cx="2540000" cy="1143000"/>
            <a:chOff x="4320" y="2544"/>
            <a:chExt cx="1103" cy="479"/>
          </a:xfrm>
        </p:grpSpPr>
        <p:sp>
          <p:nvSpPr>
            <p:cNvPr id="97" name="AutoShape 45"/>
            <p:cNvSpPr>
              <a:spLocks noChangeArrowheads="1"/>
            </p:cNvSpPr>
            <p:nvPr/>
          </p:nvSpPr>
          <p:spPr bwMode="auto">
            <a:xfrm>
              <a:off x="4320" y="2544"/>
              <a:ext cx="1103" cy="479"/>
            </a:xfrm>
            <a:prstGeom prst="roundRect">
              <a:avLst>
                <a:gd name="adj" fmla="val 208"/>
              </a:avLst>
            </a:prstGeom>
            <a:noFill/>
            <a:ln w="57150">
              <a:solidFill>
                <a:srgbClr val="800080"/>
              </a:solidFill>
              <a:round/>
              <a:headEnd/>
              <a:tailEnd/>
            </a:ln>
            <a:effectLst>
              <a:outerShdw dist="17819" dir="2700000" algn="ctr" rotWithShape="0">
                <a:srgbClr val="4C004C"/>
              </a:outerShdw>
            </a:effectLst>
          </p:spPr>
          <p:txBody>
            <a:bodyPr wrap="none" anchor="ctr"/>
            <a:lstStyle/>
            <a:p>
              <a:pPr>
                <a:defRPr/>
              </a:pPr>
              <a:endParaRPr lang="ja-JP" altLang="en-US">
                <a:solidFill>
                  <a:prstClr val="black"/>
                </a:solidFill>
                <a:latin typeface="ＭＳ Ｐゴシック" pitchFamily="50" charset="-128"/>
                <a:ea typeface="ＭＳ Ｐゴシック" pitchFamily="50" charset="-128"/>
              </a:endParaRPr>
            </a:p>
          </p:txBody>
        </p:sp>
        <p:sp>
          <p:nvSpPr>
            <p:cNvPr id="99" name="AutoShape 47"/>
            <p:cNvSpPr>
              <a:spLocks noChangeArrowheads="1"/>
            </p:cNvSpPr>
            <p:nvPr/>
          </p:nvSpPr>
          <p:spPr bwMode="auto">
            <a:xfrm>
              <a:off x="4320" y="2544"/>
              <a:ext cx="1103" cy="479"/>
            </a:xfrm>
            <a:prstGeom prst="roundRect">
              <a:avLst>
                <a:gd name="adj" fmla="val 208"/>
              </a:avLst>
            </a:prstGeom>
            <a:noFill/>
            <a:ln w="57150">
              <a:solidFill>
                <a:schemeClr val="accent6">
                  <a:lumMod val="75000"/>
                </a:schemeClr>
              </a:solidFill>
              <a:round/>
              <a:headEnd/>
              <a:tailEnd/>
            </a:ln>
          </p:spPr>
          <p:txBody>
            <a:bodyPr wrap="none" anchor="ctr"/>
            <a:lstStyle/>
            <a:p>
              <a:pPr>
                <a:defRPr/>
              </a:pPr>
              <a:endParaRPr lang="ja-JP" altLang="en-US" dirty="0">
                <a:solidFill>
                  <a:srgbClr val="F79646">
                    <a:lumMod val="75000"/>
                  </a:srgbClr>
                </a:solidFill>
                <a:latin typeface="ＭＳ Ｐゴシック" pitchFamily="50" charset="-128"/>
                <a:ea typeface="ＭＳ Ｐゴシック" pitchFamily="50" charset="-128"/>
              </a:endParaRPr>
            </a:p>
          </p:txBody>
        </p:sp>
      </p:grpSp>
      <p:sp>
        <p:nvSpPr>
          <p:cNvPr id="101" name="屈折矢印 100"/>
          <p:cNvSpPr/>
          <p:nvPr/>
        </p:nvSpPr>
        <p:spPr>
          <a:xfrm flipH="1">
            <a:off x="5097463" y="5211763"/>
            <a:ext cx="1924050" cy="773112"/>
          </a:xfrm>
          <a:prstGeom prst="bentUpArrow">
            <a:avLst>
              <a:gd name="adj1" fmla="val 16166"/>
              <a:gd name="adj2" fmla="val 25000"/>
              <a:gd name="adj3" fmla="val 25000"/>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latin typeface="ＭＳ Ｐゴシック" pitchFamily="50" charset="-128"/>
            </a:endParaRPr>
          </a:p>
        </p:txBody>
      </p:sp>
      <p:sp>
        <p:nvSpPr>
          <p:cNvPr id="31766" name="テキスト ボックス 101"/>
          <p:cNvSpPr txBox="1">
            <a:spLocks noChangeArrowheads="1"/>
          </p:cNvSpPr>
          <p:nvPr/>
        </p:nvSpPr>
        <p:spPr bwMode="auto">
          <a:xfrm>
            <a:off x="5395913" y="6056313"/>
            <a:ext cx="1547812" cy="646112"/>
          </a:xfrm>
          <a:prstGeom prst="rect">
            <a:avLst/>
          </a:prstGeom>
          <a:noFill/>
          <a:ln w="9525">
            <a:noFill/>
            <a:miter lim="800000"/>
            <a:headEnd/>
            <a:tailEnd/>
          </a:ln>
        </p:spPr>
        <p:txBody>
          <a:bodyPr>
            <a:spAutoFit/>
          </a:bodyPr>
          <a:lstStyle/>
          <a:p>
            <a:pPr algn="ctr"/>
            <a:r>
              <a:rPr lang="ja-JP" altLang="en-US" sz="1200" b="1">
                <a:solidFill>
                  <a:srgbClr val="000000"/>
                </a:solidFill>
                <a:latin typeface="ＭＳ Ｐゴシック" charset="-128"/>
                <a:ea typeface="ＭＳ Ｐゴシック" charset="-128"/>
              </a:rPr>
              <a:t>回路配置の利用を保護</a:t>
            </a:r>
            <a:endParaRPr lang="en-US" altLang="ja-JP" sz="1200" b="1">
              <a:solidFill>
                <a:srgbClr val="000000"/>
              </a:solidFill>
              <a:latin typeface="ＭＳ Ｐゴシック" charset="-128"/>
              <a:ea typeface="ＭＳ Ｐゴシック" charset="-128"/>
            </a:endParaRPr>
          </a:p>
          <a:p>
            <a:pPr algn="ctr"/>
            <a:r>
              <a:rPr lang="ja-JP" altLang="en-US" sz="1200">
                <a:solidFill>
                  <a:srgbClr val="000000"/>
                </a:solidFill>
                <a:latin typeface="ＭＳ Ｐゴシック" charset="-128"/>
                <a:ea typeface="ＭＳ Ｐゴシック" charset="-128"/>
              </a:rPr>
              <a:t>（登録から１０年）</a:t>
            </a:r>
          </a:p>
        </p:txBody>
      </p:sp>
      <p:sp>
        <p:nvSpPr>
          <p:cNvPr id="31767" name="タイトル 11"/>
          <p:cNvSpPr>
            <a:spLocks noGrp="1"/>
          </p:cNvSpPr>
          <p:nvPr>
            <p:ph type="title"/>
          </p:nvPr>
        </p:nvSpPr>
        <p:spPr>
          <a:xfrm>
            <a:off x="663575" y="228600"/>
            <a:ext cx="8832850" cy="990600"/>
          </a:xfrm>
        </p:spPr>
        <p:txBody>
          <a:bodyPr/>
          <a:lstStyle/>
          <a:p>
            <a:r>
              <a:rPr lang="ja-JP" altLang="en-US" smtClean="0">
                <a:latin typeface="ＭＳ Ｐゴシック" charset="-128"/>
                <a:ea typeface="ＭＳ Ｐゴシック" charset="-128"/>
              </a:rPr>
              <a:t>　　　　その他の知的財産制度</a:t>
            </a:r>
          </a:p>
        </p:txBody>
      </p:sp>
      <p:sp>
        <p:nvSpPr>
          <p:cNvPr id="31768" name="テキスト ボックス 5"/>
          <p:cNvSpPr txBox="1">
            <a:spLocks noChangeArrowheads="1"/>
          </p:cNvSpPr>
          <p:nvPr/>
        </p:nvSpPr>
        <p:spPr bwMode="auto">
          <a:xfrm>
            <a:off x="0" y="0"/>
            <a:ext cx="1841500" cy="523875"/>
          </a:xfrm>
          <a:prstGeom prst="rect">
            <a:avLst/>
          </a:prstGeom>
          <a:noFill/>
          <a:ln w="9525">
            <a:noFill/>
            <a:miter lim="800000"/>
            <a:headEnd/>
            <a:tailEnd/>
          </a:ln>
        </p:spPr>
        <p:txBody>
          <a:bodyPr>
            <a:spAutoFit/>
          </a:bodyPr>
          <a:lstStyle/>
          <a:p>
            <a:r>
              <a:rPr lang="ja-JP" altLang="en-US" sz="2800">
                <a:latin typeface="ＭＳ Ｐゴシック" charset="-128"/>
                <a:ea typeface="ＭＳ Ｐゴシック" charset="-128"/>
              </a:rPr>
              <a:t>１２－１</a:t>
            </a:r>
          </a:p>
        </p:txBody>
      </p:sp>
      <p:sp>
        <p:nvSpPr>
          <p:cNvPr id="67"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410FDEEA-D6B3-4B76-B788-46D155BEDE6D}" type="slidenum">
              <a:rPr lang="en-US" smtClean="0">
                <a:solidFill>
                  <a:prstClr val="black"/>
                </a:solidFill>
              </a:rPr>
              <a:pPr>
                <a:defRPr/>
              </a:pPr>
              <a:t>4</a:t>
            </a:fld>
            <a:endParaRPr lang="en-US" dirty="0">
              <a:solidFill>
                <a:prstClr val="black"/>
              </a:solidFill>
            </a:endParaRPr>
          </a:p>
        </p:txBody>
      </p:sp>
      <p:pic>
        <p:nvPicPr>
          <p:cNvPr id="31770" name="Picture 64"/>
          <p:cNvPicPr>
            <a:picLocks noChangeAspect="1" noChangeArrowheads="1"/>
          </p:cNvPicPr>
          <p:nvPr/>
        </p:nvPicPr>
        <p:blipFill>
          <a:blip r:embed="rId3"/>
          <a:srcRect/>
          <a:stretch>
            <a:fillRect/>
          </a:stretch>
        </p:blipFill>
        <p:spPr bwMode="auto">
          <a:xfrm>
            <a:off x="4305300" y="2708275"/>
            <a:ext cx="1152525" cy="208915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631825" y="1700213"/>
          <a:ext cx="8785225" cy="1682750"/>
        </p:xfrm>
        <a:graphic>
          <a:graphicData uri="http://schemas.openxmlformats.org/drawingml/2006/table">
            <a:tbl>
              <a:tblPr/>
              <a:tblGrid>
                <a:gridCol w="1722438"/>
                <a:gridCol w="2182812"/>
                <a:gridCol w="1708150"/>
                <a:gridCol w="1463675"/>
                <a:gridCol w="170815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800" b="1" i="0" u="none" strike="noStrike" cap="none" normalizeH="0" baseline="0" smtClean="0">
                        <a:ln>
                          <a:noFill/>
                        </a:ln>
                        <a:solidFill>
                          <a:schemeClr val="tx1"/>
                        </a:solidFill>
                        <a:effectLst/>
                        <a:latin typeface="MS PGothic" pitchFamily="34" charset="-128"/>
                        <a:ea typeface="MS PGothic" pitchFamily="34" charset="-128"/>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MS PGothic" pitchFamily="34" charset="-128"/>
                          <a:ea typeface="MS PGothic" pitchFamily="34" charset="-128"/>
                        </a:rPr>
                        <a:t>特許権</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MS PGothic" pitchFamily="34" charset="-128"/>
                          <a:ea typeface="MS PGothic" pitchFamily="34" charset="-128"/>
                        </a:rPr>
                        <a:t>実用新案権</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MS PGothic" pitchFamily="34" charset="-128"/>
                          <a:ea typeface="MS PGothic" pitchFamily="34" charset="-128"/>
                        </a:rPr>
                        <a:t>意匠権</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chemeClr val="tx1"/>
                          </a:solidFill>
                          <a:effectLst/>
                          <a:latin typeface="MS PGothic" pitchFamily="34" charset="-128"/>
                          <a:ea typeface="MS PGothic" pitchFamily="34" charset="-128"/>
                        </a:rPr>
                        <a:t>商標権</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chemeClr val="tx1"/>
                          </a:solidFill>
                          <a:effectLst/>
                          <a:latin typeface="MS PGothic" pitchFamily="34" charset="-128"/>
                          <a:ea typeface="MS PGothic" pitchFamily="34" charset="-128"/>
                        </a:rPr>
                        <a:t>権利対象</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alpha val="2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chemeClr val="tx1"/>
                          </a:solidFill>
                          <a:effectLst/>
                          <a:latin typeface="MS PGothic" pitchFamily="34" charset="-128"/>
                          <a:ea typeface="MS PGothic" pitchFamily="34" charset="-128"/>
                        </a:rPr>
                        <a:t>音楽データ圧縮技術</a:t>
                      </a:r>
                      <a:endParaRPr kumimoji="1" lang="en-US" altLang="ja-JP" sz="1600" b="1" i="0" u="none" strike="noStrike" cap="none" normalizeH="0" baseline="0" smtClean="0">
                        <a:ln>
                          <a:noFill/>
                        </a:ln>
                        <a:solidFill>
                          <a:schemeClr val="tx1"/>
                        </a:solidFill>
                        <a:effectLst/>
                        <a:latin typeface="MS PGothic" pitchFamily="34" charset="-128"/>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chemeClr val="tx1"/>
                          </a:solidFill>
                          <a:effectLst/>
                          <a:latin typeface="MS PGothic" pitchFamily="34" charset="-128"/>
                          <a:ea typeface="MS PGothic" pitchFamily="34" charset="-128"/>
                        </a:rPr>
                        <a:t>ファイル管理方式</a:t>
                      </a:r>
                      <a:endParaRPr kumimoji="1" lang="en-US" altLang="ja-JP" sz="1600" b="1" i="0" u="none" strike="noStrike" cap="none" normalizeH="0" baseline="0" smtClean="0">
                        <a:ln>
                          <a:noFill/>
                        </a:ln>
                        <a:solidFill>
                          <a:schemeClr val="tx1"/>
                        </a:solidFill>
                        <a:effectLst/>
                        <a:latin typeface="MS PGothic" pitchFamily="34" charset="-128"/>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chemeClr val="tx1"/>
                          </a:solidFill>
                          <a:effectLst/>
                          <a:latin typeface="MS PGothic" pitchFamily="34" charset="-128"/>
                          <a:ea typeface="MS PGothic" pitchFamily="34" charset="-128"/>
                        </a:rPr>
                        <a:t>外装コーティング技術</a:t>
                      </a:r>
                      <a:endParaRPr kumimoji="1" lang="en-US" altLang="ja-JP" sz="1600" b="1" i="0" u="none" strike="noStrike" cap="none" normalizeH="0" baseline="0" smtClean="0">
                        <a:ln>
                          <a:noFill/>
                        </a:ln>
                        <a:solidFill>
                          <a:schemeClr val="tx1"/>
                        </a:solidFill>
                        <a:effectLst/>
                        <a:latin typeface="MS PGothic" pitchFamily="34" charset="-128"/>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chemeClr val="tx1"/>
                          </a:solidFill>
                          <a:effectLst/>
                          <a:latin typeface="MS PGothic" pitchFamily="34" charset="-128"/>
                          <a:ea typeface="MS PGothic" pitchFamily="34" charset="-128"/>
                        </a:rPr>
                        <a:t>イヤフォン音声制御技術</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alpha val="2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chemeClr val="tx1"/>
                          </a:solidFill>
                          <a:effectLst/>
                          <a:latin typeface="MS PGothic" pitchFamily="34" charset="-128"/>
                          <a:ea typeface="MS PGothic" pitchFamily="34" charset="-128"/>
                        </a:rPr>
                        <a:t>パッケージの形状、構造</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alpha val="2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chemeClr val="tx1"/>
                          </a:solidFill>
                          <a:effectLst/>
                          <a:latin typeface="MS PGothic" pitchFamily="34" charset="-128"/>
                          <a:ea typeface="MS PGothic" pitchFamily="34" charset="-128"/>
                        </a:rPr>
                        <a:t>本体外観</a:t>
                      </a:r>
                      <a:endParaRPr kumimoji="1" lang="en-US" altLang="ja-JP" sz="1600" b="1" i="0" u="none" strike="noStrike" cap="none" normalizeH="0" baseline="0" smtClean="0">
                        <a:ln>
                          <a:noFill/>
                        </a:ln>
                        <a:solidFill>
                          <a:schemeClr val="tx1"/>
                        </a:solidFill>
                        <a:effectLst/>
                        <a:latin typeface="MS PGothic" pitchFamily="34" charset="-128"/>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chemeClr val="tx1"/>
                          </a:solidFill>
                          <a:effectLst/>
                          <a:latin typeface="MS PGothic" pitchFamily="34" charset="-128"/>
                          <a:ea typeface="MS PGothic" pitchFamily="34" charset="-128"/>
                        </a:rPr>
                        <a:t>イヤフォン外観</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alpha val="2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chemeClr val="tx1"/>
                          </a:solidFill>
                          <a:effectLst/>
                          <a:latin typeface="MS PGothic" pitchFamily="34" charset="-128"/>
                          <a:ea typeface="MS PGothic" pitchFamily="34" charset="-128"/>
                        </a:rPr>
                        <a:t>商品名（ロゴ）</a:t>
                      </a:r>
                      <a:endParaRPr kumimoji="1" lang="en-US" altLang="ja-JP" sz="1600" b="1" i="0" u="none" strike="noStrike" cap="none" normalizeH="0" baseline="0" smtClean="0">
                        <a:ln>
                          <a:noFill/>
                        </a:ln>
                        <a:solidFill>
                          <a:schemeClr val="tx1"/>
                        </a:solidFill>
                        <a:effectLst/>
                        <a:latin typeface="MS PGothic" pitchFamily="34" charset="-128"/>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chemeClr val="tx1"/>
                          </a:solidFill>
                          <a:effectLst/>
                          <a:latin typeface="MS PGothic" pitchFamily="34" charset="-128"/>
                          <a:ea typeface="MS PGothic" pitchFamily="34" charset="-128"/>
                        </a:rPr>
                        <a:t>音楽データ圧縮方法名</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254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alpha val="20000"/>
                      </a:schemeClr>
                    </a:solidFill>
                  </a:tcPr>
                </a:tc>
              </a:tr>
            </a:tbl>
          </a:graphicData>
        </a:graphic>
      </p:graphicFrame>
      <p:pic>
        <p:nvPicPr>
          <p:cNvPr id="33813" name="Picture 2" descr="C:\Users\IPrism-Dai\AppData\Local\Microsoft\Windows\Temporary Internet Files\Low\Content.IE5\EWD9BH47\MC900441342[1].PNG"/>
          <p:cNvPicPr>
            <a:picLocks noChangeAspect="1" noChangeArrowheads="1"/>
          </p:cNvPicPr>
          <p:nvPr/>
        </p:nvPicPr>
        <p:blipFill>
          <a:blip r:embed="rId3"/>
          <a:srcRect/>
          <a:stretch>
            <a:fillRect/>
          </a:stretch>
        </p:blipFill>
        <p:spPr bwMode="auto">
          <a:xfrm>
            <a:off x="6465888" y="4437063"/>
            <a:ext cx="1943100" cy="1944687"/>
          </a:xfrm>
          <a:prstGeom prst="rect">
            <a:avLst/>
          </a:prstGeom>
          <a:noFill/>
          <a:ln w="9525">
            <a:noFill/>
            <a:miter lim="800000"/>
            <a:headEnd/>
            <a:tailEnd/>
          </a:ln>
        </p:spPr>
      </p:pic>
      <p:sp>
        <p:nvSpPr>
          <p:cNvPr id="5" name="右矢印 4"/>
          <p:cNvSpPr/>
          <p:nvPr/>
        </p:nvSpPr>
        <p:spPr>
          <a:xfrm>
            <a:off x="704850" y="4292600"/>
            <a:ext cx="5761038" cy="2305050"/>
          </a:xfrm>
          <a:prstGeom prst="right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1600" b="1">
              <a:solidFill>
                <a:schemeClr val="tx1"/>
              </a:solidFill>
              <a:latin typeface="MS PGothic" pitchFamily="34" charset="-128"/>
            </a:endParaRPr>
          </a:p>
          <a:p>
            <a:pPr>
              <a:defRPr/>
            </a:pPr>
            <a:r>
              <a:rPr lang="ja-JP" altLang="en-US" sz="1600" b="1">
                <a:solidFill>
                  <a:schemeClr val="tx1"/>
                </a:solidFill>
                <a:latin typeface="MS PGothic" pitchFamily="34" charset="-128"/>
              </a:rPr>
              <a:t>○　一つの製品に対し、様々な産業財産権の登録を行い製品を保護。</a:t>
            </a:r>
            <a:endParaRPr lang="en-US" altLang="ja-JP" sz="1600" b="1">
              <a:solidFill>
                <a:schemeClr val="tx1"/>
              </a:solidFill>
              <a:latin typeface="MS PGothic" pitchFamily="34" charset="-128"/>
            </a:endParaRPr>
          </a:p>
          <a:p>
            <a:pPr>
              <a:defRPr/>
            </a:pPr>
            <a:r>
              <a:rPr lang="ja-JP" altLang="en-US" sz="1600" b="1">
                <a:solidFill>
                  <a:schemeClr val="tx1"/>
                </a:solidFill>
                <a:latin typeface="MS PGothic" pitchFamily="34" charset="-128"/>
              </a:rPr>
              <a:t>○　通常は一つの製品に相当数の特許権が含まれている。</a:t>
            </a:r>
            <a:endParaRPr lang="en-US" altLang="ja-JP" sz="1600" b="1">
              <a:solidFill>
                <a:schemeClr val="tx1"/>
              </a:solidFill>
              <a:latin typeface="MS PGothic" pitchFamily="34" charset="-128"/>
            </a:endParaRPr>
          </a:p>
          <a:p>
            <a:pPr>
              <a:defRPr/>
            </a:pPr>
            <a:endParaRPr lang="ja-JP" altLang="en-US" sz="1600" b="1">
              <a:solidFill>
                <a:schemeClr val="tx1"/>
              </a:solidFill>
              <a:latin typeface="MS PGothic" pitchFamily="34" charset="-128"/>
            </a:endParaRPr>
          </a:p>
        </p:txBody>
      </p:sp>
      <p:sp>
        <p:nvSpPr>
          <p:cNvPr id="33815" name="テキスト ボックス 5"/>
          <p:cNvSpPr txBox="1">
            <a:spLocks noChangeArrowheads="1"/>
          </p:cNvSpPr>
          <p:nvPr/>
        </p:nvSpPr>
        <p:spPr bwMode="auto">
          <a:xfrm>
            <a:off x="7473950" y="3500438"/>
            <a:ext cx="1944688" cy="519112"/>
          </a:xfrm>
          <a:prstGeom prst="rect">
            <a:avLst/>
          </a:prstGeom>
          <a:solidFill>
            <a:srgbClr val="FFFF00"/>
          </a:solidFill>
          <a:ln w="9525">
            <a:noFill/>
            <a:miter lim="800000"/>
            <a:headEnd/>
            <a:tailEnd/>
          </a:ln>
        </p:spPr>
        <p:txBody>
          <a:bodyPr>
            <a:spAutoFit/>
          </a:bodyPr>
          <a:lstStyle/>
          <a:p>
            <a:pPr algn="ctr"/>
            <a:r>
              <a:rPr lang="ja-JP" altLang="en-US" sz="2800">
                <a:latin typeface="ＭＳ Ｐゴシック" charset="-128"/>
                <a:ea typeface="ＭＳ Ｐゴシック" charset="-128"/>
              </a:rPr>
              <a:t>＋ノウハウ</a:t>
            </a:r>
          </a:p>
        </p:txBody>
      </p:sp>
      <p:sp>
        <p:nvSpPr>
          <p:cNvPr id="33816" name="テキスト ボックス 4"/>
          <p:cNvSpPr txBox="1">
            <a:spLocks noChangeArrowheads="1"/>
          </p:cNvSpPr>
          <p:nvPr/>
        </p:nvSpPr>
        <p:spPr bwMode="auto">
          <a:xfrm>
            <a:off x="1892300" y="115888"/>
            <a:ext cx="7021513" cy="641350"/>
          </a:xfrm>
          <a:prstGeom prst="rect">
            <a:avLst/>
          </a:prstGeom>
          <a:noFill/>
          <a:ln w="9525">
            <a:noFill/>
            <a:miter lim="800000"/>
            <a:headEnd/>
            <a:tailEnd/>
          </a:ln>
        </p:spPr>
        <p:txBody>
          <a:bodyPr>
            <a:spAutoFit/>
          </a:bodyPr>
          <a:lstStyle/>
          <a:p>
            <a:r>
              <a:rPr lang="ja-JP" altLang="en-US" sz="3600">
                <a:latin typeface="ＭＳ Ｐゴシック" charset="-128"/>
                <a:ea typeface="ＭＳ Ｐゴシック" charset="-128"/>
              </a:rPr>
              <a:t>その他の知的財産制度</a:t>
            </a:r>
          </a:p>
        </p:txBody>
      </p:sp>
      <p:sp>
        <p:nvSpPr>
          <p:cNvPr id="8" name="Rectangle 5"/>
          <p:cNvSpPr>
            <a:spLocks noChangeArrowheads="1"/>
          </p:cNvSpPr>
          <p:nvPr/>
        </p:nvSpPr>
        <p:spPr bwMode="auto">
          <a:xfrm>
            <a:off x="-15875" y="9525"/>
            <a:ext cx="1279525" cy="522288"/>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defRPr/>
            </a:pPr>
            <a:r>
              <a:rPr lang="ja-JP" altLang="en-US" sz="2800" dirty="0">
                <a:solidFill>
                  <a:prstClr val="black"/>
                </a:solidFill>
                <a:latin typeface="MS PGothic" pitchFamily="34" charset="-128"/>
                <a:ea typeface="MS PGothic" pitchFamily="34" charset="-128"/>
              </a:rPr>
              <a:t>１２－１</a:t>
            </a:r>
            <a:endParaRPr lang="zh-CN" altLang="en-US" sz="2800" dirty="0">
              <a:solidFill>
                <a:prstClr val="black"/>
              </a:solidFill>
              <a:latin typeface="MS PGothic" pitchFamily="34" charset="-128"/>
              <a:ea typeface="MS PGothic" pitchFamily="34" charset="-128"/>
            </a:endParaRPr>
          </a:p>
        </p:txBody>
      </p:sp>
      <p:sp>
        <p:nvSpPr>
          <p:cNvPr id="10"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30FB8529-8033-42EB-8DA3-73176E1B83B5}" type="slidenum">
              <a:rPr lang="en-US" smtClean="0">
                <a:solidFill>
                  <a:prstClr val="black"/>
                </a:solidFill>
              </a:rPr>
              <a:pPr>
                <a:defRPr/>
              </a:pPr>
              <a:t>5</a:t>
            </a:fld>
            <a:endParaRPr lang="en-US" dirty="0">
              <a:solidFill>
                <a:prstClr val="black"/>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p:cNvSpPr/>
          <p:nvPr/>
        </p:nvSpPr>
        <p:spPr>
          <a:xfrm>
            <a:off x="2570163" y="4005263"/>
            <a:ext cx="4176712" cy="2736850"/>
          </a:xfrm>
          <a:prstGeom prst="rect">
            <a:avLst/>
          </a:prstGeom>
          <a:solidFill>
            <a:srgbClr val="FDFEC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842" name="タイトル 1"/>
          <p:cNvSpPr>
            <a:spLocks noGrp="1"/>
          </p:cNvSpPr>
          <p:nvPr>
            <p:ph type="title"/>
          </p:nvPr>
        </p:nvSpPr>
        <p:spPr>
          <a:xfrm>
            <a:off x="1185863" y="188913"/>
            <a:ext cx="8832850" cy="990600"/>
          </a:xfrm>
        </p:spPr>
        <p:txBody>
          <a:bodyPr/>
          <a:lstStyle/>
          <a:p>
            <a:r>
              <a:rPr lang="ja-JP" altLang="en-US" smtClean="0">
                <a:latin typeface="ＭＳ Ｐゴシック" charset="-128"/>
                <a:ea typeface="ＭＳ Ｐゴシック" charset="-128"/>
              </a:rPr>
              <a:t>　著作権制度</a:t>
            </a:r>
          </a:p>
        </p:txBody>
      </p:sp>
      <p:graphicFrame>
        <p:nvGraphicFramePr>
          <p:cNvPr id="5" name="表 4"/>
          <p:cNvGraphicFramePr>
            <a:graphicFrameLocks noGrp="1"/>
          </p:cNvGraphicFramePr>
          <p:nvPr/>
        </p:nvGraphicFramePr>
        <p:xfrm>
          <a:off x="128588" y="1362075"/>
          <a:ext cx="9648825" cy="2498725"/>
        </p:xfrm>
        <a:graphic>
          <a:graphicData uri="http://schemas.openxmlformats.org/drawingml/2006/table">
            <a:tbl>
              <a:tblPr/>
              <a:tblGrid>
                <a:gridCol w="1296020"/>
                <a:gridCol w="3048967"/>
                <a:gridCol w="5303838"/>
              </a:tblGrid>
              <a:tr h="36003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endParaRPr>
                    </a:p>
                  </a:txBody>
                  <a:tcPr anchor="ctr" horzOverflow="overflow">
                    <a:lnL w="10000" cap="flat" cmpd="sng" algn="ctr">
                      <a:solidFill>
                        <a:schemeClr val="accent1"/>
                      </a:solidFill>
                      <a:prstDash val="solid"/>
                      <a:round/>
                      <a:headEnd type="none" w="med" len="med"/>
                      <a:tailEnd type="none" w="med" len="med"/>
                    </a:lnL>
                    <a:lnR>
                      <a:noFill/>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solidFill>
                      <a:srgbClr val="A9D7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S PGothic" pitchFamily="34" charset="-128"/>
                          <a:ea typeface="MS PGothic" pitchFamily="34" charset="-128"/>
                        </a:rPr>
                        <a:t>特許</a:t>
                      </a:r>
                      <a:endPar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endParaRPr>
                    </a:p>
                  </a:txBody>
                  <a:tcPr anchor="ctr" horzOverflow="overflow">
                    <a:lnL>
                      <a:noFill/>
                    </a:lnL>
                    <a:lnR>
                      <a:noFill/>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solidFill>
                      <a:srgbClr val="A9D7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S PGothic" pitchFamily="34" charset="-128"/>
                          <a:ea typeface="MS PGothic" pitchFamily="34" charset="-128"/>
                        </a:rPr>
                        <a:t>著作権</a:t>
                      </a:r>
                      <a:endPar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endParaRPr>
                    </a:p>
                  </a:txBody>
                  <a:tcPr anchor="ctr" horzOverflow="overflow">
                    <a:lnL>
                      <a:noFill/>
                    </a:lnL>
                    <a:lnR w="10000" cap="flat" cmpd="sng" algn="ctr">
                      <a:solidFill>
                        <a:schemeClr val="accent1"/>
                      </a:solidFill>
                      <a:prstDash val="solid"/>
                      <a:round/>
                      <a:headEnd type="none" w="med" len="med"/>
                      <a:tailEnd type="none" w="med" len="med"/>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solidFill>
                      <a:srgbClr val="A9D7E2"/>
                    </a:solid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rPr>
                        <a:t>保護対象</a:t>
                      </a:r>
                    </a:p>
                  </a:txBody>
                  <a:tcPr anchor="ctr" horzOverflow="overflow">
                    <a:lnL w="10000" cap="flat" cmpd="sng" algn="ctr">
                      <a:solidFill>
                        <a:schemeClr val="accent1"/>
                      </a:solidFill>
                      <a:prstDash val="solid"/>
                      <a:round/>
                      <a:headEnd type="none" w="med" len="med"/>
                      <a:tailEnd type="none" w="med" len="med"/>
                    </a:lnL>
                    <a:lnR>
                      <a:noFill/>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MS PGothic" pitchFamily="34" charset="-128"/>
                          <a:ea typeface="MS PGothic" pitchFamily="34" charset="-128"/>
                        </a:rPr>
                        <a:t>発明</a:t>
                      </a:r>
                      <a:endParaRPr kumimoji="1" lang="en-US" altLang="ja-JP" sz="1400" b="0" i="0" u="none" strike="noStrike" cap="none" normalizeH="0" baseline="0" smtClean="0">
                        <a:ln>
                          <a:noFill/>
                        </a:ln>
                        <a:solidFill>
                          <a:schemeClr val="tx1"/>
                        </a:solidFill>
                        <a:effectLst/>
                        <a:latin typeface="MS PGothic" pitchFamily="34" charset="-128"/>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MS PGothic" pitchFamily="34" charset="-128"/>
                          <a:ea typeface="MS PGothic" pitchFamily="34" charset="-128"/>
                        </a:rPr>
                        <a:t>（自然法則を利用した技術的思想の創作のうち高度のもの）</a:t>
                      </a:r>
                    </a:p>
                  </a:txBody>
                  <a:tcPr anchor="ctr" horzOverflow="overflow">
                    <a:lnL>
                      <a:noFill/>
                    </a:lnL>
                    <a:lnR>
                      <a:noFill/>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MS PGothic" pitchFamily="34" charset="-128"/>
                          <a:ea typeface="MS PGothic" pitchFamily="34" charset="-128"/>
                        </a:rPr>
                        <a:t>著作物</a:t>
                      </a:r>
                      <a:endParaRPr kumimoji="1" lang="en-US" altLang="ja-JP" sz="1400" b="0" i="0" u="none" strike="noStrike" cap="none" normalizeH="0" baseline="0" smtClean="0">
                        <a:ln>
                          <a:noFill/>
                        </a:ln>
                        <a:solidFill>
                          <a:schemeClr val="tx1"/>
                        </a:solidFill>
                        <a:effectLst/>
                        <a:latin typeface="MS PGothic" pitchFamily="34" charset="-128"/>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MS PGothic" pitchFamily="34" charset="-128"/>
                          <a:ea typeface="MS PGothic" pitchFamily="34" charset="-128"/>
                        </a:rPr>
                        <a:t>（思想又は感情を</a:t>
                      </a:r>
                      <a:r>
                        <a:rPr kumimoji="1" lang="ja-JP" altLang="en-US" sz="1400" b="0" i="0" u="none" strike="noStrike" cap="none" normalizeH="0" baseline="0" smtClean="0">
                          <a:ln>
                            <a:noFill/>
                          </a:ln>
                          <a:solidFill>
                            <a:srgbClr val="FF0000"/>
                          </a:solidFill>
                          <a:effectLst/>
                          <a:latin typeface="MS PGothic" pitchFamily="34" charset="-128"/>
                          <a:ea typeface="MS PGothic" pitchFamily="34" charset="-128"/>
                        </a:rPr>
                        <a:t>創作的</a:t>
                      </a:r>
                      <a:r>
                        <a:rPr kumimoji="1" lang="ja-JP" altLang="en-US" sz="1400" b="0" i="0" u="none" strike="noStrike" cap="none" normalizeH="0" baseline="0" smtClean="0">
                          <a:ln>
                            <a:noFill/>
                          </a:ln>
                          <a:solidFill>
                            <a:schemeClr val="tx1"/>
                          </a:solidFill>
                          <a:effectLst/>
                          <a:latin typeface="MS PGothic" pitchFamily="34" charset="-128"/>
                          <a:ea typeface="MS PGothic" pitchFamily="34" charset="-128"/>
                        </a:rPr>
                        <a:t>に</a:t>
                      </a:r>
                      <a:r>
                        <a:rPr kumimoji="1" lang="ja-JP" altLang="en-US" sz="1400" b="0" i="0" u="none" strike="noStrike" cap="none" normalizeH="0" baseline="0" smtClean="0">
                          <a:ln>
                            <a:noFill/>
                          </a:ln>
                          <a:solidFill>
                            <a:srgbClr val="FF0000"/>
                          </a:solidFill>
                          <a:effectLst/>
                          <a:latin typeface="MS PGothic" pitchFamily="34" charset="-128"/>
                          <a:ea typeface="MS PGothic" pitchFamily="34" charset="-128"/>
                        </a:rPr>
                        <a:t>表現したもの</a:t>
                      </a:r>
                      <a:r>
                        <a:rPr kumimoji="1" lang="ja-JP" altLang="en-US" sz="1400" b="0" i="0" u="none" strike="noStrike" cap="none" normalizeH="0" baseline="0" smtClean="0">
                          <a:ln>
                            <a:noFill/>
                          </a:ln>
                          <a:solidFill>
                            <a:schemeClr val="tx1"/>
                          </a:solidFill>
                          <a:effectLst/>
                          <a:latin typeface="MS PGothic" pitchFamily="34" charset="-128"/>
                          <a:ea typeface="MS PGothic" pitchFamily="34" charset="-128"/>
                        </a:rPr>
                        <a:t>であって、文芸、学術、美術又は音楽の範囲に属するものをいう）</a:t>
                      </a:r>
                      <a:r>
                        <a:rPr kumimoji="1" lang="ja-JP" altLang="en-US" sz="1400" b="1" i="0" u="none" strike="noStrike" cap="none" normalizeH="0" baseline="0" smtClean="0">
                          <a:ln>
                            <a:noFill/>
                          </a:ln>
                          <a:solidFill>
                            <a:schemeClr val="tx1"/>
                          </a:solidFill>
                          <a:effectLst/>
                          <a:latin typeface="MS PGothic" pitchFamily="34" charset="-128"/>
                          <a:ea typeface="MS PGothic" pitchFamily="34" charset="-128"/>
                        </a:rPr>
                        <a:t>（実験データ等は含まれない）</a:t>
                      </a:r>
                    </a:p>
                  </a:txBody>
                  <a:tcPr anchor="ctr" horzOverflow="overflow">
                    <a:lnL>
                      <a:noFill/>
                    </a:lnL>
                    <a:lnR w="10000" cap="flat" cmpd="sng" algn="ctr">
                      <a:solidFill>
                        <a:schemeClr val="accent1"/>
                      </a:solidFill>
                      <a:prstDash val="solid"/>
                      <a:round/>
                      <a:headEnd type="none" w="med" len="med"/>
                      <a:tailEnd type="none" w="med" len="med"/>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r>
              <a:tr h="28461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rPr>
                        <a:t>手続</a:t>
                      </a:r>
                    </a:p>
                  </a:txBody>
                  <a:tcPr anchor="ctr" horzOverflow="overflow">
                    <a:lnL w="10000" cap="flat" cmpd="sng" algn="ctr">
                      <a:solidFill>
                        <a:schemeClr val="accent1"/>
                      </a:solidFill>
                      <a:prstDash val="solid"/>
                      <a:round/>
                      <a:headEnd type="none" w="med" len="med"/>
                      <a:tailEnd type="none" w="med" len="med"/>
                    </a:lnL>
                    <a:lnR>
                      <a:noFill/>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MS PGothic" pitchFamily="34" charset="-128"/>
                          <a:ea typeface="MS PGothic" pitchFamily="34" charset="-128"/>
                        </a:rPr>
                        <a:t>要出願手続</a:t>
                      </a:r>
                    </a:p>
                  </a:txBody>
                  <a:tcPr anchor="ctr" horzOverflow="overflow">
                    <a:lnL>
                      <a:noFill/>
                    </a:lnL>
                    <a:lnR>
                      <a:noFill/>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MS PGothic" pitchFamily="34" charset="-128"/>
                          <a:ea typeface="MS PGothic" pitchFamily="34" charset="-128"/>
                        </a:rPr>
                        <a:t>創作とともに自動的に発生（手続不要）</a:t>
                      </a:r>
                    </a:p>
                  </a:txBody>
                  <a:tcPr anchor="ctr" horzOverflow="overflow">
                    <a:lnL>
                      <a:noFill/>
                    </a:lnL>
                    <a:lnR w="10000" cap="flat" cmpd="sng" algn="ctr">
                      <a:solidFill>
                        <a:schemeClr val="accent1"/>
                      </a:solidFill>
                      <a:prstDash val="solid"/>
                      <a:round/>
                      <a:headEnd type="none" w="med" len="med"/>
                      <a:tailEnd type="none" w="med" len="med"/>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rPr>
                        <a:t>権利の効力</a:t>
                      </a:r>
                    </a:p>
                  </a:txBody>
                  <a:tcPr anchor="ctr" horzOverflow="overflow">
                    <a:lnL w="10000" cap="flat" cmpd="sng" algn="ctr">
                      <a:solidFill>
                        <a:schemeClr val="accent1"/>
                      </a:solidFill>
                      <a:prstDash val="solid"/>
                      <a:round/>
                      <a:headEnd type="none" w="med" len="med"/>
                      <a:tailEnd type="none" w="med" len="med"/>
                    </a:lnL>
                    <a:lnR>
                      <a:noFill/>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rPr>
                        <a:t>発明の業としての「実施」に対して及ぶ</a:t>
                      </a:r>
                      <a:endParaRPr kumimoji="1" lang="en-US" altLang="ja-JP" sz="1400" b="0" i="0" u="none" strike="noStrike" cap="none" normalizeH="0" baseline="0" dirty="0" smtClean="0">
                        <a:ln>
                          <a:noFill/>
                        </a:ln>
                        <a:solidFill>
                          <a:schemeClr val="tx1"/>
                        </a:solidFill>
                        <a:effectLst/>
                        <a:latin typeface="MS PGothic" pitchFamily="34" charset="-128"/>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rPr>
                        <a:t>（発明品の生産、使用、譲渡等の行為）</a:t>
                      </a:r>
                    </a:p>
                  </a:txBody>
                  <a:tcPr anchor="ctr" horzOverflow="overflow">
                    <a:lnL>
                      <a:noFill/>
                    </a:lnL>
                    <a:lnR>
                      <a:noFill/>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rPr>
                        <a:t>原作に依拠した著作物の「複製」「上演等」「公衆送信」等に及ぶ。</a:t>
                      </a:r>
                      <a:endParaRPr kumimoji="1" lang="en-US" altLang="ja-JP" sz="1400" b="0" i="0" u="none" strike="noStrike" cap="none" normalizeH="0" baseline="0" dirty="0" smtClean="0">
                        <a:ln>
                          <a:noFill/>
                        </a:ln>
                        <a:solidFill>
                          <a:schemeClr val="tx1"/>
                        </a:solidFill>
                        <a:effectLst/>
                        <a:latin typeface="MS PGothic" pitchFamily="34" charset="-128"/>
                        <a:ea typeface="MS PGothic"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rPr>
                        <a:t>（コピー、公への公開、アップロード等の行為）</a:t>
                      </a:r>
                    </a:p>
                  </a:txBody>
                  <a:tcPr anchor="ctr" horzOverflow="overflow">
                    <a:lnL>
                      <a:noFill/>
                    </a:lnL>
                    <a:lnR w="10000" cap="flat" cmpd="sng" algn="ctr">
                      <a:solidFill>
                        <a:schemeClr val="accent1"/>
                      </a:solidFill>
                      <a:prstDash val="solid"/>
                      <a:round/>
                      <a:headEnd type="none" w="med" len="med"/>
                      <a:tailEnd type="none" w="med" len="med"/>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r>
              <a:tr h="371475">
                <a:tc>
                  <a:txBody>
                    <a:bodyPr/>
                    <a:lstStyle/>
                    <a:p>
                      <a:pPr algn="ctr"/>
                      <a:r>
                        <a:rPr kumimoji="1" lang="ja-JP" altLang="en-US" sz="1400" b="0" dirty="0" smtClean="0">
                          <a:latin typeface="ＭＳ Ｐゴシック" pitchFamily="50" charset="-128"/>
                          <a:ea typeface="ＭＳ Ｐゴシック" pitchFamily="50" charset="-128"/>
                        </a:rPr>
                        <a:t>権利存続期間</a:t>
                      </a:r>
                      <a:endParaRPr kumimoji="1" lang="ja-JP" altLang="en-US" sz="1400" b="0" dirty="0">
                        <a:latin typeface="ＭＳ Ｐゴシック" pitchFamily="50" charset="-128"/>
                        <a:ea typeface="ＭＳ Ｐゴシック" pitchFamily="50" charset="-128"/>
                      </a:endParaRPr>
                    </a:p>
                  </a:txBody>
                  <a:tcPr>
                    <a:lnL w="10000" cap="flat" cmpd="sng" algn="ctr">
                      <a:solidFill>
                        <a:schemeClr val="accent1"/>
                      </a:solidFill>
                      <a:prstDash val="solid"/>
                      <a:round/>
                      <a:headEnd type="none" w="med" len="med"/>
                      <a:tailEnd type="none" w="med" len="med"/>
                    </a:lnL>
                    <a:lnR>
                      <a:noFill/>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c>
                  <a:txBody>
                    <a:bodyPr/>
                    <a:lstStyle/>
                    <a:p>
                      <a:r>
                        <a:rPr kumimoji="1" lang="ja-JP" altLang="en-US" sz="1400" b="0" dirty="0" smtClean="0">
                          <a:latin typeface="ＭＳ Ｐゴシック" pitchFamily="50" charset="-128"/>
                          <a:ea typeface="ＭＳ Ｐゴシック" pitchFamily="50" charset="-128"/>
                        </a:rPr>
                        <a:t>出願から２０年</a:t>
                      </a:r>
                      <a:endParaRPr kumimoji="1" lang="ja-JP" altLang="en-US" sz="1400" b="0" dirty="0">
                        <a:latin typeface="ＭＳ Ｐゴシック" pitchFamily="50" charset="-128"/>
                        <a:ea typeface="ＭＳ Ｐゴシック" pitchFamily="50" charset="-128"/>
                      </a:endParaRPr>
                    </a:p>
                  </a:txBody>
                  <a:tcPr>
                    <a:lnL>
                      <a:noFill/>
                    </a:lnL>
                    <a:lnR>
                      <a:noFill/>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cap="none" normalizeH="0" baseline="0" dirty="0" smtClean="0">
                          <a:ln>
                            <a:noFill/>
                          </a:ln>
                          <a:solidFill>
                            <a:schemeClr val="tx1"/>
                          </a:solidFill>
                          <a:effectLst/>
                          <a:latin typeface="MS PGothic" pitchFamily="34" charset="-128"/>
                          <a:ea typeface="MS PGothic" pitchFamily="34" charset="-128"/>
                        </a:rPr>
                        <a:t>著作者の死後５０年</a:t>
                      </a:r>
                    </a:p>
                  </a:txBody>
                  <a:tcPr>
                    <a:lnL>
                      <a:noFill/>
                    </a:lnL>
                    <a:lnR w="10000" cap="flat" cmpd="sng" algn="ctr">
                      <a:solidFill>
                        <a:schemeClr val="accent1"/>
                      </a:solidFill>
                      <a:prstDash val="solid"/>
                      <a:round/>
                      <a:headEnd type="none" w="med" len="med"/>
                      <a:tailEnd type="none" w="med" len="med"/>
                    </a:lnR>
                    <a:lnT w="10000" cap="flat" cmpd="sng" algn="ctr">
                      <a:solidFill>
                        <a:schemeClr val="accent1"/>
                      </a:solidFill>
                      <a:prstDash val="solid"/>
                      <a:round/>
                      <a:headEnd type="none" w="med" len="med"/>
                      <a:tailEnd type="none" w="med" len="med"/>
                    </a:lnT>
                    <a:lnB w="10000" cap="flat" cmpd="sng" algn="ctr">
                      <a:solidFill>
                        <a:schemeClr val="accent1"/>
                      </a:solidFill>
                      <a:prstDash val="solid"/>
                      <a:round/>
                      <a:headEnd type="none" w="med" len="med"/>
                      <a:tailEnd type="none" w="med" len="med"/>
                    </a:lnB>
                    <a:lnTlToBr>
                      <a:noFill/>
                    </a:lnTlToBr>
                    <a:lnBlToTr>
                      <a:noFill/>
                    </a:lnBlToTr>
                    <a:noFill/>
                  </a:tcPr>
                </a:tc>
              </a:tr>
            </a:tbl>
          </a:graphicData>
        </a:graphic>
      </p:graphicFrame>
      <p:pic>
        <p:nvPicPr>
          <p:cNvPr id="35867" name="Picture 2"/>
          <p:cNvPicPr>
            <a:picLocks noChangeAspect="1" noChangeArrowheads="1"/>
          </p:cNvPicPr>
          <p:nvPr/>
        </p:nvPicPr>
        <p:blipFill>
          <a:blip r:embed="rId3"/>
          <a:srcRect/>
          <a:stretch>
            <a:fillRect/>
          </a:stretch>
        </p:blipFill>
        <p:spPr bwMode="auto">
          <a:xfrm>
            <a:off x="131763" y="4195763"/>
            <a:ext cx="1066800" cy="1095375"/>
          </a:xfrm>
          <a:prstGeom prst="rect">
            <a:avLst/>
          </a:prstGeom>
          <a:noFill/>
          <a:ln w="9525">
            <a:noFill/>
            <a:miter lim="800000"/>
            <a:headEnd/>
            <a:tailEnd/>
          </a:ln>
        </p:spPr>
      </p:pic>
      <p:pic>
        <p:nvPicPr>
          <p:cNvPr id="35868" name="Picture 3"/>
          <p:cNvPicPr>
            <a:picLocks noChangeAspect="1" noChangeArrowheads="1"/>
          </p:cNvPicPr>
          <p:nvPr/>
        </p:nvPicPr>
        <p:blipFill>
          <a:blip r:embed="rId4"/>
          <a:srcRect/>
          <a:stretch>
            <a:fillRect/>
          </a:stretch>
        </p:blipFill>
        <p:spPr bwMode="auto">
          <a:xfrm>
            <a:off x="3368675" y="5842000"/>
            <a:ext cx="823913" cy="725488"/>
          </a:xfrm>
          <a:prstGeom prst="rect">
            <a:avLst/>
          </a:prstGeom>
          <a:noFill/>
          <a:ln w="9525">
            <a:noFill/>
            <a:miter lim="800000"/>
            <a:headEnd/>
            <a:tailEnd/>
          </a:ln>
        </p:spPr>
      </p:pic>
      <p:pic>
        <p:nvPicPr>
          <p:cNvPr id="35869" name="Picture 4"/>
          <p:cNvPicPr>
            <a:picLocks noChangeAspect="1" noChangeArrowheads="1"/>
          </p:cNvPicPr>
          <p:nvPr/>
        </p:nvPicPr>
        <p:blipFill>
          <a:blip r:embed="rId5"/>
          <a:srcRect/>
          <a:stretch>
            <a:fillRect/>
          </a:stretch>
        </p:blipFill>
        <p:spPr bwMode="auto">
          <a:xfrm>
            <a:off x="5507038" y="4222750"/>
            <a:ext cx="1065212" cy="1066800"/>
          </a:xfrm>
          <a:prstGeom prst="rect">
            <a:avLst/>
          </a:prstGeom>
          <a:noFill/>
          <a:ln w="9525">
            <a:noFill/>
            <a:miter lim="800000"/>
            <a:headEnd/>
            <a:tailEnd/>
          </a:ln>
        </p:spPr>
      </p:pic>
      <p:pic>
        <p:nvPicPr>
          <p:cNvPr id="35870" name="Picture 5"/>
          <p:cNvPicPr>
            <a:picLocks noChangeAspect="1" noChangeArrowheads="1"/>
          </p:cNvPicPr>
          <p:nvPr/>
        </p:nvPicPr>
        <p:blipFill>
          <a:blip r:embed="rId6"/>
          <a:srcRect/>
          <a:stretch>
            <a:fillRect/>
          </a:stretch>
        </p:blipFill>
        <p:spPr bwMode="auto">
          <a:xfrm>
            <a:off x="1149350" y="5445125"/>
            <a:ext cx="1016000" cy="942975"/>
          </a:xfrm>
          <a:prstGeom prst="rect">
            <a:avLst/>
          </a:prstGeom>
          <a:noFill/>
          <a:ln w="9525">
            <a:noFill/>
            <a:miter lim="800000"/>
            <a:headEnd/>
            <a:tailEnd/>
          </a:ln>
        </p:spPr>
      </p:pic>
      <p:pic>
        <p:nvPicPr>
          <p:cNvPr id="35871" name="Picture 7"/>
          <p:cNvPicPr>
            <a:picLocks noChangeAspect="1" noChangeArrowheads="1"/>
          </p:cNvPicPr>
          <p:nvPr/>
        </p:nvPicPr>
        <p:blipFill>
          <a:blip r:embed="rId7"/>
          <a:srcRect/>
          <a:stretch>
            <a:fillRect/>
          </a:stretch>
        </p:blipFill>
        <p:spPr bwMode="auto">
          <a:xfrm>
            <a:off x="5537200" y="5543550"/>
            <a:ext cx="1060450" cy="979488"/>
          </a:xfrm>
          <a:prstGeom prst="rect">
            <a:avLst/>
          </a:prstGeom>
          <a:noFill/>
          <a:ln w="9525">
            <a:noFill/>
            <a:miter lim="800000"/>
            <a:headEnd/>
            <a:tailEnd/>
          </a:ln>
        </p:spPr>
      </p:pic>
      <p:pic>
        <p:nvPicPr>
          <p:cNvPr id="35872" name="Picture 2"/>
          <p:cNvPicPr>
            <a:picLocks noChangeAspect="1" noChangeArrowheads="1"/>
          </p:cNvPicPr>
          <p:nvPr/>
        </p:nvPicPr>
        <p:blipFill>
          <a:blip r:embed="rId8"/>
          <a:srcRect/>
          <a:stretch>
            <a:fillRect/>
          </a:stretch>
        </p:blipFill>
        <p:spPr bwMode="auto">
          <a:xfrm>
            <a:off x="3203575" y="4178300"/>
            <a:ext cx="1092200" cy="962025"/>
          </a:xfrm>
          <a:prstGeom prst="rect">
            <a:avLst/>
          </a:prstGeom>
          <a:noFill/>
          <a:ln w="9525">
            <a:noFill/>
            <a:miter lim="800000"/>
            <a:headEnd/>
            <a:tailEnd/>
          </a:ln>
        </p:spPr>
      </p:pic>
      <p:sp>
        <p:nvSpPr>
          <p:cNvPr id="8" name="右矢印 7"/>
          <p:cNvSpPr/>
          <p:nvPr/>
        </p:nvSpPr>
        <p:spPr>
          <a:xfrm>
            <a:off x="4233863" y="4510088"/>
            <a:ext cx="1223962" cy="1079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9" name="右矢印 8"/>
          <p:cNvSpPr/>
          <p:nvPr/>
        </p:nvSpPr>
        <p:spPr>
          <a:xfrm rot="1620857">
            <a:off x="4094163" y="5349875"/>
            <a:ext cx="1400175" cy="1174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10" name="右矢印 9"/>
          <p:cNvSpPr/>
          <p:nvPr/>
        </p:nvSpPr>
        <p:spPr>
          <a:xfrm>
            <a:off x="1138238" y="4467225"/>
            <a:ext cx="1520825" cy="2349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11" name="テキスト ボックス 10"/>
          <p:cNvSpPr txBox="1"/>
          <p:nvPr/>
        </p:nvSpPr>
        <p:spPr>
          <a:xfrm>
            <a:off x="1641475" y="4198938"/>
            <a:ext cx="400050" cy="1246187"/>
          </a:xfrm>
          <a:prstGeom prst="rect">
            <a:avLst/>
          </a:prstGeom>
        </p:spPr>
        <p:style>
          <a:lnRef idx="1">
            <a:schemeClr val="accent1"/>
          </a:lnRef>
          <a:fillRef idx="2">
            <a:schemeClr val="accent1"/>
          </a:fillRef>
          <a:effectRef idx="1">
            <a:schemeClr val="accent1"/>
          </a:effectRef>
          <a:fontRef idx="minor">
            <a:schemeClr val="dk1"/>
          </a:fontRef>
        </p:style>
        <p:txBody>
          <a:bodyPr vert="eaVert">
            <a:spAutoFit/>
          </a:bodyPr>
          <a:lstStyle/>
          <a:p>
            <a:pPr algn="ctr">
              <a:defRPr/>
            </a:pPr>
            <a:r>
              <a:rPr lang="ja-JP" altLang="en-US" sz="1400" b="1">
                <a:solidFill>
                  <a:srgbClr val="000000"/>
                </a:solidFill>
                <a:latin typeface="MS PGothic" pitchFamily="34" charset="-128"/>
              </a:rPr>
              <a:t>研究</a:t>
            </a:r>
          </a:p>
        </p:txBody>
      </p:sp>
      <p:sp>
        <p:nvSpPr>
          <p:cNvPr id="12" name="下矢印 11"/>
          <p:cNvSpPr/>
          <p:nvPr/>
        </p:nvSpPr>
        <p:spPr>
          <a:xfrm>
            <a:off x="3584575" y="5038725"/>
            <a:ext cx="217488" cy="812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14" name="テキスト ボックス 13"/>
          <p:cNvSpPr txBox="1"/>
          <p:nvPr/>
        </p:nvSpPr>
        <p:spPr>
          <a:xfrm>
            <a:off x="3225800" y="5229225"/>
            <a:ext cx="935038" cy="338138"/>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lgn="ctr">
              <a:defRPr/>
            </a:pPr>
            <a:r>
              <a:rPr lang="ja-JP" altLang="en-US" sz="1600" b="1">
                <a:solidFill>
                  <a:srgbClr val="000000"/>
                </a:solidFill>
                <a:latin typeface="MS PGothic" pitchFamily="34" charset="-128"/>
              </a:rPr>
              <a:t>①複製</a:t>
            </a:r>
          </a:p>
        </p:txBody>
      </p:sp>
      <p:sp>
        <p:nvSpPr>
          <p:cNvPr id="15" name="テキスト ボックス 14"/>
          <p:cNvSpPr txBox="1"/>
          <p:nvPr/>
        </p:nvSpPr>
        <p:spPr>
          <a:xfrm>
            <a:off x="4770438" y="4005263"/>
            <a:ext cx="400050" cy="1236662"/>
          </a:xfrm>
          <a:prstGeom prst="rect">
            <a:avLst/>
          </a:prstGeom>
        </p:spPr>
        <p:style>
          <a:lnRef idx="1">
            <a:schemeClr val="accent2"/>
          </a:lnRef>
          <a:fillRef idx="2">
            <a:schemeClr val="accent2"/>
          </a:fillRef>
          <a:effectRef idx="1">
            <a:schemeClr val="accent2"/>
          </a:effectRef>
          <a:fontRef idx="minor">
            <a:schemeClr val="dk1"/>
          </a:fontRef>
        </p:style>
        <p:txBody>
          <a:bodyPr vert="eaVert">
            <a:spAutoFit/>
          </a:bodyPr>
          <a:lstStyle/>
          <a:p>
            <a:pPr>
              <a:defRPr/>
            </a:pPr>
            <a:r>
              <a:rPr lang="ja-JP" altLang="en-US" sz="1400" b="1">
                <a:solidFill>
                  <a:srgbClr val="000000"/>
                </a:solidFill>
                <a:latin typeface="MS PGothic" pitchFamily="34" charset="-128"/>
              </a:rPr>
              <a:t>②研究会発表</a:t>
            </a:r>
          </a:p>
        </p:txBody>
      </p:sp>
      <p:sp>
        <p:nvSpPr>
          <p:cNvPr id="16" name="テキスト ボックス 15"/>
          <p:cNvSpPr txBox="1"/>
          <p:nvPr/>
        </p:nvSpPr>
        <p:spPr>
          <a:xfrm>
            <a:off x="4592638" y="5372100"/>
            <a:ext cx="431800" cy="1370013"/>
          </a:xfrm>
          <a:prstGeom prst="rect">
            <a:avLst/>
          </a:prstGeom>
        </p:spPr>
        <p:style>
          <a:lnRef idx="1">
            <a:schemeClr val="accent2"/>
          </a:lnRef>
          <a:fillRef idx="2">
            <a:schemeClr val="accent2"/>
          </a:fillRef>
          <a:effectRef idx="1">
            <a:schemeClr val="accent2"/>
          </a:effectRef>
          <a:fontRef idx="minor">
            <a:schemeClr val="dk1"/>
          </a:fontRef>
        </p:style>
        <p:txBody>
          <a:bodyPr vert="eaVert">
            <a:spAutoFit/>
          </a:bodyPr>
          <a:lstStyle/>
          <a:p>
            <a:pPr algn="ctr">
              <a:defRPr/>
            </a:pPr>
            <a:r>
              <a:rPr lang="ja-JP" altLang="en-US" sz="1600" b="1">
                <a:solidFill>
                  <a:srgbClr val="000000"/>
                </a:solidFill>
                <a:latin typeface="MS PGothic" pitchFamily="34" charset="-128"/>
              </a:rPr>
              <a:t>③アップロード</a:t>
            </a:r>
            <a:endParaRPr lang="ja-JP" altLang="en-US" sz="1600" b="1" dirty="0">
              <a:solidFill>
                <a:srgbClr val="000000"/>
              </a:solidFill>
              <a:latin typeface="MS PGothic" pitchFamily="34" charset="-128"/>
            </a:endParaRPr>
          </a:p>
        </p:txBody>
      </p:sp>
      <p:sp>
        <p:nvSpPr>
          <p:cNvPr id="17" name="テキスト ボックス 16"/>
          <p:cNvSpPr txBox="1"/>
          <p:nvPr/>
        </p:nvSpPr>
        <p:spPr>
          <a:xfrm>
            <a:off x="2659063" y="4149725"/>
            <a:ext cx="400050" cy="1296988"/>
          </a:xfrm>
          <a:prstGeom prst="rect">
            <a:avLst/>
          </a:prstGeom>
        </p:spPr>
        <p:style>
          <a:lnRef idx="1">
            <a:schemeClr val="accent3"/>
          </a:lnRef>
          <a:fillRef idx="2">
            <a:schemeClr val="accent3"/>
          </a:fillRef>
          <a:effectRef idx="1">
            <a:schemeClr val="accent3"/>
          </a:effectRef>
          <a:fontRef idx="minor">
            <a:schemeClr val="dk1"/>
          </a:fontRef>
        </p:style>
        <p:txBody>
          <a:bodyPr vert="eaVert">
            <a:spAutoFit/>
          </a:bodyPr>
          <a:lstStyle/>
          <a:p>
            <a:pPr algn="ctr">
              <a:defRPr/>
            </a:pPr>
            <a:r>
              <a:rPr lang="ja-JP" altLang="en-US" sz="1400" b="1">
                <a:solidFill>
                  <a:srgbClr val="000000"/>
                </a:solidFill>
                <a:latin typeface="MS PGothic" pitchFamily="34" charset="-128"/>
              </a:rPr>
              <a:t>論文・資料等</a:t>
            </a:r>
          </a:p>
        </p:txBody>
      </p:sp>
      <p:sp>
        <p:nvSpPr>
          <p:cNvPr id="18" name="右中かっこ 17"/>
          <p:cNvSpPr/>
          <p:nvPr/>
        </p:nvSpPr>
        <p:spPr>
          <a:xfrm>
            <a:off x="6681788" y="4246563"/>
            <a:ext cx="576262" cy="2214562"/>
          </a:xfrm>
          <a:prstGeom prst="rightBrace">
            <a:avLst>
              <a:gd name="adj1" fmla="val 6447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9" name="テキスト ボックス 18"/>
          <p:cNvSpPr txBox="1"/>
          <p:nvPr/>
        </p:nvSpPr>
        <p:spPr>
          <a:xfrm>
            <a:off x="7329488" y="4894263"/>
            <a:ext cx="2447925" cy="708025"/>
          </a:xfrm>
          <a:prstGeom prst="rect">
            <a:avLst/>
          </a:prstGeom>
          <a:solidFill>
            <a:srgbClr val="FDFECE"/>
          </a:solidFill>
        </p:spPr>
        <p:style>
          <a:lnRef idx="1">
            <a:schemeClr val="accent2"/>
          </a:lnRef>
          <a:fillRef idx="2">
            <a:schemeClr val="accent2"/>
          </a:fillRef>
          <a:effectRef idx="1">
            <a:schemeClr val="accent2"/>
          </a:effectRef>
          <a:fontRef idx="minor">
            <a:schemeClr val="dk1"/>
          </a:fontRef>
        </p:style>
        <p:txBody>
          <a:bodyPr>
            <a:spAutoFit/>
          </a:bodyPr>
          <a:lstStyle/>
          <a:p>
            <a:pPr>
              <a:defRPr/>
            </a:pPr>
            <a:r>
              <a:rPr lang="ja-JP" altLang="en-US" sz="2000" dirty="0">
                <a:solidFill>
                  <a:srgbClr val="000000"/>
                </a:solidFill>
                <a:latin typeface="MS PGothic" pitchFamily="34" charset="-128"/>
              </a:rPr>
              <a:t>①～③これらの各行為に著作権が及ぶ</a:t>
            </a:r>
          </a:p>
        </p:txBody>
      </p:sp>
      <p:sp>
        <p:nvSpPr>
          <p:cNvPr id="2" name="スライド番号プレースホルダー 1"/>
          <p:cNvSpPr>
            <a:spLocks noGrp="1"/>
          </p:cNvSpPr>
          <p:nvPr>
            <p:ph type="sldNum" sz="quarter" idx="12"/>
          </p:nvPr>
        </p:nvSpPr>
        <p:spPr>
          <a:xfrm>
            <a:off x="9328150" y="6494463"/>
            <a:ext cx="577850" cy="244475"/>
          </a:xfrm>
        </p:spPr>
        <p:txBody>
          <a:bodyPr>
            <a:normAutofit fontScale="85000" lnSpcReduction="20000"/>
          </a:bodyPr>
          <a:lstStyle/>
          <a:p>
            <a:pPr>
              <a:defRPr/>
            </a:pPr>
            <a:fld id="{78977F16-ECC3-4F84-B974-F091232C20CF}" type="slidenum">
              <a:rPr lang="en-US" altLang="ja-JP" smtClean="0"/>
              <a:pPr>
                <a:defRPr/>
              </a:pPr>
              <a:t>6</a:t>
            </a:fld>
            <a:endParaRPr lang="en-US" altLang="ja-JP"/>
          </a:p>
        </p:txBody>
      </p:sp>
      <p:sp>
        <p:nvSpPr>
          <p:cNvPr id="35885" name="テキスト ボックス 3"/>
          <p:cNvSpPr txBox="1">
            <a:spLocks noChangeArrowheads="1"/>
          </p:cNvSpPr>
          <p:nvPr/>
        </p:nvSpPr>
        <p:spPr bwMode="auto">
          <a:xfrm>
            <a:off x="0" y="0"/>
            <a:ext cx="2505075" cy="523875"/>
          </a:xfrm>
          <a:prstGeom prst="rect">
            <a:avLst/>
          </a:prstGeom>
          <a:noFill/>
          <a:ln w="9525">
            <a:noFill/>
            <a:miter lim="800000"/>
            <a:headEnd/>
            <a:tailEnd/>
          </a:ln>
        </p:spPr>
        <p:txBody>
          <a:bodyPr>
            <a:spAutoFit/>
          </a:bodyPr>
          <a:lstStyle/>
          <a:p>
            <a:r>
              <a:rPr lang="ja-JP" altLang="en-US" sz="2800">
                <a:latin typeface="ＭＳ Ｐゴシック" charset="-128"/>
                <a:ea typeface="ＭＳ Ｐゴシック" charset="-128"/>
              </a:rPr>
              <a:t>１２－２</a:t>
            </a:r>
          </a:p>
        </p:txBody>
      </p:sp>
      <p:sp>
        <p:nvSpPr>
          <p:cNvPr id="26"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E30A18DB-1ABA-4117-AD13-DC681130914E}" type="slidenum">
              <a:rPr lang="en-US" smtClean="0">
                <a:solidFill>
                  <a:prstClr val="black"/>
                </a:solidFill>
              </a:rPr>
              <a:pPr>
                <a:defRPr/>
              </a:pPr>
              <a:t>6</a:t>
            </a:fld>
            <a:endParaRPr lang="en-US" dirty="0">
              <a:solidFill>
                <a:prstClr val="black"/>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3328988" y="1392238"/>
            <a:ext cx="2914650" cy="523875"/>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defTabSz="457200">
              <a:defRPr/>
            </a:pPr>
            <a:r>
              <a:rPr lang="ja-JP" altLang="en-US" sz="2800">
                <a:solidFill>
                  <a:schemeClr val="tx1"/>
                </a:solidFill>
                <a:latin typeface="ＭＳ Ｐゴシック" pitchFamily="50" charset="-128"/>
                <a:ea typeface="ＭＳ Ｐゴシック" pitchFamily="50" charset="-128"/>
              </a:rPr>
              <a:t>①著作物の創作</a:t>
            </a:r>
            <a:endParaRPr lang="en-US" altLang="ja-JP" sz="2800">
              <a:solidFill>
                <a:schemeClr val="tx1"/>
              </a:solidFill>
              <a:latin typeface="ＭＳ Ｐゴシック" pitchFamily="50" charset="-128"/>
              <a:ea typeface="ＭＳ Ｐゴシック" pitchFamily="50" charset="-128"/>
            </a:endParaRPr>
          </a:p>
        </p:txBody>
      </p:sp>
      <p:sp>
        <p:nvSpPr>
          <p:cNvPr id="10" name="テキスト ボックス 9"/>
          <p:cNvSpPr txBox="1"/>
          <p:nvPr/>
        </p:nvSpPr>
        <p:spPr>
          <a:xfrm>
            <a:off x="1620838" y="3043238"/>
            <a:ext cx="1889125" cy="523875"/>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defTabSz="457200">
              <a:defRPr/>
            </a:pPr>
            <a:r>
              <a:rPr lang="ja-JP" altLang="en-US" sz="2800">
                <a:solidFill>
                  <a:schemeClr val="tx1"/>
                </a:solidFill>
                <a:latin typeface="ＭＳ Ｐゴシック" pitchFamily="50" charset="-128"/>
                <a:ea typeface="ＭＳ Ｐゴシック" pitchFamily="50" charset="-128"/>
              </a:rPr>
              <a:t>②著作者</a:t>
            </a:r>
            <a:endParaRPr lang="en-US" altLang="ja-JP" sz="2800">
              <a:solidFill>
                <a:schemeClr val="tx1"/>
              </a:solidFill>
              <a:latin typeface="ＭＳ Ｐゴシック" pitchFamily="50" charset="-128"/>
              <a:ea typeface="ＭＳ Ｐゴシック" pitchFamily="50" charset="-128"/>
            </a:endParaRPr>
          </a:p>
        </p:txBody>
      </p:sp>
      <p:sp>
        <p:nvSpPr>
          <p:cNvPr id="36" name="テキスト ボックス 35"/>
          <p:cNvSpPr txBox="1"/>
          <p:nvPr/>
        </p:nvSpPr>
        <p:spPr>
          <a:xfrm>
            <a:off x="6092825" y="3076575"/>
            <a:ext cx="2967038" cy="523875"/>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defTabSz="457200">
              <a:defRPr/>
            </a:pPr>
            <a:r>
              <a:rPr lang="ja-JP" altLang="en-US" sz="2800" dirty="0">
                <a:solidFill>
                  <a:schemeClr val="tx1"/>
                </a:solidFill>
                <a:latin typeface="ＭＳ Ｐゴシック" pitchFamily="50" charset="-128"/>
                <a:ea typeface="ＭＳ Ｐゴシック" pitchFamily="50" charset="-128"/>
              </a:rPr>
              <a:t>③著作者の権利</a:t>
            </a:r>
          </a:p>
        </p:txBody>
      </p:sp>
      <p:graphicFrame>
        <p:nvGraphicFramePr>
          <p:cNvPr id="37" name="表 36"/>
          <p:cNvGraphicFramePr>
            <a:graphicFrameLocks noGrp="1"/>
          </p:cNvGraphicFramePr>
          <p:nvPr/>
        </p:nvGraphicFramePr>
        <p:xfrm>
          <a:off x="6781800" y="3633788"/>
          <a:ext cx="1795463" cy="768350"/>
        </p:xfrm>
        <a:graphic>
          <a:graphicData uri="http://schemas.openxmlformats.org/drawingml/2006/table">
            <a:tbl>
              <a:tblPr/>
              <a:tblGrid>
                <a:gridCol w="1795463"/>
              </a:tblGrid>
              <a:tr h="396875">
                <a:tc>
                  <a:txBody>
                    <a:bodyPr/>
                    <a:lstStyle/>
                    <a:p>
                      <a:pPr marL="0" marR="0" lvl="0" indent="0" algn="l" defTabSz="914400" rtl="0" eaLnBrk="0" fontAlgn="base" latinLnBrk="0" hangingPunct="0">
                        <a:lnSpc>
                          <a:spcPct val="100000"/>
                        </a:lnSpc>
                        <a:spcBef>
                          <a:spcPct val="0"/>
                        </a:spcBef>
                        <a:spcAft>
                          <a:spcPct val="0"/>
                        </a:spcAft>
                        <a:buClr>
                          <a:schemeClr val="accent2"/>
                        </a:buClr>
                        <a:buSzPct val="60000"/>
                        <a:buFontTx/>
                        <a:buNone/>
                        <a:tabLst/>
                      </a:pPr>
                      <a:r>
                        <a:rPr kumimoji="1" lang="ja-JP" altLang="en-US" sz="1700" b="1" i="0" u="none" strike="noStrike" cap="none" normalizeH="0" baseline="0" smtClean="0">
                          <a:ln>
                            <a:noFill/>
                          </a:ln>
                          <a:solidFill>
                            <a:schemeClr val="tx1"/>
                          </a:solidFill>
                          <a:effectLst/>
                          <a:latin typeface="Tw Cen MT"/>
                          <a:ea typeface="MS PGothic" pitchFamily="34" charset="-128"/>
                        </a:rPr>
                        <a:t>著作権</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0" fontAlgn="base" latinLnBrk="0" hangingPunct="0">
                        <a:lnSpc>
                          <a:spcPct val="100000"/>
                        </a:lnSpc>
                        <a:spcBef>
                          <a:spcPct val="0"/>
                        </a:spcBef>
                        <a:spcAft>
                          <a:spcPct val="0"/>
                        </a:spcAft>
                        <a:buClr>
                          <a:schemeClr val="accent2"/>
                        </a:buClr>
                        <a:buSzPct val="60000"/>
                        <a:buFontTx/>
                        <a:buNone/>
                        <a:tabLst/>
                      </a:pPr>
                      <a:r>
                        <a:rPr kumimoji="1" lang="ja-JP" altLang="en-US" sz="1700" b="1" i="0" u="none" strike="noStrike" cap="none" normalizeH="0" baseline="0" smtClean="0">
                          <a:ln>
                            <a:noFill/>
                          </a:ln>
                          <a:solidFill>
                            <a:srgbClr val="000000"/>
                          </a:solidFill>
                          <a:effectLst/>
                          <a:latin typeface="Tw Cen MT"/>
                          <a:ea typeface="MS PGothic" pitchFamily="34" charset="-128"/>
                        </a:rPr>
                        <a:t>著作者人格権</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38" name="下矢印 37"/>
          <p:cNvSpPr/>
          <p:nvPr/>
        </p:nvSpPr>
        <p:spPr>
          <a:xfrm>
            <a:off x="4554538" y="1970088"/>
            <a:ext cx="523875" cy="1031875"/>
          </a:xfrm>
          <a:prstGeom prst="downArrow">
            <a:avLst/>
          </a:prstGeom>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ja-JP" altLang="en-US">
              <a:solidFill>
                <a:srgbClr val="FFFFFF"/>
              </a:solidFill>
              <a:latin typeface="ＭＳ Ｐゴシック" pitchFamily="50" charset="-128"/>
              <a:ea typeface="ＭＳ Ｐゴシック" pitchFamily="50" charset="-128"/>
            </a:endParaRPr>
          </a:p>
        </p:txBody>
      </p:sp>
      <p:sp>
        <p:nvSpPr>
          <p:cNvPr id="40" name="右矢印 39"/>
          <p:cNvSpPr/>
          <p:nvPr/>
        </p:nvSpPr>
        <p:spPr>
          <a:xfrm>
            <a:off x="3748088" y="3076575"/>
            <a:ext cx="2165350" cy="485775"/>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ja-JP" altLang="en-US" sz="3200">
              <a:solidFill>
                <a:srgbClr val="FFFFFF"/>
              </a:solidFill>
              <a:latin typeface="ＭＳ Ｐゴシック" pitchFamily="50" charset="-128"/>
              <a:ea typeface="ＭＳ Ｐゴシック" pitchFamily="50" charset="-128"/>
            </a:endParaRPr>
          </a:p>
        </p:txBody>
      </p:sp>
      <p:sp>
        <p:nvSpPr>
          <p:cNvPr id="43" name="テキスト ボックス 42"/>
          <p:cNvSpPr txBox="1"/>
          <p:nvPr/>
        </p:nvSpPr>
        <p:spPr>
          <a:xfrm>
            <a:off x="1295400" y="4572000"/>
            <a:ext cx="5751513" cy="5238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defTabSz="457200">
              <a:defRPr/>
            </a:pPr>
            <a:r>
              <a:rPr lang="ja-JP" altLang="en-US" sz="2800" dirty="0">
                <a:solidFill>
                  <a:schemeClr val="tx1"/>
                </a:solidFill>
                <a:latin typeface="ＭＳ Ｐゴシック" pitchFamily="50" charset="-128"/>
                <a:ea typeface="ＭＳ Ｐゴシック" pitchFamily="50" charset="-128"/>
              </a:rPr>
              <a:t>④権利制限規定（私的複製・引用等）</a:t>
            </a:r>
          </a:p>
        </p:txBody>
      </p:sp>
      <p:sp>
        <p:nvSpPr>
          <p:cNvPr id="37903" name="テキスト ボックス 43"/>
          <p:cNvSpPr txBox="1">
            <a:spLocks noChangeArrowheads="1"/>
          </p:cNvSpPr>
          <p:nvPr/>
        </p:nvSpPr>
        <p:spPr bwMode="auto">
          <a:xfrm>
            <a:off x="677863" y="5537200"/>
            <a:ext cx="7926387" cy="954088"/>
          </a:xfrm>
          <a:prstGeom prst="rect">
            <a:avLst/>
          </a:prstGeom>
          <a:noFill/>
          <a:ln w="9525">
            <a:noFill/>
            <a:miter lim="800000"/>
            <a:headEnd/>
            <a:tailEnd/>
          </a:ln>
        </p:spPr>
        <p:txBody>
          <a:bodyPr wrap="none">
            <a:spAutoFit/>
          </a:bodyPr>
          <a:lstStyle/>
          <a:p>
            <a:pPr defTabSz="457200"/>
            <a:r>
              <a:rPr lang="ja-JP" altLang="en-US" sz="2800">
                <a:latin typeface="ＭＳ Ｐゴシック" charset="-128"/>
                <a:ea typeface="ＭＳ Ｐゴシック" charset="-128"/>
              </a:rPr>
              <a:t>①～④の判断を踏まえて、</a:t>
            </a:r>
            <a:endParaRPr lang="en-US" altLang="ja-JP" sz="2800">
              <a:latin typeface="ＭＳ Ｐゴシック" charset="-128"/>
              <a:ea typeface="ＭＳ Ｐゴシック" charset="-128"/>
            </a:endParaRPr>
          </a:p>
          <a:p>
            <a:pPr defTabSz="457200"/>
            <a:r>
              <a:rPr lang="ja-JP" altLang="en-US" sz="2800">
                <a:latin typeface="ＭＳ Ｐゴシック" charset="-128"/>
                <a:ea typeface="ＭＳ Ｐゴシック" charset="-128"/>
              </a:rPr>
              <a:t>著作権侵害となった場合は、</a:t>
            </a:r>
            <a:r>
              <a:rPr lang="ja-JP" altLang="en-US" sz="2800">
                <a:solidFill>
                  <a:srgbClr val="FF0000"/>
                </a:solidFill>
                <a:latin typeface="ＭＳ Ｐゴシック" charset="-128"/>
                <a:ea typeface="ＭＳ Ｐゴシック" charset="-128"/>
              </a:rPr>
              <a:t>民事的救済</a:t>
            </a:r>
            <a:r>
              <a:rPr lang="ja-JP" altLang="en-US" sz="2800">
                <a:latin typeface="ＭＳ Ｐゴシック" charset="-128"/>
                <a:ea typeface="ＭＳ Ｐゴシック" charset="-128"/>
              </a:rPr>
              <a:t>・</a:t>
            </a:r>
            <a:r>
              <a:rPr lang="ja-JP" altLang="en-US" sz="2800">
                <a:solidFill>
                  <a:srgbClr val="FF0000"/>
                </a:solidFill>
                <a:latin typeface="ＭＳ Ｐゴシック" charset="-128"/>
                <a:ea typeface="ＭＳ Ｐゴシック" charset="-128"/>
              </a:rPr>
              <a:t>刑事罰</a:t>
            </a:r>
            <a:r>
              <a:rPr lang="ja-JP" altLang="en-US" sz="2800">
                <a:latin typeface="ＭＳ Ｐゴシック" charset="-128"/>
                <a:ea typeface="ＭＳ Ｐゴシック" charset="-128"/>
              </a:rPr>
              <a:t>等</a:t>
            </a:r>
          </a:p>
        </p:txBody>
      </p:sp>
      <p:sp>
        <p:nvSpPr>
          <p:cNvPr id="37904" name="タイトル 1"/>
          <p:cNvSpPr>
            <a:spLocks noGrp="1"/>
          </p:cNvSpPr>
          <p:nvPr>
            <p:ph type="title"/>
          </p:nvPr>
        </p:nvSpPr>
        <p:spPr>
          <a:xfrm>
            <a:off x="1081088" y="271463"/>
            <a:ext cx="8832850" cy="990600"/>
          </a:xfrm>
        </p:spPr>
        <p:txBody>
          <a:bodyPr/>
          <a:lstStyle/>
          <a:p>
            <a:r>
              <a:rPr lang="ja-JP" altLang="en-US" smtClean="0">
                <a:latin typeface="ＭＳ Ｐゴシック" charset="-128"/>
                <a:ea typeface="ＭＳ Ｐゴシック" charset="-128"/>
              </a:rPr>
              <a:t>著作権制度の仕組み</a:t>
            </a:r>
          </a:p>
        </p:txBody>
      </p:sp>
      <p:sp>
        <p:nvSpPr>
          <p:cNvPr id="13" name="Rectangle 5"/>
          <p:cNvSpPr>
            <a:spLocks noChangeArrowheads="1"/>
          </p:cNvSpPr>
          <p:nvPr/>
        </p:nvSpPr>
        <p:spPr bwMode="auto">
          <a:xfrm>
            <a:off x="-15875" y="9525"/>
            <a:ext cx="1279525" cy="522288"/>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defRPr/>
            </a:pPr>
            <a:r>
              <a:rPr lang="ja-JP" altLang="en-US" sz="2800" dirty="0">
                <a:solidFill>
                  <a:prstClr val="black"/>
                </a:solidFill>
                <a:latin typeface="ＭＳ Ｐゴシック" pitchFamily="50" charset="-128"/>
                <a:ea typeface="ＭＳ Ｐゴシック" pitchFamily="50" charset="-128"/>
              </a:rPr>
              <a:t>１２－２</a:t>
            </a:r>
            <a:endParaRPr lang="zh-CN" altLang="en-US" sz="2800" dirty="0">
              <a:solidFill>
                <a:prstClr val="black"/>
              </a:solidFill>
              <a:latin typeface="ＭＳ Ｐゴシック" pitchFamily="50" charset="-128"/>
              <a:ea typeface="ＭＳ Ｐゴシック" pitchFamily="50" charset="-128"/>
            </a:endParaRPr>
          </a:p>
        </p:txBody>
      </p:sp>
      <p:sp>
        <p:nvSpPr>
          <p:cNvPr id="12"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6FBAE1D2-05DB-410B-BA4A-29D0FB6D070E}" type="slidenum">
              <a:rPr lang="en-US" smtClean="0">
                <a:solidFill>
                  <a:prstClr val="black"/>
                </a:solidFill>
              </a:rPr>
              <a:pPr>
                <a:defRPr/>
              </a:pPr>
              <a:t>7</a:t>
            </a:fld>
            <a:endParaRPr lang="en-US" dirty="0">
              <a:solidFill>
                <a:prstClr val="black"/>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AutoShape 4"/>
          <p:cNvSpPr>
            <a:spLocks noChangeArrowheads="1"/>
          </p:cNvSpPr>
          <p:nvPr/>
        </p:nvSpPr>
        <p:spPr bwMode="auto">
          <a:xfrm>
            <a:off x="1941513" y="5516563"/>
            <a:ext cx="6913562" cy="1223962"/>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wrap="none" lIns="95782" tIns="47891" rIns="95782" bIns="47891" anchor="ctr"/>
          <a:lstStyle/>
          <a:p>
            <a:pPr algn="ctr" defTabSz="957263" eaLnBrk="0" hangingPunct="0">
              <a:defRPr/>
            </a:pPr>
            <a:endParaRPr kumimoji="0" lang="zh-CN" altLang="en-US" sz="1900">
              <a:latin typeface="ＭＳ Ｐゴシック" pitchFamily="50" charset="-128"/>
              <a:ea typeface="ＭＳ Ｐゴシック" pitchFamily="50" charset="-128"/>
            </a:endParaRPr>
          </a:p>
        </p:txBody>
      </p:sp>
      <p:sp>
        <p:nvSpPr>
          <p:cNvPr id="16386" name="AutoShape 7"/>
          <p:cNvSpPr>
            <a:spLocks noChangeArrowheads="1"/>
          </p:cNvSpPr>
          <p:nvPr/>
        </p:nvSpPr>
        <p:spPr bwMode="blackWhite">
          <a:xfrm>
            <a:off x="646113" y="3068638"/>
            <a:ext cx="9201150" cy="1008062"/>
          </a:xfrm>
          <a:prstGeom prst="roundRect">
            <a:avLst>
              <a:gd name="adj" fmla="val 20887"/>
            </a:avLst>
          </a:prstGeom>
          <a:solidFill>
            <a:schemeClr val="accent2">
              <a:lumMod val="40000"/>
              <a:lumOff val="60000"/>
            </a:schemeClr>
          </a:solidFill>
          <a:ln w="25400">
            <a:solidFill>
              <a:schemeClr val="bg1"/>
            </a:solidFill>
            <a:round/>
            <a:headEnd/>
            <a:tailEnd/>
          </a:ln>
        </p:spPr>
        <p:txBody>
          <a:bodyPr wrap="none" lIns="95782" tIns="47891" rIns="95782" bIns="47891" anchor="ctr"/>
          <a:lstStyle/>
          <a:p>
            <a:pPr algn="ctr" defTabSz="457200">
              <a:defRPr/>
            </a:pPr>
            <a:r>
              <a:rPr lang="ja-JP" altLang="en-US" sz="2400" dirty="0">
                <a:latin typeface="ＭＳ Ｐゴシック" pitchFamily="50" charset="-128"/>
                <a:ea typeface="ＭＳ Ｐゴシック" pitchFamily="50" charset="-128"/>
              </a:rPr>
              <a:t>著作物を創作すると、自動的にその著作物に関する排他的な権利</a:t>
            </a:r>
            <a:endParaRPr lang="en-US" altLang="ja-JP" sz="2400" dirty="0">
              <a:latin typeface="ＭＳ Ｐゴシック" pitchFamily="50" charset="-128"/>
              <a:ea typeface="ＭＳ Ｐゴシック" pitchFamily="50" charset="-128"/>
            </a:endParaRPr>
          </a:p>
          <a:p>
            <a:pPr algn="ctr" defTabSz="457200">
              <a:defRPr/>
            </a:pPr>
            <a:r>
              <a:rPr lang="ja-JP" altLang="en-US" sz="2400" dirty="0">
                <a:latin typeface="ＭＳ Ｐゴシック" pitchFamily="50" charset="-128"/>
                <a:ea typeface="ＭＳ Ｐゴシック" pitchFamily="50" charset="-128"/>
              </a:rPr>
              <a:t>を有することができる</a:t>
            </a:r>
          </a:p>
        </p:txBody>
      </p:sp>
      <p:sp>
        <p:nvSpPr>
          <p:cNvPr id="39939" name="テキスト ボックス 6"/>
          <p:cNvSpPr txBox="1">
            <a:spLocks noChangeArrowheads="1"/>
          </p:cNvSpPr>
          <p:nvPr/>
        </p:nvSpPr>
        <p:spPr bwMode="auto">
          <a:xfrm>
            <a:off x="628650" y="1268413"/>
            <a:ext cx="9218613" cy="831850"/>
          </a:xfrm>
          <a:prstGeom prst="rect">
            <a:avLst/>
          </a:prstGeom>
          <a:noFill/>
          <a:ln w="9525">
            <a:noFill/>
            <a:miter lim="800000"/>
            <a:headEnd/>
            <a:tailEnd/>
          </a:ln>
        </p:spPr>
        <p:txBody>
          <a:bodyPr>
            <a:spAutoFit/>
          </a:bodyPr>
          <a:lstStyle/>
          <a:p>
            <a:pPr defTabSz="457200"/>
            <a:r>
              <a:rPr lang="ja-JP" altLang="en-US" sz="2400">
                <a:latin typeface="ＭＳ Ｐゴシック" charset="-128"/>
                <a:ea typeface="ＭＳ Ｐゴシック" charset="-128"/>
              </a:rPr>
              <a:t>・著作権・著作者人格権の発生に出願等の手続は</a:t>
            </a:r>
            <a:r>
              <a:rPr lang="ja-JP" altLang="en-US" sz="2400">
                <a:solidFill>
                  <a:srgbClr val="FF0000"/>
                </a:solidFill>
                <a:latin typeface="ＭＳ Ｐゴシック" charset="-128"/>
                <a:ea typeface="ＭＳ Ｐゴシック" charset="-128"/>
              </a:rPr>
              <a:t>不要</a:t>
            </a:r>
            <a:endParaRPr lang="en-US" altLang="ja-JP" sz="2400">
              <a:solidFill>
                <a:srgbClr val="FF0000"/>
              </a:solidFill>
              <a:latin typeface="ＭＳ Ｐゴシック" charset="-128"/>
              <a:ea typeface="ＭＳ Ｐゴシック" charset="-128"/>
            </a:endParaRPr>
          </a:p>
          <a:p>
            <a:pPr defTabSz="457200"/>
            <a:r>
              <a:rPr lang="ja-JP" altLang="en-US" sz="2400">
                <a:latin typeface="ＭＳ Ｐゴシック" charset="-128"/>
                <a:ea typeface="ＭＳ Ｐゴシック" charset="-128"/>
              </a:rPr>
              <a:t>　</a:t>
            </a:r>
            <a:r>
              <a:rPr lang="ja-JP" altLang="en-US">
                <a:latin typeface="ＭＳ Ｐゴシック" charset="-128"/>
                <a:ea typeface="ＭＳ Ｐゴシック" charset="-128"/>
              </a:rPr>
              <a:t>　</a:t>
            </a:r>
            <a:endParaRPr lang="en-US" altLang="ja-JP" sz="2400">
              <a:latin typeface="ＭＳ Ｐゴシック" charset="-128"/>
              <a:ea typeface="ＭＳ Ｐゴシック" charset="-128"/>
            </a:endParaRPr>
          </a:p>
        </p:txBody>
      </p:sp>
      <p:sp>
        <p:nvSpPr>
          <p:cNvPr id="16389" name="テキスト ボックス 12"/>
          <p:cNvSpPr txBox="1">
            <a:spLocks noChangeArrowheads="1"/>
          </p:cNvSpPr>
          <p:nvPr/>
        </p:nvSpPr>
        <p:spPr bwMode="auto">
          <a:xfrm>
            <a:off x="846138" y="1916113"/>
            <a:ext cx="2046287" cy="376237"/>
          </a:xfrm>
          <a:prstGeom prst="rect">
            <a:avLst/>
          </a:prstGeom>
          <a:solidFill>
            <a:schemeClr val="accent2">
              <a:lumMod val="20000"/>
              <a:lumOff val="80000"/>
            </a:schemeClr>
          </a:solidFill>
          <a:ln w="9525">
            <a:solidFill>
              <a:schemeClr val="accent1"/>
            </a:solidFill>
            <a:miter lim="800000"/>
            <a:headEnd/>
            <a:tailEnd/>
          </a:ln>
        </p:spPr>
        <p:txBody>
          <a:bodyPr wrap="none">
            <a:spAutoFit/>
          </a:bodyPr>
          <a:lstStyle/>
          <a:p>
            <a:pPr defTabSz="457200">
              <a:defRPr/>
            </a:pPr>
            <a:r>
              <a:rPr lang="ja-JP" altLang="en-US" b="1" dirty="0">
                <a:latin typeface="ＭＳ Ｐゴシック" pitchFamily="50" charset="-128"/>
                <a:ea typeface="ＭＳ Ｐゴシック" pitchFamily="50" charset="-128"/>
              </a:rPr>
              <a:t>著作権法１７条２項</a:t>
            </a:r>
          </a:p>
        </p:txBody>
      </p:sp>
      <p:sp>
        <p:nvSpPr>
          <p:cNvPr id="14" name="テキスト ボックス 13"/>
          <p:cNvSpPr txBox="1"/>
          <p:nvPr/>
        </p:nvSpPr>
        <p:spPr>
          <a:xfrm>
            <a:off x="846138" y="2281238"/>
            <a:ext cx="6189662" cy="708025"/>
          </a:xfrm>
          <a:prstGeom prst="rect">
            <a:avLst/>
          </a:prstGeom>
          <a:ln/>
        </p:spPr>
        <p:style>
          <a:lnRef idx="1">
            <a:schemeClr val="accent3"/>
          </a:lnRef>
          <a:fillRef idx="2">
            <a:schemeClr val="accent3"/>
          </a:fillRef>
          <a:effectRef idx="1">
            <a:schemeClr val="accent3"/>
          </a:effectRef>
          <a:fontRef idx="minor">
            <a:schemeClr val="dk1"/>
          </a:fontRef>
        </p:style>
        <p:txBody>
          <a:bodyPr wrap="none">
            <a:spAutoFit/>
          </a:bodyPr>
          <a:lstStyle/>
          <a:p>
            <a:pPr defTabSz="457200">
              <a:defRPr/>
            </a:pPr>
            <a:r>
              <a:rPr lang="ja-JP" altLang="en-US" sz="2000" dirty="0">
                <a:solidFill>
                  <a:schemeClr val="tx1"/>
                </a:solidFill>
                <a:latin typeface="ＭＳ Ｐゴシック" pitchFamily="50" charset="-128"/>
              </a:rPr>
              <a:t>著作者人格権及び著作権の享有には、</a:t>
            </a:r>
            <a:r>
              <a:rPr lang="ja-JP" altLang="en-US" sz="2000" u="sng" dirty="0">
                <a:solidFill>
                  <a:schemeClr val="tx1"/>
                </a:solidFill>
                <a:latin typeface="ＭＳ Ｐゴシック" pitchFamily="50" charset="-128"/>
              </a:rPr>
              <a:t>いかなる方式の</a:t>
            </a:r>
            <a:endParaRPr lang="en-US" altLang="ja-JP" sz="2000" u="sng" dirty="0">
              <a:solidFill>
                <a:schemeClr val="tx1"/>
              </a:solidFill>
              <a:latin typeface="ＭＳ Ｐゴシック" pitchFamily="50" charset="-128"/>
            </a:endParaRPr>
          </a:p>
          <a:p>
            <a:pPr defTabSz="457200">
              <a:defRPr/>
            </a:pPr>
            <a:r>
              <a:rPr lang="ja-JP" altLang="en-US" sz="2000" u="sng" dirty="0">
                <a:solidFill>
                  <a:schemeClr val="tx1"/>
                </a:solidFill>
                <a:latin typeface="ＭＳ Ｐゴシック" pitchFamily="50" charset="-128"/>
              </a:rPr>
              <a:t>履行をも要しない。</a:t>
            </a:r>
          </a:p>
        </p:txBody>
      </p:sp>
      <p:sp>
        <p:nvSpPr>
          <p:cNvPr id="39942" name="テキスト ボックス 15"/>
          <p:cNvSpPr txBox="1">
            <a:spLocks noChangeArrowheads="1"/>
          </p:cNvSpPr>
          <p:nvPr/>
        </p:nvSpPr>
        <p:spPr bwMode="auto">
          <a:xfrm>
            <a:off x="809625" y="4468813"/>
            <a:ext cx="7080250" cy="831850"/>
          </a:xfrm>
          <a:prstGeom prst="rect">
            <a:avLst/>
          </a:prstGeom>
          <a:noFill/>
          <a:ln w="9525">
            <a:noFill/>
            <a:miter lim="800000"/>
            <a:headEnd/>
            <a:tailEnd/>
          </a:ln>
        </p:spPr>
        <p:txBody>
          <a:bodyPr wrap="none">
            <a:spAutoFit/>
          </a:bodyPr>
          <a:lstStyle/>
          <a:p>
            <a:pPr defTabSz="457200"/>
            <a:r>
              <a:rPr lang="ja-JP" altLang="en-US" sz="2400">
                <a:latin typeface="ＭＳ Ｐゴシック" charset="-128"/>
                <a:ea typeface="ＭＳ Ｐゴシック" charset="-128"/>
              </a:rPr>
              <a:t>一方で、他人の著作権を侵害してしまうと、</a:t>
            </a:r>
            <a:endParaRPr lang="en-US" altLang="ja-JP" sz="2400">
              <a:latin typeface="ＭＳ Ｐゴシック" charset="-128"/>
              <a:ea typeface="ＭＳ Ｐゴシック" charset="-128"/>
            </a:endParaRPr>
          </a:p>
          <a:p>
            <a:pPr defTabSz="457200"/>
            <a:r>
              <a:rPr lang="ja-JP" altLang="en-US" sz="2400">
                <a:latin typeface="ＭＳ Ｐゴシック" charset="-128"/>
                <a:ea typeface="ＭＳ Ｐゴシック" charset="-128"/>
              </a:rPr>
              <a:t>差止め、損害賠償といった大きなダメージを負うことに</a:t>
            </a:r>
            <a:endParaRPr lang="en-US" altLang="ja-JP" sz="2400">
              <a:latin typeface="ＭＳ Ｐゴシック" charset="-128"/>
              <a:ea typeface="ＭＳ Ｐゴシック" charset="-128"/>
            </a:endParaRPr>
          </a:p>
        </p:txBody>
      </p:sp>
      <p:sp>
        <p:nvSpPr>
          <p:cNvPr id="18" name="下矢印 17"/>
          <p:cNvSpPr/>
          <p:nvPr/>
        </p:nvSpPr>
        <p:spPr>
          <a:xfrm>
            <a:off x="4502150" y="4056063"/>
            <a:ext cx="527050" cy="412750"/>
          </a:xfrm>
          <a:prstGeom prst="downArrow">
            <a:avLst/>
          </a:prstGeom>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ja-JP" altLang="en-US">
              <a:solidFill>
                <a:srgbClr val="FFFFFF"/>
              </a:solidFill>
              <a:latin typeface="ＭＳ Ｐゴシック" pitchFamily="50" charset="-128"/>
            </a:endParaRPr>
          </a:p>
        </p:txBody>
      </p:sp>
      <p:sp>
        <p:nvSpPr>
          <p:cNvPr id="21" name="V 字形矢印 20"/>
          <p:cNvSpPr/>
          <p:nvPr/>
        </p:nvSpPr>
        <p:spPr>
          <a:xfrm>
            <a:off x="344488" y="5681663"/>
            <a:ext cx="1576387" cy="873125"/>
          </a:xfrm>
          <a:prstGeom prst="notchedRightArrow">
            <a:avLst/>
          </a:prstGeom>
        </p:spPr>
        <p:style>
          <a:lnRef idx="1">
            <a:schemeClr val="accent2"/>
          </a:lnRef>
          <a:fillRef idx="2">
            <a:schemeClr val="accent2"/>
          </a:fillRef>
          <a:effectRef idx="1">
            <a:schemeClr val="accent2"/>
          </a:effectRef>
          <a:fontRef idx="minor">
            <a:schemeClr val="dk1"/>
          </a:fontRef>
        </p:style>
        <p:txBody>
          <a:bodyPr anchor="ctr"/>
          <a:lstStyle/>
          <a:p>
            <a:pPr algn="ctr" defTabSz="457200">
              <a:defRPr/>
            </a:pPr>
            <a:endParaRPr lang="ja-JP" altLang="en-US">
              <a:solidFill>
                <a:srgbClr val="FFFFFF"/>
              </a:solidFill>
              <a:latin typeface="ＭＳ Ｐゴシック" pitchFamily="50" charset="-128"/>
            </a:endParaRPr>
          </a:p>
        </p:txBody>
      </p:sp>
      <p:sp>
        <p:nvSpPr>
          <p:cNvPr id="39945" name="テキスト ボックス 21"/>
          <p:cNvSpPr txBox="1">
            <a:spLocks noChangeArrowheads="1"/>
          </p:cNvSpPr>
          <p:nvPr/>
        </p:nvSpPr>
        <p:spPr bwMode="auto">
          <a:xfrm>
            <a:off x="1920875" y="5722938"/>
            <a:ext cx="6829425" cy="831850"/>
          </a:xfrm>
          <a:prstGeom prst="rect">
            <a:avLst/>
          </a:prstGeom>
          <a:noFill/>
          <a:ln w="9525">
            <a:noFill/>
            <a:miter lim="800000"/>
            <a:headEnd/>
            <a:tailEnd/>
          </a:ln>
        </p:spPr>
        <p:txBody>
          <a:bodyPr wrap="none">
            <a:spAutoFit/>
          </a:bodyPr>
          <a:lstStyle/>
          <a:p>
            <a:pPr defTabSz="457200"/>
            <a:r>
              <a:rPr lang="ja-JP" altLang="en-US" sz="2400">
                <a:latin typeface="ＭＳ Ｐゴシック" charset="-128"/>
                <a:ea typeface="ＭＳ Ｐゴシック" charset="-128"/>
              </a:rPr>
              <a:t>「</a:t>
            </a:r>
            <a:r>
              <a:rPr lang="ja-JP" altLang="en-US" sz="2400" u="sng">
                <a:latin typeface="ＭＳ Ｐゴシック" charset="-128"/>
                <a:ea typeface="ＭＳ Ｐゴシック" charset="-128"/>
              </a:rPr>
              <a:t>著作物とは何か</a:t>
            </a:r>
            <a:r>
              <a:rPr lang="ja-JP" altLang="en-US" sz="2400">
                <a:latin typeface="ＭＳ Ｐゴシック" charset="-128"/>
                <a:ea typeface="ＭＳ Ｐゴシック" charset="-128"/>
              </a:rPr>
              <a:t>」「</a:t>
            </a:r>
            <a:r>
              <a:rPr lang="ja-JP" altLang="en-US" sz="2400" u="sng">
                <a:latin typeface="ＭＳ Ｐゴシック" charset="-128"/>
                <a:ea typeface="ＭＳ Ｐゴシック" charset="-128"/>
              </a:rPr>
              <a:t>著作権とは何か</a:t>
            </a:r>
            <a:r>
              <a:rPr lang="ja-JP" altLang="en-US" sz="2400">
                <a:latin typeface="ＭＳ Ｐゴシック" charset="-128"/>
                <a:ea typeface="ＭＳ Ｐゴシック" charset="-128"/>
              </a:rPr>
              <a:t>」を理解しておく</a:t>
            </a:r>
            <a:endParaRPr lang="en-US" altLang="ja-JP" sz="2400">
              <a:latin typeface="ＭＳ Ｐゴシック" charset="-128"/>
              <a:ea typeface="ＭＳ Ｐゴシック" charset="-128"/>
            </a:endParaRPr>
          </a:p>
          <a:p>
            <a:pPr defTabSz="457200"/>
            <a:r>
              <a:rPr lang="ja-JP" altLang="en-US" sz="2400">
                <a:latin typeface="ＭＳ Ｐゴシック" charset="-128"/>
                <a:ea typeface="ＭＳ Ｐゴシック" charset="-128"/>
              </a:rPr>
              <a:t>ことがあらゆる場面において重要</a:t>
            </a:r>
          </a:p>
        </p:txBody>
      </p:sp>
      <p:sp>
        <p:nvSpPr>
          <p:cNvPr id="39946" name="Rectangle 14"/>
          <p:cNvSpPr>
            <a:spLocks noChangeArrowheads="1"/>
          </p:cNvSpPr>
          <p:nvPr/>
        </p:nvSpPr>
        <p:spPr bwMode="auto">
          <a:xfrm flipH="1">
            <a:off x="717550" y="4724400"/>
            <a:ext cx="3200400" cy="366713"/>
          </a:xfrm>
          <a:prstGeom prst="rect">
            <a:avLst/>
          </a:prstGeom>
          <a:noFill/>
          <a:ln w="9525">
            <a:noFill/>
            <a:miter lim="800000"/>
            <a:headEnd/>
            <a:tailEnd/>
          </a:ln>
        </p:spPr>
        <p:txBody>
          <a:bodyPr>
            <a:spAutoFit/>
          </a:bodyPr>
          <a:lstStyle/>
          <a:p>
            <a:endParaRPr lang="zh-CN" altLang="en-US" b="1">
              <a:latin typeface="ＭＳ Ｐゴシック" charset="-128"/>
              <a:ea typeface="ＭＳ Ｐゴシック" charset="-128"/>
            </a:endParaRPr>
          </a:p>
        </p:txBody>
      </p:sp>
      <p:sp>
        <p:nvSpPr>
          <p:cNvPr id="39947" name="タイトル 1"/>
          <p:cNvSpPr>
            <a:spLocks noGrp="1"/>
          </p:cNvSpPr>
          <p:nvPr>
            <p:ph type="title"/>
          </p:nvPr>
        </p:nvSpPr>
        <p:spPr>
          <a:xfrm>
            <a:off x="663575" y="228600"/>
            <a:ext cx="8832850" cy="990600"/>
          </a:xfrm>
        </p:spPr>
        <p:txBody>
          <a:bodyPr/>
          <a:lstStyle/>
          <a:p>
            <a:r>
              <a:rPr lang="ja-JP" altLang="en-US" smtClean="0">
                <a:latin typeface="ＭＳ Ｐゴシック" charset="-128"/>
                <a:ea typeface="ＭＳ Ｐゴシック" charset="-128"/>
              </a:rPr>
              <a:t>著作権制度の仕組み</a:t>
            </a:r>
          </a:p>
        </p:txBody>
      </p:sp>
      <p:sp>
        <p:nvSpPr>
          <p:cNvPr id="17" name="Rectangle 5"/>
          <p:cNvSpPr>
            <a:spLocks noChangeArrowheads="1"/>
          </p:cNvSpPr>
          <p:nvPr/>
        </p:nvSpPr>
        <p:spPr bwMode="auto">
          <a:xfrm>
            <a:off x="-15875" y="9525"/>
            <a:ext cx="1279525" cy="522288"/>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defRPr/>
            </a:pPr>
            <a:r>
              <a:rPr lang="ja-JP" altLang="en-US" sz="2800" dirty="0">
                <a:solidFill>
                  <a:prstClr val="black"/>
                </a:solidFill>
                <a:latin typeface="MS PGothic" pitchFamily="34" charset="-128"/>
                <a:ea typeface="MS PGothic" pitchFamily="34" charset="-128"/>
              </a:rPr>
              <a:t>１２－２</a:t>
            </a:r>
            <a:endParaRPr lang="zh-CN" altLang="en-US" sz="2800" dirty="0">
              <a:solidFill>
                <a:prstClr val="black"/>
              </a:solidFill>
              <a:latin typeface="MS PGothic" pitchFamily="34" charset="-128"/>
              <a:ea typeface="MS PGothic" pitchFamily="34" charset="-128"/>
            </a:endParaRPr>
          </a:p>
        </p:txBody>
      </p:sp>
      <p:sp>
        <p:nvSpPr>
          <p:cNvPr id="15"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A52A11FF-9A6E-41F7-891F-B23E80C4671D}" type="slidenum">
              <a:rPr lang="en-US" smtClean="0">
                <a:solidFill>
                  <a:prstClr val="black"/>
                </a:solidFill>
              </a:rPr>
              <a:pPr>
                <a:defRPr/>
              </a:pPr>
              <a:t>8</a:t>
            </a:fld>
            <a:endParaRPr lang="en-US" dirty="0">
              <a:solidFill>
                <a:prstClr val="black"/>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p:cNvSpPr txBox="1">
            <a:spLocks noChangeArrowheads="1"/>
          </p:cNvSpPr>
          <p:nvPr/>
        </p:nvSpPr>
        <p:spPr bwMode="auto">
          <a:xfrm>
            <a:off x="984250" y="1682750"/>
            <a:ext cx="6934200" cy="711200"/>
          </a:xfrm>
          <a:prstGeom prst="rect">
            <a:avLst/>
          </a:prstGeom>
          <a:solidFill>
            <a:srgbClr val="CCFFFF"/>
          </a:solidFill>
          <a:ln w="10033" algn="ctr">
            <a:solidFill>
              <a:schemeClr val="accent1"/>
            </a:solidFill>
            <a:miter lim="800000"/>
            <a:headEnd/>
            <a:tailEnd/>
          </a:ln>
          <a:effectLst>
            <a:outerShdw dist="30000" dir="5400000" rotWithShape="0">
              <a:srgbClr val="000000">
                <a:alpha val="45000"/>
              </a:srgbClr>
            </a:outerShdw>
          </a:effectLst>
        </p:spPr>
        <p:txBody>
          <a:bodyPr wrap="none">
            <a:spAutoFit/>
          </a:bodyPr>
          <a:lstStyle/>
          <a:p>
            <a:pPr defTabSz="457200">
              <a:defRPr/>
            </a:pPr>
            <a:r>
              <a:rPr lang="ja-JP" altLang="en-US" sz="2000" dirty="0">
                <a:latin typeface="ＭＳ Ｐゴシック" pitchFamily="50" charset="-128"/>
                <a:ea typeface="+mn-ea"/>
              </a:rPr>
              <a:t>著作物</a:t>
            </a:r>
            <a:r>
              <a:rPr lang="ja-JP" altLang="en-US" sz="2000" dirty="0">
                <a:solidFill>
                  <a:srgbClr val="FFFFFF"/>
                </a:solidFill>
                <a:latin typeface="ＭＳ Ｐゴシック" pitchFamily="50" charset="-128"/>
                <a:ea typeface="+mn-ea"/>
              </a:rPr>
              <a:t>　</a:t>
            </a:r>
            <a:r>
              <a:rPr lang="ja-JP" altLang="en-US" sz="2000" dirty="0">
                <a:solidFill>
                  <a:srgbClr val="FF0000"/>
                </a:solidFill>
                <a:latin typeface="ＭＳ Ｐゴシック" pitchFamily="50" charset="-128"/>
                <a:ea typeface="+mn-ea"/>
              </a:rPr>
              <a:t>思想又は感情</a:t>
            </a:r>
            <a:r>
              <a:rPr lang="ja-JP" altLang="en-US" sz="2000" dirty="0">
                <a:latin typeface="ＭＳ Ｐゴシック" pitchFamily="50" charset="-128"/>
                <a:ea typeface="+mn-ea"/>
              </a:rPr>
              <a:t>を</a:t>
            </a:r>
            <a:r>
              <a:rPr lang="ja-JP" altLang="en-US" sz="2000" dirty="0">
                <a:solidFill>
                  <a:srgbClr val="FF0000"/>
                </a:solidFill>
                <a:latin typeface="ＭＳ Ｐゴシック" pitchFamily="50" charset="-128"/>
                <a:ea typeface="+mn-ea"/>
              </a:rPr>
              <a:t>創作的</a:t>
            </a:r>
            <a:r>
              <a:rPr lang="ja-JP" altLang="en-US" sz="2000" dirty="0">
                <a:latin typeface="ＭＳ Ｐゴシック" pitchFamily="50" charset="-128"/>
                <a:ea typeface="+mn-ea"/>
              </a:rPr>
              <a:t>に</a:t>
            </a:r>
            <a:r>
              <a:rPr lang="ja-JP" altLang="en-US" sz="2000" dirty="0">
                <a:solidFill>
                  <a:srgbClr val="FF0000"/>
                </a:solidFill>
                <a:latin typeface="ＭＳ Ｐゴシック" pitchFamily="50" charset="-128"/>
                <a:ea typeface="+mn-ea"/>
              </a:rPr>
              <a:t>表現したもの</a:t>
            </a:r>
            <a:r>
              <a:rPr lang="ja-JP" altLang="en-US" sz="2000" dirty="0">
                <a:latin typeface="ＭＳ Ｐゴシック" pitchFamily="50" charset="-128"/>
                <a:ea typeface="+mn-ea"/>
              </a:rPr>
              <a:t>であって、</a:t>
            </a:r>
            <a:endParaRPr lang="en-US" altLang="ja-JP" sz="2000" dirty="0">
              <a:latin typeface="ＭＳ Ｐゴシック" pitchFamily="50" charset="-128"/>
              <a:ea typeface="+mn-ea"/>
            </a:endParaRPr>
          </a:p>
          <a:p>
            <a:pPr defTabSz="457200">
              <a:defRPr/>
            </a:pPr>
            <a:r>
              <a:rPr lang="ja-JP" altLang="en-US" sz="2000" dirty="0">
                <a:solidFill>
                  <a:srgbClr val="FF0000"/>
                </a:solidFill>
                <a:latin typeface="ＭＳ Ｐゴシック" pitchFamily="50" charset="-128"/>
                <a:ea typeface="+mn-ea"/>
              </a:rPr>
              <a:t>　　　　　  文芸、学術</a:t>
            </a:r>
            <a:r>
              <a:rPr lang="en-US" altLang="ja-JP" sz="2000" dirty="0">
                <a:solidFill>
                  <a:srgbClr val="FF0000"/>
                </a:solidFill>
                <a:latin typeface="ＭＳ Ｐゴシック" pitchFamily="50" charset="-128"/>
                <a:ea typeface="+mn-ea"/>
              </a:rPr>
              <a:t>,</a:t>
            </a:r>
            <a:r>
              <a:rPr lang="ja-JP" altLang="en-US" sz="2000" dirty="0">
                <a:solidFill>
                  <a:srgbClr val="FF0000"/>
                </a:solidFill>
                <a:latin typeface="ＭＳ Ｐゴシック" pitchFamily="50" charset="-128"/>
                <a:ea typeface="+mn-ea"/>
              </a:rPr>
              <a:t>美術又は音楽の範囲に属するもの</a:t>
            </a:r>
            <a:r>
              <a:rPr lang="ja-JP" altLang="en-US" sz="2000" dirty="0">
                <a:latin typeface="ＭＳ Ｐゴシック" pitchFamily="50" charset="-128"/>
                <a:ea typeface="+mn-ea"/>
              </a:rPr>
              <a:t>をいう。</a:t>
            </a:r>
            <a:endParaRPr lang="en-US" altLang="ja-JP" sz="2000" dirty="0">
              <a:latin typeface="ＭＳ Ｐゴシック" pitchFamily="50" charset="-128"/>
              <a:ea typeface="+mn-ea"/>
            </a:endParaRPr>
          </a:p>
        </p:txBody>
      </p:sp>
      <p:sp>
        <p:nvSpPr>
          <p:cNvPr id="41986" name="テキスト ボックス 34"/>
          <p:cNvSpPr txBox="1">
            <a:spLocks noChangeArrowheads="1"/>
          </p:cNvSpPr>
          <p:nvPr/>
        </p:nvSpPr>
        <p:spPr bwMode="auto">
          <a:xfrm>
            <a:off x="344488" y="2598738"/>
            <a:ext cx="3270250" cy="830262"/>
          </a:xfrm>
          <a:prstGeom prst="rect">
            <a:avLst/>
          </a:prstGeom>
          <a:noFill/>
          <a:ln w="9525">
            <a:noFill/>
            <a:miter lim="800000"/>
            <a:headEnd/>
            <a:tailEnd/>
          </a:ln>
        </p:spPr>
        <p:txBody>
          <a:bodyPr wrap="none">
            <a:spAutoFit/>
          </a:bodyPr>
          <a:lstStyle/>
          <a:p>
            <a:pPr defTabSz="457200"/>
            <a:r>
              <a:rPr lang="ja-JP" altLang="en-US" sz="2400">
                <a:latin typeface="ＭＳ Ｐゴシック" charset="-128"/>
                <a:ea typeface="ＭＳ Ｐゴシック" charset="-128"/>
              </a:rPr>
              <a:t>①</a:t>
            </a:r>
            <a:endParaRPr lang="en-US" altLang="ja-JP" sz="2400">
              <a:latin typeface="ＭＳ Ｐゴシック" charset="-128"/>
              <a:ea typeface="ＭＳ Ｐゴシック" charset="-128"/>
            </a:endParaRPr>
          </a:p>
          <a:p>
            <a:pPr defTabSz="457200"/>
            <a:r>
              <a:rPr lang="ja-JP" altLang="en-US" sz="2400">
                <a:latin typeface="ＭＳ Ｐゴシック" charset="-128"/>
                <a:ea typeface="ＭＳ Ｐゴシック" charset="-128"/>
              </a:rPr>
              <a:t>　　　　　データ自体は</a:t>
            </a:r>
            <a:r>
              <a:rPr lang="en-US" altLang="ja-JP" sz="2400">
                <a:latin typeface="ＭＳ Ｐゴシック" charset="-128"/>
                <a:ea typeface="ＭＳ Ｐゴシック" charset="-128"/>
              </a:rPr>
              <a:t>×</a:t>
            </a:r>
          </a:p>
        </p:txBody>
      </p:sp>
      <p:cxnSp>
        <p:nvCxnSpPr>
          <p:cNvPr id="39" name="直線矢印コネクタ 38"/>
          <p:cNvCxnSpPr/>
          <p:nvPr/>
        </p:nvCxnSpPr>
        <p:spPr>
          <a:xfrm>
            <a:off x="777875" y="3213100"/>
            <a:ext cx="49212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1988" name="テキスト ボックス 39"/>
          <p:cNvSpPr txBox="1">
            <a:spLocks noChangeArrowheads="1"/>
          </p:cNvSpPr>
          <p:nvPr/>
        </p:nvSpPr>
        <p:spPr bwMode="auto">
          <a:xfrm>
            <a:off x="344488" y="3429000"/>
            <a:ext cx="5616575" cy="830263"/>
          </a:xfrm>
          <a:prstGeom prst="rect">
            <a:avLst/>
          </a:prstGeom>
          <a:noFill/>
          <a:ln w="9525">
            <a:noFill/>
            <a:miter lim="800000"/>
            <a:headEnd/>
            <a:tailEnd/>
          </a:ln>
        </p:spPr>
        <p:txBody>
          <a:bodyPr wrap="none">
            <a:spAutoFit/>
          </a:bodyPr>
          <a:lstStyle/>
          <a:p>
            <a:pPr defTabSz="457200"/>
            <a:r>
              <a:rPr lang="ja-JP" altLang="en-US" sz="2400">
                <a:latin typeface="ＭＳ Ｐゴシック" charset="-128"/>
                <a:ea typeface="ＭＳ Ｐゴシック" charset="-128"/>
              </a:rPr>
              <a:t>②</a:t>
            </a:r>
            <a:endParaRPr lang="en-US" altLang="ja-JP" sz="2400">
              <a:latin typeface="ＭＳ Ｐゴシック" charset="-128"/>
              <a:ea typeface="ＭＳ Ｐゴシック" charset="-128"/>
            </a:endParaRPr>
          </a:p>
          <a:p>
            <a:pPr defTabSz="457200"/>
            <a:r>
              <a:rPr lang="ja-JP" altLang="en-US" sz="2400">
                <a:latin typeface="ＭＳ Ｐゴシック" charset="-128"/>
                <a:ea typeface="ＭＳ Ｐゴシック" charset="-128"/>
              </a:rPr>
              <a:t>　　　　　ありふれたものや単純な表現は</a:t>
            </a:r>
            <a:r>
              <a:rPr lang="en-US" altLang="ja-JP" sz="2400">
                <a:latin typeface="ＭＳ Ｐゴシック" charset="-128"/>
                <a:ea typeface="ＭＳ Ｐゴシック" charset="-128"/>
              </a:rPr>
              <a:t>×</a:t>
            </a:r>
          </a:p>
        </p:txBody>
      </p:sp>
      <p:sp>
        <p:nvSpPr>
          <p:cNvPr id="41989" name="テキスト ボックス 41"/>
          <p:cNvSpPr txBox="1">
            <a:spLocks noChangeArrowheads="1"/>
          </p:cNvSpPr>
          <p:nvPr/>
        </p:nvSpPr>
        <p:spPr bwMode="auto">
          <a:xfrm>
            <a:off x="344488" y="4316413"/>
            <a:ext cx="4332287" cy="1200150"/>
          </a:xfrm>
          <a:prstGeom prst="rect">
            <a:avLst/>
          </a:prstGeom>
          <a:noFill/>
          <a:ln w="9525">
            <a:noFill/>
            <a:miter lim="800000"/>
            <a:headEnd/>
            <a:tailEnd/>
          </a:ln>
        </p:spPr>
        <p:txBody>
          <a:bodyPr wrap="none">
            <a:spAutoFit/>
          </a:bodyPr>
          <a:lstStyle/>
          <a:p>
            <a:pPr defTabSz="457200"/>
            <a:r>
              <a:rPr lang="ja-JP" altLang="en-US" sz="2400">
                <a:latin typeface="ＭＳ Ｐゴシック" charset="-128"/>
                <a:ea typeface="ＭＳ Ｐゴシック" charset="-128"/>
              </a:rPr>
              <a:t>③</a:t>
            </a:r>
            <a:endParaRPr lang="en-US" altLang="ja-JP" sz="2400">
              <a:latin typeface="ＭＳ Ｐゴシック" charset="-128"/>
              <a:ea typeface="ＭＳ Ｐゴシック" charset="-128"/>
            </a:endParaRPr>
          </a:p>
          <a:p>
            <a:pPr defTabSz="457200"/>
            <a:r>
              <a:rPr lang="ja-JP" altLang="en-US" sz="2400">
                <a:latin typeface="ＭＳ Ｐゴシック" charset="-128"/>
                <a:ea typeface="ＭＳ Ｐゴシック" charset="-128"/>
              </a:rPr>
              <a:t>　　　　　アイディア自体は</a:t>
            </a:r>
            <a:r>
              <a:rPr lang="en-US" altLang="ja-JP" sz="2400">
                <a:latin typeface="ＭＳ Ｐゴシック" charset="-128"/>
                <a:ea typeface="ＭＳ Ｐゴシック" charset="-128"/>
              </a:rPr>
              <a:t>×</a:t>
            </a:r>
          </a:p>
          <a:p>
            <a:pPr defTabSz="457200"/>
            <a:r>
              <a:rPr lang="ja-JP" altLang="en-US" sz="2400">
                <a:latin typeface="ＭＳ Ｐゴシック" charset="-128"/>
                <a:ea typeface="ＭＳ Ｐゴシック" charset="-128"/>
              </a:rPr>
              <a:t>　　　　　（Ｅｘ　論文のアイディア）</a:t>
            </a:r>
            <a:endParaRPr lang="en-US" altLang="ja-JP" sz="2400">
              <a:latin typeface="ＭＳ Ｐゴシック" charset="-128"/>
              <a:ea typeface="ＭＳ Ｐゴシック" charset="-128"/>
            </a:endParaRPr>
          </a:p>
        </p:txBody>
      </p:sp>
      <p:sp>
        <p:nvSpPr>
          <p:cNvPr id="41990" name="テキスト ボックス 42"/>
          <p:cNvSpPr txBox="1">
            <a:spLocks noChangeArrowheads="1"/>
          </p:cNvSpPr>
          <p:nvPr/>
        </p:nvSpPr>
        <p:spPr bwMode="auto">
          <a:xfrm>
            <a:off x="344488" y="5516563"/>
            <a:ext cx="5316537" cy="1201737"/>
          </a:xfrm>
          <a:prstGeom prst="rect">
            <a:avLst/>
          </a:prstGeom>
          <a:noFill/>
          <a:ln w="9525">
            <a:noFill/>
            <a:miter lim="800000"/>
            <a:headEnd/>
            <a:tailEnd/>
          </a:ln>
        </p:spPr>
        <p:txBody>
          <a:bodyPr wrap="none">
            <a:spAutoFit/>
          </a:bodyPr>
          <a:lstStyle/>
          <a:p>
            <a:pPr defTabSz="457200"/>
            <a:r>
              <a:rPr lang="ja-JP" altLang="en-US" sz="2400">
                <a:latin typeface="ＭＳ Ｐゴシック" charset="-128"/>
                <a:ea typeface="ＭＳ Ｐゴシック" charset="-128"/>
              </a:rPr>
              <a:t>④</a:t>
            </a:r>
            <a:endParaRPr lang="en-US" altLang="ja-JP" sz="2400">
              <a:latin typeface="ＭＳ Ｐゴシック" charset="-128"/>
              <a:ea typeface="ＭＳ Ｐゴシック" charset="-128"/>
            </a:endParaRPr>
          </a:p>
          <a:p>
            <a:pPr defTabSz="457200"/>
            <a:r>
              <a:rPr lang="ja-JP" altLang="en-US" sz="2400">
                <a:latin typeface="ＭＳ Ｐゴシック" charset="-128"/>
                <a:ea typeface="ＭＳ Ｐゴシック" charset="-128"/>
              </a:rPr>
              <a:t>　　　　　意匠法等で保護されるものは</a:t>
            </a:r>
            <a:r>
              <a:rPr lang="en-US" altLang="ja-JP" sz="2400">
                <a:latin typeface="ＭＳ Ｐゴシック" charset="-128"/>
                <a:ea typeface="ＭＳ Ｐゴシック" charset="-128"/>
              </a:rPr>
              <a:t>×</a:t>
            </a:r>
          </a:p>
          <a:p>
            <a:pPr defTabSz="457200"/>
            <a:r>
              <a:rPr lang="ja-JP" altLang="en-US" sz="2400">
                <a:latin typeface="ＭＳ Ｐゴシック" charset="-128"/>
                <a:ea typeface="ＭＳ Ｐゴシック" charset="-128"/>
              </a:rPr>
              <a:t>　　　　　（Ｅｘ　工業製品のデザイン）</a:t>
            </a:r>
          </a:p>
        </p:txBody>
      </p:sp>
      <p:cxnSp>
        <p:nvCxnSpPr>
          <p:cNvPr id="45" name="直線矢印コネクタ 44"/>
          <p:cNvCxnSpPr/>
          <p:nvPr/>
        </p:nvCxnSpPr>
        <p:spPr>
          <a:xfrm>
            <a:off x="777875" y="4076700"/>
            <a:ext cx="49212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7" name="直線矢印コネクタ 46"/>
          <p:cNvCxnSpPr/>
          <p:nvPr/>
        </p:nvCxnSpPr>
        <p:spPr>
          <a:xfrm>
            <a:off x="777875" y="4941888"/>
            <a:ext cx="49212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9" name="直線矢印コネクタ 48"/>
          <p:cNvCxnSpPr/>
          <p:nvPr/>
        </p:nvCxnSpPr>
        <p:spPr>
          <a:xfrm>
            <a:off x="777875" y="6092825"/>
            <a:ext cx="49212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 name="テキスト ボックス 17"/>
          <p:cNvSpPr txBox="1"/>
          <p:nvPr/>
        </p:nvSpPr>
        <p:spPr>
          <a:xfrm>
            <a:off x="860187" y="2555679"/>
            <a:ext cx="2031325" cy="461665"/>
          </a:xfrm>
          <a:prstGeom prst="rect">
            <a:avLst/>
          </a:prstGeom>
          <a:solidFill>
            <a:schemeClr val="accent5">
              <a:lumMod val="40000"/>
              <a:lumOff val="60000"/>
            </a:schemeClr>
          </a:solidFill>
          <a:sp3d extrusionH="12700" prstMaterial="plastic">
            <a:bevelT w="38100" h="25400" prst="softRound"/>
            <a:contourClr>
              <a:schemeClr val="accent2"/>
            </a:contourClr>
          </a:sp3d>
        </p:spPr>
        <p:style>
          <a:lnRef idx="0">
            <a:schemeClr val="accent2"/>
          </a:lnRef>
          <a:fillRef idx="3">
            <a:schemeClr val="accent2"/>
          </a:fillRef>
          <a:effectRef idx="3">
            <a:schemeClr val="accent2"/>
          </a:effectRef>
          <a:fontRef idx="minor">
            <a:schemeClr val="lt1"/>
          </a:fontRef>
        </p:style>
        <p:txBody>
          <a:bodyPr wrap="none">
            <a:spAutoFit/>
          </a:bodyPr>
          <a:lstStyle/>
          <a:p>
            <a:pPr defTabSz="457200" fontAlgn="auto">
              <a:spcBef>
                <a:spcPts val="0"/>
              </a:spcBef>
              <a:spcAft>
                <a:spcPts val="0"/>
              </a:spcAft>
              <a:defRPr/>
            </a:pPr>
            <a:r>
              <a:rPr lang="ja-JP" altLang="en-US" sz="2400" dirty="0">
                <a:solidFill>
                  <a:schemeClr val="tx1"/>
                </a:solidFill>
                <a:latin typeface="ＭＳ Ｐゴシック" pitchFamily="50" charset="-128"/>
              </a:rPr>
              <a:t>思想又は感情</a:t>
            </a:r>
          </a:p>
        </p:txBody>
      </p:sp>
      <p:sp>
        <p:nvSpPr>
          <p:cNvPr id="19" name="テキスト ボックス 18"/>
          <p:cNvSpPr txBox="1"/>
          <p:nvPr/>
        </p:nvSpPr>
        <p:spPr>
          <a:xfrm>
            <a:off x="890159" y="3365612"/>
            <a:ext cx="1107996" cy="461665"/>
          </a:xfrm>
          <a:prstGeom prst="rect">
            <a:avLst/>
          </a:prstGeom>
          <a:solidFill>
            <a:schemeClr val="accent5">
              <a:lumMod val="40000"/>
              <a:lumOff val="60000"/>
            </a:schemeClr>
          </a:solidFill>
          <a:sp3d extrusionH="12700" prstMaterial="plastic">
            <a:bevelT w="38100" h="25400" prst="softRound"/>
            <a:contourClr>
              <a:schemeClr val="accent2"/>
            </a:contourClr>
          </a:sp3d>
        </p:spPr>
        <p:style>
          <a:lnRef idx="0">
            <a:schemeClr val="accent2"/>
          </a:lnRef>
          <a:fillRef idx="3">
            <a:schemeClr val="accent2"/>
          </a:fillRef>
          <a:effectRef idx="3">
            <a:schemeClr val="accent2"/>
          </a:effectRef>
          <a:fontRef idx="minor">
            <a:schemeClr val="lt1"/>
          </a:fontRef>
        </p:style>
        <p:txBody>
          <a:bodyPr wrap="none">
            <a:spAutoFit/>
          </a:bodyPr>
          <a:lstStyle/>
          <a:p>
            <a:pPr defTabSz="457200" fontAlgn="auto">
              <a:spcBef>
                <a:spcPts val="0"/>
              </a:spcBef>
              <a:spcAft>
                <a:spcPts val="0"/>
              </a:spcAft>
              <a:defRPr/>
            </a:pPr>
            <a:r>
              <a:rPr lang="ja-JP" altLang="en-US" sz="2400" dirty="0">
                <a:solidFill>
                  <a:schemeClr val="tx1"/>
                </a:solidFill>
                <a:latin typeface="ＭＳ Ｐゴシック" pitchFamily="50" charset="-128"/>
              </a:rPr>
              <a:t>創作的</a:t>
            </a:r>
          </a:p>
        </p:txBody>
      </p:sp>
      <p:sp>
        <p:nvSpPr>
          <p:cNvPr id="20" name="テキスト ボックス 19"/>
          <p:cNvSpPr txBox="1"/>
          <p:nvPr/>
        </p:nvSpPr>
        <p:spPr>
          <a:xfrm>
            <a:off x="846806" y="4263284"/>
            <a:ext cx="1875835" cy="461665"/>
          </a:xfrm>
          <a:prstGeom prst="rect">
            <a:avLst/>
          </a:prstGeom>
          <a:solidFill>
            <a:schemeClr val="accent5">
              <a:lumMod val="40000"/>
              <a:lumOff val="60000"/>
            </a:schemeClr>
          </a:solidFill>
          <a:sp3d extrusionH="12700" prstMaterial="plastic">
            <a:bevelT w="38100" h="25400" prst="softRound"/>
            <a:contourClr>
              <a:schemeClr val="accent2"/>
            </a:contourClr>
          </a:sp3d>
        </p:spPr>
        <p:style>
          <a:lnRef idx="0">
            <a:schemeClr val="accent2"/>
          </a:lnRef>
          <a:fillRef idx="3">
            <a:schemeClr val="accent2"/>
          </a:fillRef>
          <a:effectRef idx="3">
            <a:schemeClr val="accent2"/>
          </a:effectRef>
          <a:fontRef idx="minor">
            <a:schemeClr val="lt1"/>
          </a:fontRef>
        </p:style>
        <p:txBody>
          <a:bodyPr wrap="none">
            <a:spAutoFit/>
          </a:bodyPr>
          <a:lstStyle/>
          <a:p>
            <a:pPr defTabSz="457200" fontAlgn="auto">
              <a:spcBef>
                <a:spcPts val="0"/>
              </a:spcBef>
              <a:spcAft>
                <a:spcPts val="0"/>
              </a:spcAft>
              <a:defRPr/>
            </a:pPr>
            <a:r>
              <a:rPr lang="ja-JP" altLang="en-US" sz="2400" dirty="0">
                <a:solidFill>
                  <a:schemeClr val="tx1"/>
                </a:solidFill>
                <a:latin typeface="ＭＳ Ｐゴシック" pitchFamily="50" charset="-128"/>
              </a:rPr>
              <a:t>表現したもの</a:t>
            </a:r>
          </a:p>
        </p:txBody>
      </p:sp>
      <p:sp>
        <p:nvSpPr>
          <p:cNvPr id="21" name="テキスト ボックス 20"/>
          <p:cNvSpPr txBox="1"/>
          <p:nvPr/>
        </p:nvSpPr>
        <p:spPr>
          <a:xfrm>
            <a:off x="872301" y="5445224"/>
            <a:ext cx="6312947" cy="461665"/>
          </a:xfrm>
          <a:prstGeom prst="rect">
            <a:avLst/>
          </a:prstGeom>
          <a:solidFill>
            <a:schemeClr val="accent5">
              <a:lumMod val="40000"/>
              <a:lumOff val="60000"/>
            </a:schemeClr>
          </a:solidFill>
          <a:sp3d extrusionH="12700" prstMaterial="plastic">
            <a:bevelT w="38100" h="25400" prst="softRound"/>
            <a:contourClr>
              <a:schemeClr val="accent2"/>
            </a:contourClr>
          </a:sp3d>
        </p:spPr>
        <p:style>
          <a:lnRef idx="0">
            <a:schemeClr val="accent2"/>
          </a:lnRef>
          <a:fillRef idx="3">
            <a:schemeClr val="accent2"/>
          </a:fillRef>
          <a:effectRef idx="3">
            <a:schemeClr val="accent2"/>
          </a:effectRef>
          <a:fontRef idx="minor">
            <a:schemeClr val="lt1"/>
          </a:fontRef>
        </p:style>
        <p:txBody>
          <a:bodyPr wrap="none">
            <a:spAutoFit/>
          </a:bodyPr>
          <a:lstStyle/>
          <a:p>
            <a:pPr defTabSz="457200" fontAlgn="auto">
              <a:spcBef>
                <a:spcPts val="0"/>
              </a:spcBef>
              <a:spcAft>
                <a:spcPts val="0"/>
              </a:spcAft>
              <a:defRPr/>
            </a:pPr>
            <a:r>
              <a:rPr lang="ja-JP" altLang="en-US" sz="2400" dirty="0">
                <a:solidFill>
                  <a:schemeClr val="tx1"/>
                </a:solidFill>
                <a:latin typeface="ＭＳ Ｐゴシック" pitchFamily="50" charset="-128"/>
              </a:rPr>
              <a:t>文芸、学術、美術又は音楽の範囲に属するもの</a:t>
            </a:r>
          </a:p>
        </p:txBody>
      </p:sp>
      <p:sp>
        <p:nvSpPr>
          <p:cNvPr id="18449" name="テキスト ボックス 27"/>
          <p:cNvSpPr txBox="1">
            <a:spLocks noChangeArrowheads="1"/>
          </p:cNvSpPr>
          <p:nvPr/>
        </p:nvSpPr>
        <p:spPr bwMode="auto">
          <a:xfrm>
            <a:off x="220663" y="1312863"/>
            <a:ext cx="2276475" cy="376237"/>
          </a:xfrm>
          <a:prstGeom prst="rect">
            <a:avLst/>
          </a:prstGeom>
          <a:solidFill>
            <a:schemeClr val="bg1">
              <a:lumMod val="95000"/>
            </a:schemeClr>
          </a:solidFill>
          <a:ln>
            <a:headEnd/>
            <a:tailEnd/>
          </a:ln>
        </p:spPr>
        <p:style>
          <a:lnRef idx="1">
            <a:schemeClr val="dk1"/>
          </a:lnRef>
          <a:fillRef idx="2">
            <a:schemeClr val="dk1"/>
          </a:fillRef>
          <a:effectRef idx="1">
            <a:schemeClr val="dk1"/>
          </a:effectRef>
          <a:fontRef idx="minor">
            <a:schemeClr val="dk1"/>
          </a:fontRef>
        </p:style>
        <p:txBody>
          <a:bodyPr wrap="none">
            <a:spAutoFit/>
          </a:bodyPr>
          <a:lstStyle/>
          <a:p>
            <a:pPr defTabSz="457200">
              <a:defRPr/>
            </a:pPr>
            <a:r>
              <a:rPr lang="ja-JP" altLang="en-US" dirty="0">
                <a:latin typeface="ＭＳ Ｐゴシック" pitchFamily="50" charset="-128"/>
              </a:rPr>
              <a:t>著作権法２条１項１号</a:t>
            </a:r>
          </a:p>
        </p:txBody>
      </p:sp>
      <p:sp>
        <p:nvSpPr>
          <p:cNvPr id="42007" name="タイトル 1"/>
          <p:cNvSpPr>
            <a:spLocks noGrp="1"/>
          </p:cNvSpPr>
          <p:nvPr>
            <p:ph type="title"/>
          </p:nvPr>
        </p:nvSpPr>
        <p:spPr>
          <a:xfrm>
            <a:off x="663575" y="228600"/>
            <a:ext cx="8832850" cy="990600"/>
          </a:xfrm>
        </p:spPr>
        <p:txBody>
          <a:bodyPr/>
          <a:lstStyle/>
          <a:p>
            <a:r>
              <a:rPr lang="ja-JP" altLang="en-US" smtClean="0">
                <a:latin typeface="ＭＳ Ｐゴシック" charset="-128"/>
                <a:ea typeface="ＭＳ Ｐゴシック" charset="-128"/>
              </a:rPr>
              <a:t>著作物該当性</a:t>
            </a:r>
          </a:p>
        </p:txBody>
      </p:sp>
      <p:sp>
        <p:nvSpPr>
          <p:cNvPr id="22" name="Rectangle 5"/>
          <p:cNvSpPr>
            <a:spLocks noChangeArrowheads="1"/>
          </p:cNvSpPr>
          <p:nvPr/>
        </p:nvSpPr>
        <p:spPr bwMode="auto">
          <a:xfrm>
            <a:off x="-15875" y="9525"/>
            <a:ext cx="1279525" cy="522288"/>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pPr>
              <a:defRPr/>
            </a:pPr>
            <a:r>
              <a:rPr lang="ja-JP" altLang="en-US" sz="2800" dirty="0">
                <a:solidFill>
                  <a:prstClr val="black"/>
                </a:solidFill>
                <a:latin typeface="MS PGothic" pitchFamily="34" charset="-128"/>
                <a:ea typeface="MS PGothic" pitchFamily="34" charset="-128"/>
              </a:rPr>
              <a:t>１２－２</a:t>
            </a:r>
            <a:endParaRPr lang="zh-CN" altLang="en-US" sz="2800" dirty="0">
              <a:solidFill>
                <a:prstClr val="black"/>
              </a:solidFill>
              <a:latin typeface="MS PGothic" pitchFamily="34" charset="-128"/>
              <a:ea typeface="MS PGothic" pitchFamily="34" charset="-128"/>
            </a:endParaRPr>
          </a:p>
        </p:txBody>
      </p:sp>
      <p:sp>
        <p:nvSpPr>
          <p:cNvPr id="23" name="スライド番号プレースホルダー 5"/>
          <p:cNvSpPr txBox="1">
            <a:spLocks/>
          </p:cNvSpPr>
          <p:nvPr/>
        </p:nvSpPr>
        <p:spPr>
          <a:xfrm>
            <a:off x="9328150" y="6524625"/>
            <a:ext cx="577850" cy="244475"/>
          </a:xfrm>
          <a:prstGeom prst="rect">
            <a:avLst/>
          </a:prstGeom>
        </p:spPr>
        <p:txBody>
          <a:bodyPr anchor="ctr">
            <a:normAutofit fontScale="85000" lnSpcReduction="20000"/>
          </a:bodyPr>
          <a:lstStyle>
            <a:defPPr>
              <a:defRPr lang="en-US"/>
            </a:defPPr>
            <a:lvl1pPr algn="ctr" rtl="0" fontAlgn="base">
              <a:spcBef>
                <a:spcPct val="0"/>
              </a:spcBef>
              <a:spcAft>
                <a:spcPct val="0"/>
              </a:spcAft>
              <a:defRPr kumimoji="0" sz="1400" b="1" kern="1200">
                <a:solidFill>
                  <a:srgbClr val="FFFFFF"/>
                </a:solidFill>
                <a:latin typeface="Tw Cen MT"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Tw Cen MT"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Tw Cen MT"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Tw Cen MT"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Tw Cen MT" pitchFamily="34" charset="0"/>
                <a:ea typeface="ＭＳ Ｐゴシック" charset="-128"/>
                <a:cs typeface="+mn-cs"/>
              </a:defRPr>
            </a:lvl5pPr>
            <a:lvl6pPr marL="2286000" algn="l" defTabSz="914400" rtl="0" eaLnBrk="1" latinLnBrk="0" hangingPunct="1">
              <a:defRPr kumimoji="1" kern="1200">
                <a:solidFill>
                  <a:schemeClr val="tx1"/>
                </a:solidFill>
                <a:latin typeface="Tw Cen MT" pitchFamily="34" charset="0"/>
                <a:ea typeface="ＭＳ Ｐゴシック" charset="-128"/>
                <a:cs typeface="+mn-cs"/>
              </a:defRPr>
            </a:lvl6pPr>
            <a:lvl7pPr marL="2743200" algn="l" defTabSz="914400" rtl="0" eaLnBrk="1" latinLnBrk="0" hangingPunct="1">
              <a:defRPr kumimoji="1" kern="1200">
                <a:solidFill>
                  <a:schemeClr val="tx1"/>
                </a:solidFill>
                <a:latin typeface="Tw Cen MT" pitchFamily="34" charset="0"/>
                <a:ea typeface="ＭＳ Ｐゴシック" charset="-128"/>
                <a:cs typeface="+mn-cs"/>
              </a:defRPr>
            </a:lvl7pPr>
            <a:lvl8pPr marL="3200400" algn="l" defTabSz="914400" rtl="0" eaLnBrk="1" latinLnBrk="0" hangingPunct="1">
              <a:defRPr kumimoji="1" kern="1200">
                <a:solidFill>
                  <a:schemeClr val="tx1"/>
                </a:solidFill>
                <a:latin typeface="Tw Cen MT" pitchFamily="34" charset="0"/>
                <a:ea typeface="ＭＳ Ｐゴシック" charset="-128"/>
                <a:cs typeface="+mn-cs"/>
              </a:defRPr>
            </a:lvl8pPr>
            <a:lvl9pPr marL="3657600" algn="l" defTabSz="914400" rtl="0" eaLnBrk="1" latinLnBrk="0" hangingPunct="1">
              <a:defRPr kumimoji="1" kern="1200">
                <a:solidFill>
                  <a:schemeClr val="tx1"/>
                </a:solidFill>
                <a:latin typeface="Tw Cen MT" pitchFamily="34" charset="0"/>
                <a:ea typeface="ＭＳ Ｐゴシック" charset="-128"/>
                <a:cs typeface="+mn-cs"/>
              </a:defRPr>
            </a:lvl9pPr>
          </a:lstStyle>
          <a:p>
            <a:pPr>
              <a:defRPr/>
            </a:pPr>
            <a:fld id="{6A4EE40E-F8C4-4093-9EAA-65C556353F96}" type="slidenum">
              <a:rPr lang="en-US" smtClean="0">
                <a:solidFill>
                  <a:prstClr val="black"/>
                </a:solidFill>
              </a:rPr>
              <a:pPr>
                <a:defRPr/>
              </a:pPr>
              <a:t>9</a:t>
            </a:fld>
            <a:endParaRPr lang="en-US" dirty="0">
              <a:solidFill>
                <a:prstClr val="black"/>
              </a:solidFill>
            </a:endParaRPr>
          </a:p>
        </p:txBody>
      </p:sp>
      <p:sp>
        <p:nvSpPr>
          <p:cNvPr id="42010" name="AutoShape 29"/>
          <p:cNvSpPr>
            <a:spLocks noChangeArrowheads="1"/>
          </p:cNvSpPr>
          <p:nvPr/>
        </p:nvSpPr>
        <p:spPr bwMode="auto">
          <a:xfrm>
            <a:off x="5745163" y="2636838"/>
            <a:ext cx="3744912" cy="1152525"/>
          </a:xfrm>
          <a:prstGeom prst="wedgeRoundRectCallout">
            <a:avLst>
              <a:gd name="adj1" fmla="val -108880"/>
              <a:gd name="adj2" fmla="val 1241"/>
              <a:gd name="adj3" fmla="val 16667"/>
            </a:avLst>
          </a:prstGeom>
          <a:solidFill>
            <a:srgbClr val="FFCCCC"/>
          </a:solidFill>
          <a:ln w="9525">
            <a:noFill/>
            <a:miter lim="800000"/>
            <a:headEnd/>
            <a:tailEnd/>
          </a:ln>
          <a:effectLst>
            <a:prstShdw prst="shdw17" dist="17961" dir="2700000">
              <a:srgbClr val="997A7A"/>
            </a:prstShdw>
          </a:effectLst>
        </p:spPr>
        <p:txBody>
          <a:bodyPr/>
          <a:lstStyle/>
          <a:p>
            <a:r>
              <a:rPr lang="ja-JP" altLang="en-US" sz="1600" b="1">
                <a:ea typeface="ＭＳ Ｐゴシック" charset="-128"/>
              </a:rPr>
              <a:t>実験で採取しただけのデータは著作物にはならない。</a:t>
            </a:r>
            <a:endParaRPr lang="en-US" altLang="ja-JP" sz="1600" b="1">
              <a:ea typeface="ＭＳ Ｐゴシック" charset="-128"/>
            </a:endParaRPr>
          </a:p>
          <a:p>
            <a:r>
              <a:rPr lang="ja-JP" altLang="en-US" sz="1600" b="1">
                <a:ea typeface="ＭＳ Ｐゴシック" charset="-128"/>
              </a:rPr>
              <a:t>（もちろん、著作物でないとしても倫理上勝手な使用は許されない）</a:t>
            </a:r>
          </a:p>
        </p:txBody>
      </p:sp>
      <p:sp>
        <p:nvSpPr>
          <p:cNvPr id="42011" name="AutoShape 30"/>
          <p:cNvSpPr>
            <a:spLocks noChangeArrowheads="1"/>
          </p:cNvSpPr>
          <p:nvPr/>
        </p:nvSpPr>
        <p:spPr bwMode="auto">
          <a:xfrm>
            <a:off x="5816600" y="4365625"/>
            <a:ext cx="3600450" cy="719138"/>
          </a:xfrm>
          <a:prstGeom prst="wedgeRoundRectCallout">
            <a:avLst>
              <a:gd name="adj1" fmla="val -101014"/>
              <a:gd name="adj2" fmla="val 27264"/>
              <a:gd name="adj3" fmla="val 16667"/>
            </a:avLst>
          </a:prstGeom>
          <a:solidFill>
            <a:srgbClr val="FFCCCC"/>
          </a:solidFill>
          <a:ln w="9525">
            <a:noFill/>
            <a:miter lim="800000"/>
            <a:headEnd/>
            <a:tailEnd/>
          </a:ln>
          <a:effectLst>
            <a:prstShdw prst="shdw17" dist="17961" dir="2700000">
              <a:srgbClr val="997A7A"/>
            </a:prstShdw>
          </a:effectLst>
        </p:spPr>
        <p:txBody>
          <a:bodyPr/>
          <a:lstStyle/>
          <a:p>
            <a:r>
              <a:rPr lang="ja-JP" altLang="en-US" sz="1600" b="1">
                <a:ea typeface="ＭＳ Ｐゴシック" charset="-128"/>
              </a:rPr>
              <a:t>表現して初めて著作物として保護される。</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木村　テンプレート">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1_木村　テンプレート">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木村　テンプレート</Template>
  <TotalTime>32</TotalTime>
  <Words>5395</Words>
  <Application>Microsoft Macintosh PowerPoint</Application>
  <PresentationFormat>A4 210 x 297 mm</PresentationFormat>
  <Paragraphs>358</Paragraphs>
  <Slides>16</Slides>
  <Notes>16</Notes>
  <HiddenSlides>0</HiddenSlides>
  <MMClips>0</MMClips>
  <ScaleCrop>false</ScaleCrop>
  <HeadingPairs>
    <vt:vector size="6" baseType="variant">
      <vt:variant>
        <vt:lpstr>使用されているフォント</vt:lpstr>
      </vt:variant>
      <vt:variant>
        <vt:i4>8</vt:i4>
      </vt:variant>
      <vt:variant>
        <vt:lpstr>デザイン テンプレート</vt:lpstr>
      </vt:variant>
      <vt:variant>
        <vt:i4>23</vt:i4>
      </vt:variant>
      <vt:variant>
        <vt:lpstr>スライド タイトル</vt:lpstr>
      </vt:variant>
      <vt:variant>
        <vt:i4>16</vt:i4>
      </vt:variant>
    </vt:vector>
  </HeadingPairs>
  <TitlesOfParts>
    <vt:vector size="47" baseType="lpstr">
      <vt:lpstr>Tw Cen MT</vt:lpstr>
      <vt:lpstr>SimSun</vt:lpstr>
      <vt:lpstr>Arial</vt:lpstr>
      <vt:lpstr>ＭＳ Ｐゴシック</vt:lpstr>
      <vt:lpstr>Wingdings</vt:lpstr>
      <vt:lpstr>Calibri</vt:lpstr>
      <vt:lpstr>Wingdings 2</vt:lpstr>
      <vt:lpstr>PMingLiU</vt:lpstr>
      <vt:lpstr>木村　テンプレート</vt:lpstr>
      <vt:lpstr>1_木村　テンプレート</vt:lpstr>
      <vt:lpstr>木村　テンプレート</vt:lpstr>
      <vt:lpstr>木村　テンプレート</vt:lpstr>
      <vt:lpstr>木村　テンプレート</vt:lpstr>
      <vt:lpstr>木村　テンプレート</vt:lpstr>
      <vt:lpstr>木村　テンプレート</vt:lpstr>
      <vt:lpstr>木村　テンプレート</vt:lpstr>
      <vt:lpstr>木村　テンプレート</vt:lpstr>
      <vt:lpstr>木村　テンプレート</vt:lpstr>
      <vt:lpstr>木村　テンプレート</vt:lpstr>
      <vt:lpstr>木村　テンプレート</vt:lpstr>
      <vt:lpstr>1_木村　テンプレート</vt:lpstr>
      <vt:lpstr>1_木村　テンプレート</vt:lpstr>
      <vt:lpstr>1_木村　テンプレート</vt:lpstr>
      <vt:lpstr>1_木村　テンプレート</vt:lpstr>
      <vt:lpstr>1_木村　テンプレート</vt:lpstr>
      <vt:lpstr>1_木村　テンプレート</vt:lpstr>
      <vt:lpstr>1_木村　テンプレート</vt:lpstr>
      <vt:lpstr>1_木村　テンプレート</vt:lpstr>
      <vt:lpstr>1_木村　テンプレート</vt:lpstr>
      <vt:lpstr>1_木村　テンプレート</vt:lpstr>
      <vt:lpstr>1_木村　テンプレート</vt:lpstr>
      <vt:lpstr>スライド 1</vt:lpstr>
      <vt:lpstr>第１２時限 その他の知的財産制度（１） 著作権</vt:lpstr>
      <vt:lpstr>第１２時限　目次</vt:lpstr>
      <vt:lpstr>　　　　その他の知的財産制度</vt:lpstr>
      <vt:lpstr>スライド 5</vt:lpstr>
      <vt:lpstr>　著作権制度</vt:lpstr>
      <vt:lpstr>著作権制度の仕組み</vt:lpstr>
      <vt:lpstr>著作権制度の仕組み</vt:lpstr>
      <vt:lpstr>著作物該当性</vt:lpstr>
      <vt:lpstr>スライド 10</vt:lpstr>
      <vt:lpstr>著作者の権利（著作権）　</vt:lpstr>
      <vt:lpstr>著作権</vt:lpstr>
      <vt:lpstr>著作者人格権</vt:lpstr>
      <vt:lpstr>例外的に利用ができる場合：権利制限</vt:lpstr>
      <vt:lpstr>権利制限の類型</vt:lpstr>
      <vt:lpstr>諸問題：P２Pに関する著作権法上の問題点</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プレゼンテーションのタイトル プレゼンテーションのサブタイトル</dc:title>
  <dc:creator/>
  <cp:lastModifiedBy/>
  <cp:revision>28</cp:revision>
  <dcterms:created xsi:type="dcterms:W3CDTF">2012-08-22T07:48:13Z</dcterms:created>
  <dcterms:modified xsi:type="dcterms:W3CDTF">2013-04-09T12:16:50Z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TC101671251041</vt:lpwstr>
  </property>
</Properties>
</file>