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5"/>
  </p:notesMasterIdLst>
  <p:sldIdLst>
    <p:sldId id="283" r:id="rId3"/>
    <p:sldId id="274" r:id="rId4"/>
    <p:sldId id="275" r:id="rId5"/>
    <p:sldId id="282" r:id="rId6"/>
    <p:sldId id="259" r:id="rId7"/>
    <p:sldId id="260" r:id="rId8"/>
    <p:sldId id="280" r:id="rId9"/>
    <p:sldId id="281" r:id="rId10"/>
    <p:sldId id="263" r:id="rId11"/>
    <p:sldId id="264" r:id="rId12"/>
    <p:sldId id="265" r:id="rId13"/>
    <p:sldId id="266" r:id="rId14"/>
    <p:sldId id="267" r:id="rId15"/>
    <p:sldId id="268" r:id="rId16"/>
    <p:sldId id="269" r:id="rId17"/>
    <p:sldId id="270" r:id="rId18"/>
    <p:sldId id="271" r:id="rId19"/>
    <p:sldId id="272" r:id="rId20"/>
    <p:sldId id="273" r:id="rId21"/>
    <p:sldId id="276" r:id="rId22"/>
    <p:sldId id="277" r:id="rId23"/>
    <p:sldId id="278" r:id="rId24"/>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1FF"/>
    <a:srgbClr val="FF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182" autoAdjust="0"/>
  </p:normalViewPr>
  <p:slideViewPr>
    <p:cSldViewPr>
      <p:cViewPr>
        <p:scale>
          <a:sx n="100" d="100"/>
          <a:sy n="100" d="100"/>
        </p:scale>
        <p:origin x="-72" y="-5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FFCAF1BB-E85F-472D-92AB-6479AC867FD9}" type="datetimeFigureOut">
              <a:rPr lang="ja-JP" altLang="en-US"/>
              <a:pPr>
                <a:defRPr/>
              </a:pPr>
              <a:t>2013/4/9</a:t>
            </a:fld>
            <a:endParaRPr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73CAA601-3FC7-4129-8F68-472852442E75}"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xfrm>
            <a:off x="703263" y="155575"/>
            <a:ext cx="5449887" cy="4087813"/>
          </a:xfrm>
          <a:noFill/>
          <a:ln>
            <a:solidFill>
              <a:srgbClr val="000000"/>
            </a:solidFill>
            <a:miter lim="800000"/>
            <a:headEnd/>
            <a:tailEnd/>
          </a:ln>
        </p:spPr>
      </p:sp>
      <p:sp>
        <p:nvSpPr>
          <p:cNvPr id="93187" name="Notes Placeholder 2"/>
          <p:cNvSpPr>
            <a:spLocks noGrp="1"/>
          </p:cNvSpPr>
          <p:nvPr>
            <p:ph type="body" idx="1"/>
          </p:nvPr>
        </p:nvSpPr>
        <p:spPr bwMode="auto">
          <a:xfrm>
            <a:off x="163513" y="4343400"/>
            <a:ext cx="6530975" cy="4113213"/>
          </a:xfrm>
          <a:noFill/>
        </p:spPr>
        <p:txBody>
          <a:bodyPr wrap="square" lIns="90654" tIns="45327" rIns="90654" bIns="45327" numCol="1" anchor="t" anchorCtr="0" compatLnSpc="1">
            <a:prstTxWarp prst="textNoShape">
              <a:avLst/>
            </a:prstTxWarp>
          </a:bodyPr>
          <a:lstStyle/>
          <a:p>
            <a:pPr eaLnBrk="1" hangingPunct="1">
              <a:spcBef>
                <a:spcPct val="0"/>
              </a:spcBef>
            </a:pPr>
            <a:endParaRPr lang="ja-JP" altLang="en-US" smtClean="0">
              <a:latin typeface="ＭＳ Ｐゴシック" charset="-128"/>
            </a:endParaRPr>
          </a:p>
        </p:txBody>
      </p:sp>
      <p:sp>
        <p:nvSpPr>
          <p:cNvPr id="9318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0654" tIns="45327" rIns="90654" bIns="45327" anchor="b"/>
          <a:lstStyle/>
          <a:p>
            <a:pPr algn="r" defTabSz="906463"/>
            <a:fld id="{87C7E435-5623-4640-A8A0-C0DA4C82EA52}" type="slidenum">
              <a:rPr kumimoji="0" lang="en-US" altLang="zh-CN" sz="1200">
                <a:latin typeface="Calibri" pitchFamily="34" charset="0"/>
                <a:ea typeface="SimSun" pitchFamily="2" charset="-122"/>
              </a:rPr>
              <a:pPr algn="r" defTabSz="906463"/>
              <a:t>1</a:t>
            </a:fld>
            <a:endParaRPr kumimoji="0" lang="en-US" altLang="zh-CN" sz="1200">
              <a:latin typeface="Calibri" pitchFamily="34" charset="0"/>
              <a:ea typeface="SimSun"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スライド イメージ プレースホルダー 1"/>
          <p:cNvSpPr>
            <a:spLocks noGrp="1" noRot="1" noChangeAspect="1"/>
          </p:cNvSpPr>
          <p:nvPr>
            <p:ph type="sldImg"/>
          </p:nvPr>
        </p:nvSpPr>
        <p:spPr bwMode="auto">
          <a:xfrm>
            <a:off x="1143000" y="685800"/>
            <a:ext cx="4573588" cy="3429000"/>
          </a:xfrm>
          <a:noFill/>
          <a:ln>
            <a:solidFill>
              <a:srgbClr val="000000"/>
            </a:solidFill>
            <a:miter lim="800000"/>
            <a:headEnd/>
            <a:tailEnd/>
          </a:ln>
        </p:spPr>
      </p:sp>
      <p:sp>
        <p:nvSpPr>
          <p:cNvPr id="4403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ja-JP" smtClean="0"/>
              <a:t>〔</a:t>
            </a:r>
            <a:r>
              <a:rPr lang="ja-JP" altLang="en-US" smtClean="0"/>
              <a:t>狙い</a:t>
            </a:r>
            <a:r>
              <a:rPr lang="en-US" altLang="ja-JP" smtClean="0"/>
              <a:t>〕</a:t>
            </a:r>
          </a:p>
          <a:p>
            <a:pPr eaLnBrk="1" hangingPunct="1">
              <a:spcBef>
                <a:spcPct val="0"/>
              </a:spcBef>
            </a:pPr>
            <a:r>
              <a:rPr lang="ja-JP" altLang="en-US" smtClean="0"/>
              <a:t>類否の一例を示すことで、具体的な類否の基準の適用を理解させる。</a:t>
            </a:r>
            <a:endParaRPr lang="en-US" altLang="ja-JP" smtClean="0"/>
          </a:p>
          <a:p>
            <a:pPr eaLnBrk="1" hangingPunct="1">
              <a:spcBef>
                <a:spcPct val="0"/>
              </a:spcBef>
            </a:pPr>
            <a:endParaRPr lang="en-US" altLang="ja-JP" smtClean="0"/>
          </a:p>
          <a:p>
            <a:pPr eaLnBrk="1" hangingPunct="1">
              <a:spcBef>
                <a:spcPct val="0"/>
              </a:spcBef>
            </a:pPr>
            <a:r>
              <a:rPr lang="en-US" altLang="ja-JP" smtClean="0"/>
              <a:t>〔</a:t>
            </a:r>
            <a:r>
              <a:rPr lang="ja-JP" altLang="en-US" smtClean="0"/>
              <a:t>説明</a:t>
            </a:r>
            <a:r>
              <a:rPr lang="en-US" altLang="ja-JP" smtClean="0"/>
              <a:t>〕</a:t>
            </a:r>
          </a:p>
          <a:p>
            <a:pPr eaLnBrk="1" hangingPunct="1">
              <a:spcBef>
                <a:spcPct val="0"/>
              </a:spcBef>
            </a:pPr>
            <a:r>
              <a:rPr lang="ja-JP" altLang="en-US" smtClean="0"/>
              <a:t>既に登録されている商標に類似する商標を後から出願しても拒絶されるが（商標法</a:t>
            </a:r>
            <a:r>
              <a:rPr lang="en-US" altLang="ja-JP" smtClean="0"/>
              <a:t>4</a:t>
            </a:r>
            <a:r>
              <a:rPr lang="ja-JP" altLang="en-US" smtClean="0"/>
              <a:t>条</a:t>
            </a:r>
            <a:r>
              <a:rPr lang="en-US" altLang="ja-JP" smtClean="0"/>
              <a:t>1</a:t>
            </a:r>
            <a:r>
              <a:rPr lang="ja-JP" altLang="en-US" smtClean="0"/>
              <a:t>項</a:t>
            </a:r>
            <a:r>
              <a:rPr lang="en-US" altLang="ja-JP" smtClean="0"/>
              <a:t>11</a:t>
            </a:r>
            <a:r>
              <a:rPr lang="ja-JP" altLang="en-US" smtClean="0"/>
              <a:t>号）、どのような場合に類似するとされるかは事例ごとの判断となる。ここでは一例として、例えばどのような場合に拒絶されるのかというケースを掲載している。</a:t>
            </a:r>
          </a:p>
        </p:txBody>
      </p:sp>
      <p:sp>
        <p:nvSpPr>
          <p:cNvPr id="44035"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6A684A6-5EC0-4FE5-959B-9C27D3D17057}" type="slidenum">
              <a:rPr lang="en-US" altLang="ja-JP">
                <a:solidFill>
                  <a:srgbClr val="000000"/>
                </a:solidFill>
              </a:rPr>
              <a:pPr fontAlgn="base">
                <a:spcBef>
                  <a:spcPct val="0"/>
                </a:spcBef>
                <a:spcAft>
                  <a:spcPct val="0"/>
                </a:spcAft>
                <a:defRPr/>
              </a:pPr>
              <a:t>10</a:t>
            </a:fld>
            <a:endParaRPr lang="en-US" altLang="ja-JP">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スライド イメージ プレースホルダー 1"/>
          <p:cNvSpPr>
            <a:spLocks noGrp="1" noRot="1" noChangeAspect="1"/>
          </p:cNvSpPr>
          <p:nvPr>
            <p:ph type="sldImg"/>
          </p:nvPr>
        </p:nvSpPr>
        <p:spPr bwMode="auto">
          <a:xfrm>
            <a:off x="1143000" y="685800"/>
            <a:ext cx="4573588" cy="3429000"/>
          </a:xfrm>
          <a:noFill/>
          <a:ln>
            <a:solidFill>
              <a:srgbClr val="000000"/>
            </a:solidFill>
            <a:miter lim="800000"/>
            <a:headEnd/>
            <a:tailEnd/>
          </a:ln>
        </p:spPr>
      </p:sp>
      <p:sp>
        <p:nvSpPr>
          <p:cNvPr id="460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ja-JP" smtClean="0"/>
              <a:t>〔</a:t>
            </a:r>
            <a:r>
              <a:rPr lang="ja-JP" altLang="en-US" smtClean="0"/>
              <a:t>狙い</a:t>
            </a:r>
            <a:r>
              <a:rPr lang="en-US" altLang="ja-JP" smtClean="0"/>
              <a:t>〕</a:t>
            </a:r>
          </a:p>
          <a:p>
            <a:pPr eaLnBrk="1" hangingPunct="1">
              <a:spcBef>
                <a:spcPct val="0"/>
              </a:spcBef>
            </a:pPr>
            <a:r>
              <a:rPr lang="ja-JP" altLang="en-US" smtClean="0"/>
              <a:t>商標の出願に関するイメージを持ってもらう。</a:t>
            </a:r>
            <a:endParaRPr lang="en-US" altLang="ja-JP" smtClean="0"/>
          </a:p>
          <a:p>
            <a:pPr eaLnBrk="1" hangingPunct="1">
              <a:spcBef>
                <a:spcPct val="0"/>
              </a:spcBef>
            </a:pPr>
            <a:endParaRPr lang="en-US" altLang="ja-JP" smtClean="0"/>
          </a:p>
          <a:p>
            <a:pPr eaLnBrk="1" hangingPunct="1">
              <a:spcBef>
                <a:spcPct val="0"/>
              </a:spcBef>
            </a:pPr>
            <a:r>
              <a:rPr lang="en-US" altLang="ja-JP" smtClean="0"/>
              <a:t>〔</a:t>
            </a:r>
            <a:r>
              <a:rPr lang="ja-JP" altLang="en-US" smtClean="0"/>
              <a:t>説明</a:t>
            </a:r>
            <a:r>
              <a:rPr lang="en-US" altLang="ja-JP" smtClean="0"/>
              <a:t>〕</a:t>
            </a:r>
          </a:p>
          <a:p>
            <a:pPr eaLnBrk="1" hangingPunct="1">
              <a:spcBef>
                <a:spcPct val="0"/>
              </a:spcBef>
            </a:pPr>
            <a:r>
              <a:rPr lang="ja-JP" altLang="en-US" smtClean="0"/>
              <a:t>　願書の例である。学生が直接出願に携わることはそうないであろうが、どのような事項が特定されるのかを認識するのに良い素材である。</a:t>
            </a:r>
            <a:endParaRPr lang="en-US" altLang="ja-JP" smtClean="0"/>
          </a:p>
          <a:p>
            <a:pPr eaLnBrk="1" hangingPunct="1">
              <a:spcBef>
                <a:spcPct val="0"/>
              </a:spcBef>
            </a:pPr>
            <a:r>
              <a:rPr lang="ja-JP" altLang="en-US" smtClean="0"/>
              <a:t>　手数料等は参考である。</a:t>
            </a:r>
          </a:p>
        </p:txBody>
      </p:sp>
      <p:sp>
        <p:nvSpPr>
          <p:cNvPr id="4608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20BF16-1403-4267-9112-CB825FAA345E}" type="slidenum">
              <a:rPr lang="en-US" altLang="ja-JP">
                <a:solidFill>
                  <a:srgbClr val="000000"/>
                </a:solidFill>
              </a:rPr>
              <a:pPr fontAlgn="base">
                <a:spcBef>
                  <a:spcPct val="0"/>
                </a:spcBef>
                <a:spcAft>
                  <a:spcPct val="0"/>
                </a:spcAft>
                <a:defRPr/>
              </a:pPr>
              <a:t>11</a:t>
            </a:fld>
            <a:endParaRPr lang="en-US" altLang="ja-JP">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C4CEBBC-281A-4B34-B186-8002739BDEBC}" type="slidenum">
              <a:rPr lang="en-US" altLang="ja-JP">
                <a:solidFill>
                  <a:srgbClr val="000000"/>
                </a:solidFill>
              </a:rPr>
              <a:pPr fontAlgn="base">
                <a:spcBef>
                  <a:spcPct val="0"/>
                </a:spcBef>
                <a:spcAft>
                  <a:spcPct val="0"/>
                </a:spcAft>
                <a:defRPr/>
              </a:pPr>
              <a:t>12</a:t>
            </a:fld>
            <a:endParaRPr lang="en-US" altLang="ja-JP">
              <a:solidFill>
                <a:srgbClr val="000000"/>
              </a:solidFill>
            </a:endParaRPr>
          </a:p>
        </p:txBody>
      </p:sp>
      <p:sp>
        <p:nvSpPr>
          <p:cNvPr id="48130" name="Rectangle 2"/>
          <p:cNvSpPr>
            <a:spLocks noGrp="1" noRot="1" noChangeAspect="1" noChangeArrowheads="1" noTextEdit="1"/>
          </p:cNvSpPr>
          <p:nvPr>
            <p:ph type="sldImg"/>
          </p:nvPr>
        </p:nvSpPr>
        <p:spPr bwMode="auto">
          <a:xfrm>
            <a:off x="1143000" y="685800"/>
            <a:ext cx="4573588" cy="3429000"/>
          </a:xfrm>
          <a:noFill/>
          <a:ln>
            <a:solidFill>
              <a:srgbClr val="000000"/>
            </a:solidFill>
            <a:miter lim="800000"/>
            <a:headEnd/>
            <a:tailEnd/>
          </a:ln>
        </p:spPr>
      </p:sp>
      <p:sp>
        <p:nvSpPr>
          <p:cNvPr id="48131" name="Rectangle 3"/>
          <p:cNvSpPr>
            <a:spLocks noGrp="1" noChangeArrowheads="1"/>
          </p:cNvSpPr>
          <p:nvPr>
            <p:ph type="body" idx="1"/>
          </p:nvPr>
        </p:nvSpPr>
        <p:spPr bwMode="auto">
          <a:xfrm>
            <a:off x="915988" y="4343400"/>
            <a:ext cx="5026025" cy="4443413"/>
          </a:xfrm>
          <a:noFill/>
        </p:spPr>
        <p:txBody>
          <a:bodyPr wrap="square" lIns="92226" tIns="46113" rIns="92226" bIns="46113" numCol="1" anchor="t" anchorCtr="0" compatLnSpc="1">
            <a:prstTxWarp prst="textNoShape">
              <a:avLst/>
            </a:prstTxWarp>
          </a:bodyPr>
          <a:lstStyle/>
          <a:p>
            <a:pPr eaLnBrk="1" hangingPunct="1">
              <a:spcBef>
                <a:spcPct val="0"/>
              </a:spcBef>
            </a:pPr>
            <a:r>
              <a:rPr lang="en-US" altLang="ja-JP" smtClean="0"/>
              <a:t>〔</a:t>
            </a:r>
            <a:r>
              <a:rPr lang="ja-JP" altLang="en-US" smtClean="0"/>
              <a:t>狙い</a:t>
            </a:r>
            <a:r>
              <a:rPr lang="en-US" altLang="ja-JP" smtClean="0"/>
              <a:t>〕</a:t>
            </a:r>
          </a:p>
          <a:p>
            <a:pPr eaLnBrk="1" hangingPunct="1">
              <a:spcBef>
                <a:spcPct val="0"/>
              </a:spcBef>
            </a:pPr>
            <a:r>
              <a:rPr lang="ja-JP" altLang="en-US" smtClean="0"/>
              <a:t>指定商品・役務について理解させる。</a:t>
            </a:r>
            <a:endParaRPr lang="en-US" altLang="ja-JP" smtClean="0"/>
          </a:p>
          <a:p>
            <a:pPr eaLnBrk="1" hangingPunct="1">
              <a:spcBef>
                <a:spcPct val="0"/>
              </a:spcBef>
            </a:pPr>
            <a:endParaRPr lang="en-US" altLang="ja-JP" smtClean="0"/>
          </a:p>
          <a:p>
            <a:pPr eaLnBrk="1" hangingPunct="1">
              <a:spcBef>
                <a:spcPct val="0"/>
              </a:spcBef>
            </a:pPr>
            <a:r>
              <a:rPr lang="en-US" altLang="ja-JP" smtClean="0"/>
              <a:t>〔</a:t>
            </a:r>
            <a:r>
              <a:rPr lang="ja-JP" altLang="en-US" smtClean="0"/>
              <a:t>説明</a:t>
            </a:r>
            <a:r>
              <a:rPr lang="en-US" altLang="ja-JP" smtClean="0"/>
              <a:t>〕</a:t>
            </a:r>
          </a:p>
          <a:p>
            <a:pPr eaLnBrk="1" hangingPunct="1">
              <a:spcBef>
                <a:spcPct val="0"/>
              </a:spcBef>
            </a:pPr>
            <a:r>
              <a:rPr lang="ja-JP" altLang="en-US" smtClean="0"/>
              <a:t>　商標は何のサービスに用いられるのかを特定して登録を受ける必要がある。</a:t>
            </a:r>
            <a:endParaRPr lang="en-US" altLang="ja-JP" smtClean="0"/>
          </a:p>
          <a:p>
            <a:pPr algn="just" eaLnBrk="1" hangingPunct="1">
              <a:spcBef>
                <a:spcPct val="0"/>
              </a:spcBef>
            </a:pPr>
            <a:r>
              <a:rPr lang="ja-JP" altLang="en-US" smtClean="0">
                <a:latin typeface="ＭＳ Ｐ明朝" pitchFamily="18" charset="-128"/>
              </a:rPr>
              <a:t>　そのサービスにその商標を使用することが独占権の範囲となるので、慎重に決定する必要がある。</a:t>
            </a:r>
            <a:endParaRPr lang="en-US" altLang="ja-JP" smtClean="0">
              <a:latin typeface="ＭＳ Ｐ明朝" pitchFamily="18" charset="-128"/>
            </a:endParaRPr>
          </a:p>
          <a:p>
            <a:pPr algn="just" eaLnBrk="1" hangingPunct="1">
              <a:spcBef>
                <a:spcPct val="0"/>
              </a:spcBef>
            </a:pPr>
            <a:r>
              <a:rPr lang="ja-JP" altLang="en-US" b="1" smtClean="0">
                <a:latin typeface="ＭＳ Ｐ明朝" pitchFamily="18" charset="-128"/>
              </a:rPr>
              <a:t>○商品、役務とは？</a:t>
            </a:r>
          </a:p>
          <a:p>
            <a:pPr algn="just" eaLnBrk="1" hangingPunct="1">
              <a:spcBef>
                <a:spcPct val="0"/>
              </a:spcBef>
            </a:pPr>
            <a:r>
              <a:rPr lang="ja-JP" altLang="en-US" smtClean="0">
                <a:latin typeface="ＭＳ Ｐ明朝" pitchFamily="18" charset="-128"/>
              </a:rPr>
              <a:t>　「商品」とは何かについて、商標法は定義規定はない。一般的には、「商取引の目的となる物（動産）」である。</a:t>
            </a:r>
            <a:endParaRPr lang="en-US" altLang="ja-JP" smtClean="0">
              <a:latin typeface="ＭＳ Ｐ明朝" pitchFamily="18" charset="-128"/>
            </a:endParaRPr>
          </a:p>
          <a:p>
            <a:pPr algn="just" eaLnBrk="1" hangingPunct="1">
              <a:spcBef>
                <a:spcPct val="0"/>
              </a:spcBef>
            </a:pPr>
            <a:r>
              <a:rPr lang="ja-JP" altLang="en-US" smtClean="0">
                <a:latin typeface="ＭＳ Ｐ明朝" pitchFamily="18" charset="-128"/>
              </a:rPr>
              <a:t>また、「役務」についても、商標法上定義規定はない。一般的には、「他人のためにする労務または便益であって独立して商取引の目的となるもの」とされている。</a:t>
            </a:r>
            <a:endParaRPr lang="en-US" altLang="ja-JP" smtClean="0">
              <a:latin typeface="ＭＳ Ｐ明朝" pitchFamily="18" charset="-128"/>
            </a:endParaRPr>
          </a:p>
          <a:p>
            <a:pPr algn="just" eaLnBrk="1" hangingPunct="1">
              <a:spcBef>
                <a:spcPct val="0"/>
              </a:spcBef>
            </a:pPr>
            <a:r>
              <a:rPr lang="ja-JP" altLang="en-US" b="1" smtClean="0">
                <a:latin typeface="ＭＳ Ｐ明朝" pitchFamily="18" charset="-128"/>
              </a:rPr>
              <a:t>○指定商品、指定役務とは？</a:t>
            </a:r>
          </a:p>
          <a:p>
            <a:pPr algn="just" eaLnBrk="1" hangingPunct="1">
              <a:spcBef>
                <a:spcPct val="0"/>
              </a:spcBef>
            </a:pPr>
            <a:r>
              <a:rPr lang="ja-JP" altLang="en-US" smtClean="0">
                <a:latin typeface="ＭＳ Ｐ明朝" pitchFamily="18" charset="-128"/>
              </a:rPr>
              <a:t>　商標登録出願に当たっては、その商標を使用すべき一または二以上の商品（役務）を指定し、その商品（役務）が属する区分（類）を願書に記載しなければならない。</a:t>
            </a:r>
          </a:p>
          <a:p>
            <a:pPr algn="just" eaLnBrk="1" hangingPunct="1">
              <a:spcBef>
                <a:spcPct val="0"/>
              </a:spcBef>
            </a:pPr>
            <a:r>
              <a:rPr lang="ja-JP" altLang="en-US" smtClean="0">
                <a:latin typeface="ＭＳ Ｐ明朝" pitchFamily="18" charset="-128"/>
              </a:rPr>
              <a:t>　商品及び役務の区分は、４５の類に区分されている（施行令別表）。そして、各類に属する具体的な商品の例・約４</a:t>
            </a:r>
            <a:r>
              <a:rPr lang="en-US" altLang="ja-JP" smtClean="0">
                <a:latin typeface="ＭＳ Ｐ明朝" pitchFamily="18" charset="-128"/>
              </a:rPr>
              <a:t>,</a:t>
            </a:r>
            <a:r>
              <a:rPr lang="ja-JP" altLang="en-US" smtClean="0">
                <a:latin typeface="ＭＳ Ｐ明朝" pitchFamily="18" charset="-128"/>
              </a:rPr>
              <a:t>８００品目、役務の例・約６００業態が施行規則の別表に掲げられている。</a:t>
            </a:r>
          </a:p>
          <a:p>
            <a:pPr algn="just" eaLnBrk="1" hangingPunct="1">
              <a:spcBef>
                <a:spcPct val="0"/>
              </a:spcBef>
            </a:pPr>
            <a:r>
              <a:rPr lang="ja-JP" altLang="en-US" smtClean="0">
                <a:latin typeface="ＭＳ Ｐ明朝" pitchFamily="18" charset="-128"/>
              </a:rPr>
              <a:t>　出願において商品（役務）の指定は、政令で定める商品及び役務の区分に従ってしなければならない（商標法第６条第２項）。複数区分にわたる場合には、区分ごとに区分けして、指定する商品（役務）を記載する必要がある。</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スライド イメージ プレースホルダー 1"/>
          <p:cNvSpPr>
            <a:spLocks noGrp="1" noRot="1" noChangeAspect="1"/>
          </p:cNvSpPr>
          <p:nvPr>
            <p:ph type="sldImg"/>
          </p:nvPr>
        </p:nvSpPr>
        <p:spPr bwMode="auto">
          <a:xfrm>
            <a:off x="1143000" y="685800"/>
            <a:ext cx="4573588" cy="3429000"/>
          </a:xfrm>
          <a:noFill/>
          <a:ln>
            <a:solidFill>
              <a:srgbClr val="000000"/>
            </a:solidFill>
            <a:miter lim="800000"/>
            <a:headEnd/>
            <a:tailEnd/>
          </a:ln>
        </p:spPr>
      </p:sp>
      <p:sp>
        <p:nvSpPr>
          <p:cNvPr id="5017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ja-JP" smtClean="0"/>
              <a:t>〔</a:t>
            </a:r>
            <a:r>
              <a:rPr lang="ja-JP" altLang="en-US" smtClean="0"/>
              <a:t>狙い</a:t>
            </a:r>
            <a:r>
              <a:rPr lang="en-US" altLang="ja-JP" smtClean="0"/>
              <a:t>〕</a:t>
            </a:r>
          </a:p>
          <a:p>
            <a:pPr eaLnBrk="1" hangingPunct="1">
              <a:spcBef>
                <a:spcPct val="0"/>
              </a:spcBef>
            </a:pPr>
            <a:r>
              <a:rPr lang="ja-JP" altLang="en-US" smtClean="0"/>
              <a:t>参考として、商品区分の具体例を提示している。</a:t>
            </a:r>
            <a:endParaRPr lang="en-US" altLang="ja-JP" smtClean="0"/>
          </a:p>
        </p:txBody>
      </p:sp>
      <p:sp>
        <p:nvSpPr>
          <p:cNvPr id="50179"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8F06A65-CA02-44A1-A14B-85C874E0DA87}" type="slidenum">
              <a:rPr lang="en-US" altLang="ja-JP">
                <a:solidFill>
                  <a:srgbClr val="000000"/>
                </a:solidFill>
              </a:rPr>
              <a:pPr fontAlgn="base">
                <a:spcBef>
                  <a:spcPct val="0"/>
                </a:spcBef>
                <a:spcAft>
                  <a:spcPct val="0"/>
                </a:spcAft>
                <a:defRPr/>
              </a:pPr>
              <a:t>13</a:t>
            </a:fld>
            <a:endParaRPr lang="en-US" altLang="ja-JP">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FECB2FA-1A30-4F4F-A23A-DA0C0E076170}" type="slidenum">
              <a:rPr lang="en-US" altLang="ja-JP">
                <a:solidFill>
                  <a:srgbClr val="000000"/>
                </a:solidFill>
              </a:rPr>
              <a:pPr fontAlgn="base">
                <a:spcBef>
                  <a:spcPct val="0"/>
                </a:spcBef>
                <a:spcAft>
                  <a:spcPct val="0"/>
                </a:spcAft>
                <a:defRPr/>
              </a:pPr>
              <a:t>14</a:t>
            </a:fld>
            <a:endParaRPr lang="en-US" altLang="ja-JP">
              <a:solidFill>
                <a:srgbClr val="000000"/>
              </a:solidFill>
            </a:endParaRPr>
          </a:p>
        </p:txBody>
      </p:sp>
      <p:sp>
        <p:nvSpPr>
          <p:cNvPr id="52226" name="Rectangle 2"/>
          <p:cNvSpPr>
            <a:spLocks noGrp="1" noRot="1" noChangeAspect="1" noChangeArrowheads="1" noTextEdit="1"/>
          </p:cNvSpPr>
          <p:nvPr>
            <p:ph type="sldImg"/>
          </p:nvPr>
        </p:nvSpPr>
        <p:spPr bwMode="auto">
          <a:xfrm>
            <a:off x="1143000" y="685800"/>
            <a:ext cx="4573588" cy="3429000"/>
          </a:xfrm>
          <a:noFill/>
          <a:ln>
            <a:solidFill>
              <a:srgbClr val="000000"/>
            </a:solidFill>
            <a:miter lim="800000"/>
            <a:headEnd/>
            <a:tailEnd/>
          </a:ln>
        </p:spPr>
      </p:sp>
      <p:sp>
        <p:nvSpPr>
          <p:cNvPr id="52227" name="Rectangle 3"/>
          <p:cNvSpPr>
            <a:spLocks noGrp="1" noChangeArrowheads="1"/>
          </p:cNvSpPr>
          <p:nvPr>
            <p:ph type="body" idx="1"/>
          </p:nvPr>
        </p:nvSpPr>
        <p:spPr bwMode="auto">
          <a:noFill/>
        </p:spPr>
        <p:txBody>
          <a:bodyPr wrap="square" lIns="92226" tIns="46113" rIns="92226" bIns="46113" numCol="1" anchor="t" anchorCtr="0" compatLnSpc="1">
            <a:prstTxWarp prst="textNoShape">
              <a:avLst/>
            </a:prstTxWarp>
          </a:bodyPr>
          <a:lstStyle/>
          <a:p>
            <a:pPr eaLnBrk="1" hangingPunct="1">
              <a:spcBef>
                <a:spcPct val="0"/>
              </a:spcBef>
            </a:pPr>
            <a:r>
              <a:rPr lang="en-US" altLang="ja-JP" smtClean="0"/>
              <a:t>〔</a:t>
            </a:r>
            <a:r>
              <a:rPr lang="ja-JP" altLang="en-US" smtClean="0"/>
              <a:t>狙い</a:t>
            </a:r>
            <a:r>
              <a:rPr lang="en-US" altLang="ja-JP" smtClean="0"/>
              <a:t>〕</a:t>
            </a:r>
          </a:p>
          <a:p>
            <a:pPr eaLnBrk="1" hangingPunct="1">
              <a:spcBef>
                <a:spcPct val="0"/>
              </a:spcBef>
            </a:pPr>
            <a:r>
              <a:rPr lang="ja-JP" altLang="en-US" smtClean="0"/>
              <a:t>商標の出願手続を概観する。</a:t>
            </a:r>
            <a:endParaRPr lang="en-US" altLang="ja-JP" smtClean="0"/>
          </a:p>
          <a:p>
            <a:pPr eaLnBrk="1" hangingPunct="1">
              <a:spcBef>
                <a:spcPct val="0"/>
              </a:spcBef>
            </a:pPr>
            <a:endParaRPr lang="en-US" altLang="ja-JP" smtClean="0"/>
          </a:p>
          <a:p>
            <a:pPr eaLnBrk="1" hangingPunct="1">
              <a:spcBef>
                <a:spcPct val="0"/>
              </a:spcBef>
            </a:pPr>
            <a:r>
              <a:rPr lang="en-US" altLang="ja-JP" smtClean="0"/>
              <a:t>〔</a:t>
            </a:r>
            <a:r>
              <a:rPr lang="ja-JP" altLang="en-US" smtClean="0"/>
              <a:t>説明</a:t>
            </a:r>
            <a:r>
              <a:rPr lang="en-US" altLang="ja-JP" smtClean="0"/>
              <a:t>〕</a:t>
            </a:r>
          </a:p>
          <a:p>
            <a:pPr eaLnBrk="1" hangingPunct="1">
              <a:spcBef>
                <a:spcPct val="0"/>
              </a:spcBef>
            </a:pPr>
            <a:r>
              <a:rPr lang="ja-JP" altLang="en-US" smtClean="0"/>
              <a:t>受講生が将来具体的な出願をすることは稀であろうから、概観する程度で良い。出願書類の提出の方法によって若干変わるが、概ね出願から２～３ヶ月で公開され、半年程度で登録される。</a:t>
            </a:r>
            <a:endParaRPr lang="en-US" altLang="ja-JP" smtClean="0"/>
          </a:p>
          <a:p>
            <a:pPr eaLnBrk="1" hangingPunct="1">
              <a:spcBef>
                <a:spcPct val="0"/>
              </a:spcBef>
            </a:pPr>
            <a:endParaRPr lang="ja-JP"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1416D4E-C68C-43FF-BBD0-76952E19A4D4}" type="slidenum">
              <a:rPr lang="en-US" altLang="ja-JP">
                <a:solidFill>
                  <a:srgbClr val="000000"/>
                </a:solidFill>
              </a:rPr>
              <a:pPr fontAlgn="base">
                <a:spcBef>
                  <a:spcPct val="0"/>
                </a:spcBef>
                <a:spcAft>
                  <a:spcPct val="0"/>
                </a:spcAft>
                <a:defRPr/>
              </a:pPr>
              <a:t>15</a:t>
            </a:fld>
            <a:endParaRPr lang="en-US" altLang="ja-JP">
              <a:solidFill>
                <a:srgbClr val="000000"/>
              </a:solidFill>
            </a:endParaRPr>
          </a:p>
        </p:txBody>
      </p:sp>
      <p:sp>
        <p:nvSpPr>
          <p:cNvPr id="54274" name="Rectangle 2"/>
          <p:cNvSpPr>
            <a:spLocks noGrp="1" noRot="1" noChangeAspect="1" noChangeArrowheads="1" noTextEdit="1"/>
          </p:cNvSpPr>
          <p:nvPr>
            <p:ph type="sldImg"/>
          </p:nvPr>
        </p:nvSpPr>
        <p:spPr bwMode="auto">
          <a:xfrm>
            <a:off x="1143000" y="685800"/>
            <a:ext cx="4573588" cy="3429000"/>
          </a:xfrm>
          <a:noFill/>
          <a:ln>
            <a:solidFill>
              <a:srgbClr val="000000"/>
            </a:solidFill>
            <a:miter lim="800000"/>
            <a:headEnd/>
            <a:tailEnd/>
          </a:ln>
        </p:spPr>
      </p:sp>
      <p:sp>
        <p:nvSpPr>
          <p:cNvPr id="54275" name="Rectangle 3"/>
          <p:cNvSpPr>
            <a:spLocks noGrp="1" noChangeArrowheads="1"/>
          </p:cNvSpPr>
          <p:nvPr>
            <p:ph type="body" idx="1"/>
          </p:nvPr>
        </p:nvSpPr>
        <p:spPr bwMode="auto">
          <a:noFill/>
        </p:spPr>
        <p:txBody>
          <a:bodyPr wrap="square" lIns="92226" tIns="46113" rIns="92226" bIns="46113" numCol="1" anchor="t" anchorCtr="0" compatLnSpc="1">
            <a:prstTxWarp prst="textNoShape">
              <a:avLst/>
            </a:prstTxWarp>
          </a:bodyPr>
          <a:lstStyle/>
          <a:p>
            <a:pPr eaLnBrk="1" hangingPunct="1">
              <a:spcBef>
                <a:spcPct val="0"/>
              </a:spcBef>
            </a:pPr>
            <a:r>
              <a:rPr lang="en-US" altLang="ja-JP" smtClean="0"/>
              <a:t>〔</a:t>
            </a:r>
            <a:r>
              <a:rPr lang="ja-JP" altLang="en-US" smtClean="0"/>
              <a:t>狙い</a:t>
            </a:r>
            <a:r>
              <a:rPr lang="en-US" altLang="ja-JP" smtClean="0"/>
              <a:t>〕</a:t>
            </a:r>
          </a:p>
          <a:p>
            <a:pPr eaLnBrk="1" hangingPunct="1">
              <a:spcBef>
                <a:spcPct val="0"/>
              </a:spcBef>
            </a:pPr>
            <a:r>
              <a:rPr lang="ja-JP" altLang="en-US" smtClean="0"/>
              <a:t>更新制度について理解させる。</a:t>
            </a:r>
            <a:endParaRPr lang="en-US" altLang="ja-JP" smtClean="0"/>
          </a:p>
          <a:p>
            <a:pPr eaLnBrk="1" hangingPunct="1">
              <a:spcBef>
                <a:spcPct val="0"/>
              </a:spcBef>
            </a:pPr>
            <a:endParaRPr lang="en-US" altLang="ja-JP" smtClean="0"/>
          </a:p>
          <a:p>
            <a:pPr eaLnBrk="1" hangingPunct="1">
              <a:spcBef>
                <a:spcPct val="0"/>
              </a:spcBef>
            </a:pPr>
            <a:r>
              <a:rPr lang="en-US" altLang="ja-JP" smtClean="0"/>
              <a:t>〔</a:t>
            </a:r>
            <a:r>
              <a:rPr lang="ja-JP" altLang="en-US" smtClean="0"/>
              <a:t>説明</a:t>
            </a:r>
            <a:r>
              <a:rPr lang="en-US" altLang="ja-JP" smtClean="0"/>
              <a:t>〕</a:t>
            </a:r>
          </a:p>
          <a:p>
            <a:pPr eaLnBrk="1" hangingPunct="1">
              <a:spcBef>
                <a:spcPct val="0"/>
              </a:spcBef>
            </a:pPr>
            <a:r>
              <a:rPr lang="ja-JP" altLang="en-US" smtClean="0"/>
              <a:t>　商標権は更新制度を経て半永久的な権利として機能するものであり、一定期間しか保護期間のない特許権等とは大きく違う点について理解させる。</a:t>
            </a:r>
            <a:endParaRPr lang="en-US" altLang="ja-JP" smtClean="0"/>
          </a:p>
          <a:p>
            <a:pPr eaLnBrk="1" hangingPunct="1">
              <a:spcBef>
                <a:spcPct val="0"/>
              </a:spcBef>
            </a:pPr>
            <a:r>
              <a:rPr lang="ja-JP" altLang="en-US" smtClean="0"/>
              <a:t>　他方で、使用していない権利を保護する必要はなく、むしろ開放すべきであるから、不使用取消審判制度が設けられている。</a:t>
            </a:r>
            <a:endParaRPr lang="en-US" altLang="ja-JP" smtClean="0"/>
          </a:p>
          <a:p>
            <a:pPr eaLnBrk="1" hangingPunct="1">
              <a:spcBef>
                <a:spcPct val="0"/>
              </a:spcBef>
            </a:pPr>
            <a:endParaRPr lang="ja-JP" altLang="en-US" smtClean="0"/>
          </a:p>
          <a:p>
            <a:pPr eaLnBrk="1" hangingPunct="1">
              <a:spcBef>
                <a:spcPct val="0"/>
              </a:spcBef>
            </a:pPr>
            <a:r>
              <a:rPr lang="en-US" altLang="ja-JP" smtClean="0"/>
              <a:t>※</a:t>
            </a:r>
            <a:r>
              <a:rPr lang="ja-JP" altLang="en-US" smtClean="0"/>
              <a:t>なお旧料金体系は</a:t>
            </a:r>
          </a:p>
          <a:p>
            <a:pPr eaLnBrk="1" hangingPunct="1">
              <a:spcBef>
                <a:spcPct val="0"/>
              </a:spcBef>
            </a:pPr>
            <a:r>
              <a:rPr lang="ja-JP" altLang="en-US" smtClean="0"/>
              <a:t>出願６０００円＋１５０００円</a:t>
            </a:r>
            <a:r>
              <a:rPr lang="en-US" altLang="ja-JP" smtClean="0"/>
              <a:t>×</a:t>
            </a:r>
            <a:r>
              <a:rPr lang="ja-JP" altLang="en-US" smtClean="0"/>
              <a:t>区分数　設定登録　６６０００円</a:t>
            </a:r>
            <a:r>
              <a:rPr lang="en-US" altLang="ja-JP" smtClean="0"/>
              <a:t>×</a:t>
            </a:r>
            <a:r>
              <a:rPr lang="ja-JP" altLang="en-US" smtClean="0"/>
              <a:t>区分数（分納４４０００円</a:t>
            </a:r>
            <a:r>
              <a:rPr lang="en-US" altLang="ja-JP" smtClean="0"/>
              <a:t>×</a:t>
            </a:r>
            <a:r>
              <a:rPr lang="ja-JP" altLang="en-US" smtClean="0"/>
              <a:t>区分数）</a:t>
            </a:r>
          </a:p>
          <a:p>
            <a:pPr eaLnBrk="1" hangingPunct="1">
              <a:spcBef>
                <a:spcPct val="0"/>
              </a:spcBef>
            </a:pPr>
            <a:r>
              <a:rPr lang="ja-JP" altLang="en-US" smtClean="0"/>
              <a:t>更新１５１０００円</a:t>
            </a:r>
            <a:r>
              <a:rPr lang="en-US" altLang="ja-JP" smtClean="0"/>
              <a:t>×</a:t>
            </a:r>
            <a:r>
              <a:rPr lang="ja-JP" altLang="en-US" smtClean="0"/>
              <a:t>区分数（分納１０１０００円</a:t>
            </a:r>
            <a:r>
              <a:rPr lang="en-US" altLang="ja-JP" smtClean="0"/>
              <a:t>×</a:t>
            </a:r>
            <a:r>
              <a:rPr lang="ja-JP" altLang="en-US" smtClean="0"/>
              <a:t>区分数）</a:t>
            </a:r>
          </a:p>
          <a:p>
            <a:pPr eaLnBrk="1" hangingPunct="1">
              <a:spcBef>
                <a:spcPct val="0"/>
              </a:spcBef>
            </a:pPr>
            <a:endParaRPr lang="en-US" altLang="ja-JP"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スライド イメージ プレースホルダー 1"/>
          <p:cNvSpPr>
            <a:spLocks noGrp="1" noRot="1" noChangeAspect="1"/>
          </p:cNvSpPr>
          <p:nvPr>
            <p:ph type="sldImg"/>
          </p:nvPr>
        </p:nvSpPr>
        <p:spPr bwMode="auto">
          <a:xfrm>
            <a:off x="1143000" y="685800"/>
            <a:ext cx="4573588" cy="3429000"/>
          </a:xfrm>
          <a:noFill/>
          <a:ln>
            <a:solidFill>
              <a:srgbClr val="000000"/>
            </a:solidFill>
            <a:miter lim="800000"/>
            <a:headEnd/>
            <a:tailEnd/>
          </a:ln>
        </p:spPr>
      </p:sp>
      <p:sp>
        <p:nvSpPr>
          <p:cNvPr id="5632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ja-JP" smtClean="0"/>
              <a:t>〔</a:t>
            </a:r>
            <a:r>
              <a:rPr lang="ja-JP" altLang="en-US" smtClean="0"/>
              <a:t>狙い</a:t>
            </a:r>
            <a:r>
              <a:rPr lang="en-US" altLang="ja-JP" smtClean="0"/>
              <a:t>〕</a:t>
            </a:r>
          </a:p>
          <a:p>
            <a:pPr eaLnBrk="1" hangingPunct="1">
              <a:spcBef>
                <a:spcPct val="0"/>
              </a:spcBef>
            </a:pPr>
            <a:r>
              <a:rPr lang="ja-JP" altLang="en-US" smtClean="0"/>
              <a:t>商標権の権利範囲について理解させる。</a:t>
            </a:r>
            <a:endParaRPr lang="en-US" altLang="ja-JP" smtClean="0"/>
          </a:p>
          <a:p>
            <a:pPr eaLnBrk="1" hangingPunct="1">
              <a:spcBef>
                <a:spcPct val="0"/>
              </a:spcBef>
            </a:pPr>
            <a:endParaRPr lang="en-US" altLang="ja-JP" smtClean="0"/>
          </a:p>
          <a:p>
            <a:pPr eaLnBrk="1" hangingPunct="1">
              <a:spcBef>
                <a:spcPct val="0"/>
              </a:spcBef>
            </a:pPr>
            <a:r>
              <a:rPr lang="en-US" altLang="ja-JP" smtClean="0"/>
              <a:t>〔</a:t>
            </a:r>
            <a:r>
              <a:rPr lang="ja-JP" altLang="en-US" smtClean="0"/>
              <a:t>説明</a:t>
            </a:r>
            <a:r>
              <a:rPr lang="en-US" altLang="ja-JP" smtClean="0"/>
              <a:t>〕</a:t>
            </a:r>
          </a:p>
          <a:p>
            <a:pPr eaLnBrk="1" hangingPunct="1">
              <a:spcBef>
                <a:spcPct val="0"/>
              </a:spcBef>
            </a:pPr>
            <a:r>
              <a:rPr lang="ja-JP" altLang="en-US" smtClean="0"/>
              <a:t>　既に勉強した商標の類似、及び指定商品・役務について確認した上で、具体的な権利範囲について説明する。</a:t>
            </a:r>
            <a:endParaRPr lang="en-US" altLang="ja-JP" smtClean="0"/>
          </a:p>
          <a:p>
            <a:pPr eaLnBrk="1" hangingPunct="1">
              <a:spcBef>
                <a:spcPct val="0"/>
              </a:spcBef>
            </a:pPr>
            <a:r>
              <a:rPr lang="ja-JP" altLang="en-US" smtClean="0"/>
              <a:t>　商標権として本人の使用が認められているのは専用権の範囲である。</a:t>
            </a:r>
            <a:endParaRPr lang="en-US" altLang="ja-JP" smtClean="0"/>
          </a:p>
          <a:p>
            <a:pPr eaLnBrk="1" hangingPunct="1">
              <a:spcBef>
                <a:spcPct val="0"/>
              </a:spcBef>
            </a:pPr>
            <a:r>
              <a:rPr lang="ja-JP" altLang="en-US" smtClean="0"/>
              <a:t>　他方で、類似する範囲についても、他人の使用を禁止する禁止権が与えられている（商標法</a:t>
            </a:r>
            <a:r>
              <a:rPr lang="en-US" altLang="ja-JP" smtClean="0"/>
              <a:t>37</a:t>
            </a:r>
            <a:r>
              <a:rPr lang="ja-JP" altLang="en-US" smtClean="0"/>
              <a:t>条</a:t>
            </a:r>
            <a:r>
              <a:rPr lang="en-US" altLang="ja-JP" smtClean="0"/>
              <a:t>1</a:t>
            </a:r>
            <a:r>
              <a:rPr lang="ja-JP" altLang="en-US" smtClean="0"/>
              <a:t>号）</a:t>
            </a:r>
          </a:p>
        </p:txBody>
      </p:sp>
      <p:sp>
        <p:nvSpPr>
          <p:cNvPr id="5632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0A07785-D578-461B-910D-F84A4AE924DE}" type="slidenum">
              <a:rPr lang="en-US" altLang="ja-JP">
                <a:solidFill>
                  <a:srgbClr val="000000"/>
                </a:solidFill>
              </a:rPr>
              <a:pPr fontAlgn="base">
                <a:spcBef>
                  <a:spcPct val="0"/>
                </a:spcBef>
                <a:spcAft>
                  <a:spcPct val="0"/>
                </a:spcAft>
                <a:defRPr/>
              </a:pPr>
              <a:t>16</a:t>
            </a:fld>
            <a:endParaRPr lang="en-US" altLang="ja-JP">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スライド イメージ プレースホルダー 1"/>
          <p:cNvSpPr>
            <a:spLocks noGrp="1" noRot="1" noChangeAspect="1"/>
          </p:cNvSpPr>
          <p:nvPr>
            <p:ph type="sldImg"/>
          </p:nvPr>
        </p:nvSpPr>
        <p:spPr bwMode="auto">
          <a:xfrm>
            <a:off x="1143000" y="685800"/>
            <a:ext cx="4573588" cy="3429000"/>
          </a:xfrm>
          <a:noFill/>
          <a:ln>
            <a:solidFill>
              <a:srgbClr val="000000"/>
            </a:solidFill>
            <a:miter lim="800000"/>
            <a:headEnd/>
            <a:tailEnd/>
          </a:ln>
        </p:spPr>
      </p:sp>
      <p:sp>
        <p:nvSpPr>
          <p:cNvPr id="5837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ja-JP" smtClean="0"/>
              <a:t>〔</a:t>
            </a:r>
            <a:r>
              <a:rPr lang="ja-JP" altLang="en-US" smtClean="0"/>
              <a:t>狙い</a:t>
            </a:r>
            <a:r>
              <a:rPr lang="en-US" altLang="ja-JP" smtClean="0"/>
              <a:t>〕</a:t>
            </a:r>
          </a:p>
          <a:p>
            <a:pPr eaLnBrk="1" hangingPunct="1">
              <a:spcBef>
                <a:spcPct val="0"/>
              </a:spcBef>
            </a:pPr>
            <a:r>
              <a:rPr lang="ja-JP" altLang="en-US" smtClean="0"/>
              <a:t>先願主義とその弊害是正のための制度を理解させる。</a:t>
            </a:r>
            <a:endParaRPr lang="en-US" altLang="ja-JP" smtClean="0"/>
          </a:p>
          <a:p>
            <a:pPr eaLnBrk="1" hangingPunct="1">
              <a:spcBef>
                <a:spcPct val="0"/>
              </a:spcBef>
            </a:pPr>
            <a:endParaRPr lang="en-US" altLang="ja-JP" smtClean="0"/>
          </a:p>
          <a:p>
            <a:pPr eaLnBrk="1" hangingPunct="1">
              <a:spcBef>
                <a:spcPct val="0"/>
              </a:spcBef>
            </a:pPr>
            <a:r>
              <a:rPr lang="en-US" altLang="ja-JP" smtClean="0"/>
              <a:t>〔</a:t>
            </a:r>
            <a:r>
              <a:rPr lang="ja-JP" altLang="en-US" smtClean="0"/>
              <a:t>説明</a:t>
            </a:r>
            <a:r>
              <a:rPr lang="en-US" altLang="ja-JP" smtClean="0"/>
              <a:t>〕</a:t>
            </a:r>
          </a:p>
          <a:p>
            <a:pPr eaLnBrk="1" hangingPunct="1">
              <a:spcBef>
                <a:spcPct val="0"/>
              </a:spcBef>
            </a:pPr>
            <a:r>
              <a:rPr lang="ja-JP" altLang="en-US" smtClean="0"/>
              <a:t>　先願主義は特許制度と同様。</a:t>
            </a:r>
            <a:endParaRPr lang="en-US" altLang="ja-JP" smtClean="0"/>
          </a:p>
          <a:p>
            <a:pPr eaLnBrk="1" hangingPunct="1">
              <a:spcBef>
                <a:spcPct val="0"/>
              </a:spcBef>
            </a:pPr>
            <a:r>
              <a:rPr lang="ja-JP" altLang="en-US" smtClean="0"/>
              <a:t>　それが登録された場合、既に周知になるまで使用をしていた者も、このままでは商標権侵害になってしまうことを確認する。</a:t>
            </a:r>
            <a:endParaRPr lang="en-US" altLang="ja-JP" smtClean="0"/>
          </a:p>
          <a:p>
            <a:pPr eaLnBrk="1" hangingPunct="1">
              <a:spcBef>
                <a:spcPct val="0"/>
              </a:spcBef>
            </a:pPr>
            <a:r>
              <a:rPr lang="ja-JP" altLang="en-US" smtClean="0"/>
              <a:t>　しかし周知になるほど十分に使用していた者の蓄積された信用を、後から出願した商標権者によって覆すことを認めるのは妥当でないため、</a:t>
            </a:r>
            <a:endParaRPr lang="en-US" altLang="ja-JP" smtClean="0"/>
          </a:p>
          <a:p>
            <a:pPr eaLnBrk="1" hangingPunct="1">
              <a:spcBef>
                <a:spcPct val="0"/>
              </a:spcBef>
            </a:pPr>
            <a:r>
              <a:rPr lang="ja-JP" altLang="en-US" smtClean="0"/>
              <a:t>　公平の観点から先使用権を認めている（商標法</a:t>
            </a:r>
            <a:r>
              <a:rPr lang="en-US" altLang="ja-JP" smtClean="0"/>
              <a:t>32</a:t>
            </a:r>
            <a:r>
              <a:rPr lang="ja-JP" altLang="en-US" smtClean="0"/>
              <a:t>条</a:t>
            </a:r>
            <a:r>
              <a:rPr lang="en-US" altLang="ja-JP" smtClean="0"/>
              <a:t>1</a:t>
            </a:r>
            <a:r>
              <a:rPr lang="ja-JP" altLang="en-US" smtClean="0"/>
              <a:t>項）。</a:t>
            </a:r>
            <a:endParaRPr lang="en-US" altLang="ja-JP" smtClean="0"/>
          </a:p>
        </p:txBody>
      </p:sp>
      <p:sp>
        <p:nvSpPr>
          <p:cNvPr id="58371"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7D27815-2C5C-43CA-942C-F9D96F748ADD}" type="slidenum">
              <a:rPr lang="en-US" altLang="ja-JP">
                <a:solidFill>
                  <a:srgbClr val="000000"/>
                </a:solidFill>
              </a:rPr>
              <a:pPr fontAlgn="base">
                <a:spcBef>
                  <a:spcPct val="0"/>
                </a:spcBef>
                <a:spcAft>
                  <a:spcPct val="0"/>
                </a:spcAft>
                <a:defRPr/>
              </a:pPr>
              <a:t>17</a:t>
            </a:fld>
            <a:endParaRPr lang="en-US" altLang="ja-JP">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CA1530A-1E29-4A96-9479-69B3EB1843C5}" type="slidenum">
              <a:rPr lang="en-US" altLang="ja-JP">
                <a:solidFill>
                  <a:srgbClr val="000000"/>
                </a:solidFill>
              </a:rPr>
              <a:pPr fontAlgn="base">
                <a:spcBef>
                  <a:spcPct val="0"/>
                </a:spcBef>
                <a:spcAft>
                  <a:spcPct val="0"/>
                </a:spcAft>
                <a:defRPr/>
              </a:pPr>
              <a:t>18</a:t>
            </a:fld>
            <a:endParaRPr lang="en-US" altLang="ja-JP">
              <a:solidFill>
                <a:srgbClr val="000000"/>
              </a:solidFill>
            </a:endParaRPr>
          </a:p>
        </p:txBody>
      </p:sp>
      <p:sp>
        <p:nvSpPr>
          <p:cNvPr id="60418" name="Rectangle 2"/>
          <p:cNvSpPr>
            <a:spLocks noGrp="1" noRot="1" noChangeAspect="1" noChangeArrowheads="1" noTextEdit="1"/>
          </p:cNvSpPr>
          <p:nvPr>
            <p:ph type="sldImg"/>
          </p:nvPr>
        </p:nvSpPr>
        <p:spPr bwMode="auto">
          <a:xfrm>
            <a:off x="1143000" y="684213"/>
            <a:ext cx="4575175" cy="3430587"/>
          </a:xfrm>
          <a:noFill/>
          <a:ln>
            <a:solidFill>
              <a:srgbClr val="000000"/>
            </a:solidFill>
            <a:miter lim="800000"/>
            <a:headEnd/>
            <a:tailEnd/>
          </a:ln>
        </p:spPr>
      </p:sp>
      <p:sp>
        <p:nvSpPr>
          <p:cNvPr id="60419" name="Rectangle 3"/>
          <p:cNvSpPr>
            <a:spLocks noGrp="1" noChangeArrowheads="1"/>
          </p:cNvSpPr>
          <p:nvPr>
            <p:ph type="body" idx="1"/>
          </p:nvPr>
        </p:nvSpPr>
        <p:spPr bwMode="auto">
          <a:xfrm>
            <a:off x="687388" y="4343400"/>
            <a:ext cx="5483225" cy="4114800"/>
          </a:xfrm>
          <a:noFill/>
        </p:spPr>
        <p:txBody>
          <a:bodyPr wrap="square" lIns="92226" tIns="46113" rIns="92226" bIns="46113" numCol="1" anchor="t" anchorCtr="0" compatLnSpc="1">
            <a:prstTxWarp prst="textNoShape">
              <a:avLst/>
            </a:prstTxWarp>
          </a:bodyPr>
          <a:lstStyle/>
          <a:p>
            <a:pPr eaLnBrk="1" hangingPunct="1">
              <a:spcBef>
                <a:spcPct val="0"/>
              </a:spcBef>
            </a:pPr>
            <a:r>
              <a:rPr lang="en-US" altLang="ja-JP" smtClean="0"/>
              <a:t>〔</a:t>
            </a:r>
            <a:r>
              <a:rPr lang="ja-JP" altLang="en-US" smtClean="0"/>
              <a:t>狙い</a:t>
            </a:r>
            <a:r>
              <a:rPr lang="en-US" altLang="ja-JP" smtClean="0"/>
              <a:t>〕</a:t>
            </a:r>
          </a:p>
          <a:p>
            <a:pPr eaLnBrk="1" hangingPunct="1">
              <a:spcBef>
                <a:spcPct val="0"/>
              </a:spcBef>
            </a:pPr>
            <a:r>
              <a:rPr lang="ja-JP" altLang="en-US" smtClean="0"/>
              <a:t>話題となっている地域団体商標について理解させる。</a:t>
            </a:r>
            <a:endParaRPr lang="en-US" altLang="ja-JP" smtClean="0"/>
          </a:p>
          <a:p>
            <a:pPr eaLnBrk="1" hangingPunct="1">
              <a:spcBef>
                <a:spcPct val="0"/>
              </a:spcBef>
            </a:pPr>
            <a:endParaRPr lang="en-US" altLang="ja-JP" smtClean="0"/>
          </a:p>
          <a:p>
            <a:pPr eaLnBrk="1" hangingPunct="1">
              <a:spcBef>
                <a:spcPct val="0"/>
              </a:spcBef>
            </a:pPr>
            <a:r>
              <a:rPr lang="en-US" altLang="ja-JP" smtClean="0"/>
              <a:t>〔</a:t>
            </a:r>
            <a:r>
              <a:rPr lang="ja-JP" altLang="en-US" smtClean="0"/>
              <a:t>説明</a:t>
            </a:r>
            <a:r>
              <a:rPr lang="en-US" altLang="ja-JP" smtClean="0"/>
              <a:t>〕</a:t>
            </a:r>
          </a:p>
          <a:p>
            <a:pPr eaLnBrk="1" hangingPunct="1">
              <a:spcBef>
                <a:spcPct val="0"/>
              </a:spcBef>
            </a:pPr>
            <a:r>
              <a:rPr lang="ja-JP" altLang="en-US" smtClean="0"/>
              <a:t>地域名＋商品・役務名により構成される商標が識別力を有しにくいことを確認する。しかし他方で、地域ブランドの活性化等のニーズもあり、一定の場合に登録要件を緩和したのが地域団体商標である。一定の要件を満たす団体のみが権利者となれるものであり、その構成員に使用させることで、地域ブランド化を可能としている。</a:t>
            </a:r>
            <a:endParaRPr lang="en-US" altLang="ja-JP" smtClean="0"/>
          </a:p>
          <a:p>
            <a:pPr eaLnBrk="1" hangingPunct="1">
              <a:spcBef>
                <a:spcPct val="0"/>
              </a:spcBef>
            </a:pPr>
            <a:endParaRPr lang="en-US" altLang="ja-JP" smtClean="0"/>
          </a:p>
          <a:p>
            <a:pPr eaLnBrk="1" hangingPunct="1">
              <a:spcBef>
                <a:spcPct val="0"/>
              </a:spcBef>
            </a:pPr>
            <a:r>
              <a:rPr lang="en-US" altLang="ja-JP" smtClean="0">
                <a:latin typeface="ＭＳ Ｐゴシック" charset="-128"/>
              </a:rPr>
              <a:t>※</a:t>
            </a:r>
            <a:r>
              <a:rPr lang="ja-JP" altLang="en-US" smtClean="0">
                <a:latin typeface="ＭＳ Ｐゴシック" charset="-128"/>
              </a:rPr>
              <a:t>参考事例</a:t>
            </a:r>
            <a:endParaRPr lang="en-US" altLang="ja-JP" smtClean="0">
              <a:latin typeface="ＭＳ Ｐゴシック" charset="-128"/>
            </a:endParaRPr>
          </a:p>
          <a:p>
            <a:pPr eaLnBrk="1" hangingPunct="1">
              <a:spcBef>
                <a:spcPct val="0"/>
              </a:spcBef>
            </a:pPr>
            <a:r>
              <a:rPr lang="ja-JP" altLang="en-US" smtClean="0">
                <a:latin typeface="ＭＳ Ｐゴシック" charset="-128"/>
              </a:rPr>
              <a:t>・江戸切子：東京カットグラス工業協同組合</a:t>
            </a:r>
            <a:r>
              <a:rPr lang="ja-JP" altLang="en-US" smtClean="0"/>
              <a:t>（商標登録５０８５２７７）</a:t>
            </a:r>
            <a:endParaRPr lang="en-US" altLang="ja-JP" smtClean="0"/>
          </a:p>
          <a:p>
            <a:pPr eaLnBrk="1" hangingPunct="1">
              <a:spcBef>
                <a:spcPct val="0"/>
              </a:spcBef>
            </a:pPr>
            <a:r>
              <a:rPr lang="ja-JP" altLang="en-US" smtClean="0"/>
              <a:t>・江戸からかみ：江戸からかみ協同組合（商標登録５１００４０７）</a:t>
            </a:r>
            <a:endParaRPr lang="en-US" altLang="ja-JP" smtClean="0"/>
          </a:p>
          <a:p>
            <a:pPr eaLnBrk="1" hangingPunct="1">
              <a:spcBef>
                <a:spcPct val="0"/>
              </a:spcBef>
            </a:pPr>
            <a:r>
              <a:rPr lang="ja-JP" altLang="en-US" smtClean="0"/>
              <a:t>・江戸指物：江戸指物協同組合（商標登録５０４３５０３）</a:t>
            </a:r>
            <a:endParaRPr lang="en-US" altLang="ja-JP" smtClean="0"/>
          </a:p>
          <a:p>
            <a:pPr eaLnBrk="1" hangingPunct="1">
              <a:spcBef>
                <a:spcPct val="0"/>
              </a:spcBef>
            </a:pPr>
            <a:r>
              <a:rPr lang="ja-JP" altLang="en-US" smtClean="0"/>
              <a:t>・江戸押絵羽子板：東京都雛人形工業協同組合（商標登録５０２６４４１）</a:t>
            </a:r>
            <a:endParaRPr lang="ja-JP" altLang="en-US" smtClean="0">
              <a:latin typeface="ＭＳ Ｐゴシック" charset="-128"/>
            </a:endParaRPr>
          </a:p>
          <a:p>
            <a:pPr eaLnBrk="1" hangingPunct="1">
              <a:spcBef>
                <a:spcPct val="0"/>
              </a:spcBef>
            </a:pPr>
            <a:endParaRPr lang="en-US" altLang="ja-JP" smtClean="0">
              <a:latin typeface="ＭＳ Ｐゴシック"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スライド イメージ プレースホルダー 1"/>
          <p:cNvSpPr>
            <a:spLocks noGrp="1" noRot="1" noChangeAspect="1"/>
          </p:cNvSpPr>
          <p:nvPr>
            <p:ph type="sldImg"/>
          </p:nvPr>
        </p:nvSpPr>
        <p:spPr bwMode="auto">
          <a:xfrm>
            <a:off x="1143000" y="685800"/>
            <a:ext cx="4573588" cy="3429000"/>
          </a:xfrm>
          <a:noFill/>
          <a:ln>
            <a:solidFill>
              <a:srgbClr val="000000"/>
            </a:solidFill>
            <a:miter lim="800000"/>
            <a:headEnd/>
            <a:tailEnd/>
          </a:ln>
        </p:spPr>
      </p:sp>
      <p:sp>
        <p:nvSpPr>
          <p:cNvPr id="6246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ja-JP" smtClean="0"/>
              <a:t>〔</a:t>
            </a:r>
            <a:r>
              <a:rPr lang="ja-JP" altLang="en-US" smtClean="0"/>
              <a:t>狙い</a:t>
            </a:r>
            <a:r>
              <a:rPr lang="en-US" altLang="ja-JP" smtClean="0"/>
              <a:t>〕</a:t>
            </a:r>
          </a:p>
          <a:p>
            <a:pPr eaLnBrk="1" hangingPunct="1">
              <a:spcBef>
                <a:spcPct val="0"/>
              </a:spcBef>
            </a:pPr>
            <a:r>
              <a:rPr lang="ja-JP" altLang="en-US" smtClean="0"/>
              <a:t>参考情報として、マドリッドプロトコルについて紹介する。</a:t>
            </a:r>
            <a:endParaRPr lang="en-US" altLang="ja-JP" smtClean="0"/>
          </a:p>
          <a:p>
            <a:pPr eaLnBrk="1" hangingPunct="1">
              <a:spcBef>
                <a:spcPct val="0"/>
              </a:spcBef>
            </a:pPr>
            <a:endParaRPr lang="en-US" altLang="ja-JP" smtClean="0"/>
          </a:p>
          <a:p>
            <a:pPr eaLnBrk="1" hangingPunct="1">
              <a:spcBef>
                <a:spcPct val="0"/>
              </a:spcBef>
            </a:pPr>
            <a:r>
              <a:rPr lang="en-US" altLang="ja-JP" smtClean="0"/>
              <a:t>〔</a:t>
            </a:r>
            <a:r>
              <a:rPr lang="ja-JP" altLang="en-US" smtClean="0"/>
              <a:t>説明</a:t>
            </a:r>
            <a:r>
              <a:rPr lang="en-US" altLang="ja-JP" smtClean="0"/>
              <a:t>〕</a:t>
            </a:r>
          </a:p>
          <a:p>
            <a:pPr eaLnBrk="1" hangingPunct="1">
              <a:spcBef>
                <a:spcPct val="0"/>
              </a:spcBef>
            </a:pPr>
            <a:r>
              <a:rPr lang="ja-JP" altLang="en-US" smtClean="0"/>
              <a:t>　世界レベルでの事業展開の場面では、一国ごとに出願することの問題は、既に特許制度の属地主義にて検討したところである。</a:t>
            </a:r>
            <a:endParaRPr lang="en-US" altLang="ja-JP" smtClean="0"/>
          </a:p>
          <a:p>
            <a:pPr eaLnBrk="1" hangingPunct="1">
              <a:spcBef>
                <a:spcPct val="0"/>
              </a:spcBef>
            </a:pPr>
            <a:r>
              <a:rPr lang="ja-JP" altLang="en-US" smtClean="0"/>
              <a:t>　商標の領域では、マドリッド協定議定書により、国際出願の制度が認められている。</a:t>
            </a:r>
            <a:endParaRPr lang="en-US" altLang="ja-JP" smtClean="0"/>
          </a:p>
          <a:p>
            <a:pPr eaLnBrk="1" hangingPunct="1">
              <a:spcBef>
                <a:spcPct val="0"/>
              </a:spcBef>
            </a:pPr>
            <a:r>
              <a:rPr lang="ja-JP" altLang="en-US" smtClean="0"/>
              <a:t>　各国において商標権を取得するために簡易な手続が用意されており、世界展開に有利な制度設計となっている。</a:t>
            </a:r>
          </a:p>
        </p:txBody>
      </p:sp>
      <p:sp>
        <p:nvSpPr>
          <p:cNvPr id="62467"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8A1C03-B315-49E8-AD22-554F618823BF}" type="slidenum">
              <a:rPr lang="en-US" altLang="ja-JP">
                <a:solidFill>
                  <a:srgbClr val="000000"/>
                </a:solidFill>
              </a:rPr>
              <a:pPr fontAlgn="base">
                <a:spcBef>
                  <a:spcPct val="0"/>
                </a:spcBef>
                <a:spcAft>
                  <a:spcPct val="0"/>
                </a:spcAft>
                <a:defRPr/>
              </a:pPr>
              <a:t>19</a:t>
            </a:fld>
            <a:endParaRPr lang="en-US" altLang="ja-JP">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xfrm>
            <a:off x="1171575" y="685800"/>
            <a:ext cx="4572000" cy="3429000"/>
          </a:xfrm>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z="1600" smtClean="0"/>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920183-112A-40D4-93A9-CD5243F3FEEA}" type="slidenum">
              <a:rPr lang="en-US" altLang="ja-JP">
                <a:solidFill>
                  <a:srgbClr val="000000"/>
                </a:solidFill>
              </a:rPr>
              <a:pPr fontAlgn="base">
                <a:spcBef>
                  <a:spcPct val="0"/>
                </a:spcBef>
                <a:spcAft>
                  <a:spcPct val="0"/>
                </a:spcAft>
                <a:defRPr/>
              </a:pPr>
              <a:t>2</a:t>
            </a:fld>
            <a:endParaRPr lang="en-US" altLang="ja-JP">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6451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20000"/>
              </a:spcBef>
              <a:buFont typeface="Wingdings" pitchFamily="2" charset="2"/>
              <a:buNone/>
            </a:pPr>
            <a:r>
              <a:rPr lang="en-US" altLang="ja-JP" smtClean="0">
                <a:latin typeface="ＭＳ Ｐゴシック" charset="-128"/>
              </a:rPr>
              <a:t>〔</a:t>
            </a:r>
            <a:r>
              <a:rPr lang="ja-JP" altLang="en-US" smtClean="0">
                <a:latin typeface="ＭＳ Ｐゴシック" charset="-128"/>
              </a:rPr>
              <a:t>狙い</a:t>
            </a:r>
            <a:r>
              <a:rPr lang="en-US" altLang="ja-JP" smtClean="0">
                <a:latin typeface="ＭＳ Ｐゴシック" charset="-128"/>
              </a:rPr>
              <a:t>〕</a:t>
            </a:r>
          </a:p>
          <a:p>
            <a:pPr eaLnBrk="1" hangingPunct="1">
              <a:spcBef>
                <a:spcPct val="20000"/>
              </a:spcBef>
              <a:buFont typeface="Wingdings" pitchFamily="2" charset="2"/>
              <a:buNone/>
            </a:pPr>
            <a:r>
              <a:rPr lang="ja-JP" altLang="en-US" smtClean="0">
                <a:latin typeface="ＭＳ Ｐゴシック" charset="-128"/>
              </a:rPr>
              <a:t>商標における保護対象の拡充の検討内容について解説する。</a:t>
            </a:r>
            <a:endParaRPr lang="en-US" altLang="ja-JP" smtClean="0">
              <a:latin typeface="ＭＳ Ｐゴシック" charset="-128"/>
            </a:endParaRPr>
          </a:p>
          <a:p>
            <a:pPr eaLnBrk="1" hangingPunct="1">
              <a:spcBef>
                <a:spcPct val="20000"/>
              </a:spcBef>
              <a:buFont typeface="Wingdings" pitchFamily="2" charset="2"/>
              <a:buNone/>
            </a:pPr>
            <a:endParaRPr lang="en-US" altLang="ja-JP" smtClean="0">
              <a:latin typeface="ＭＳ Ｐゴシック" charset="-128"/>
            </a:endParaRPr>
          </a:p>
          <a:p>
            <a:pPr eaLnBrk="1" hangingPunct="1">
              <a:spcBef>
                <a:spcPct val="20000"/>
              </a:spcBef>
              <a:buFont typeface="Wingdings" pitchFamily="2" charset="2"/>
              <a:buNone/>
            </a:pPr>
            <a:r>
              <a:rPr lang="en-US" altLang="ja-JP" smtClean="0">
                <a:latin typeface="ＭＳ Ｐゴシック" charset="-128"/>
              </a:rPr>
              <a:t>〔</a:t>
            </a:r>
            <a:r>
              <a:rPr lang="ja-JP" altLang="en-US" smtClean="0">
                <a:latin typeface="ＭＳ Ｐゴシック" charset="-128"/>
              </a:rPr>
              <a:t>説明</a:t>
            </a:r>
            <a:r>
              <a:rPr lang="en-US" altLang="ja-JP" smtClean="0">
                <a:latin typeface="ＭＳ Ｐゴシック" charset="-128"/>
              </a:rPr>
              <a:t>〕</a:t>
            </a:r>
          </a:p>
          <a:p>
            <a:pPr eaLnBrk="1" hangingPunct="1">
              <a:spcBef>
                <a:spcPct val="20000"/>
              </a:spcBef>
              <a:buFont typeface="Wingdings" pitchFamily="2" charset="2"/>
              <a:buNone/>
            </a:pPr>
            <a:r>
              <a:rPr lang="ja-JP" altLang="en-US" smtClean="0">
                <a:latin typeface="ＭＳ Ｐゴシック" charset="-128"/>
              </a:rPr>
              <a:t>　</a:t>
            </a:r>
            <a:r>
              <a:rPr lang="ja-JP" altLang="en-US" smtClean="0"/>
              <a:t>平成２５年２月現在、検討中の内容であるため、講義を行うにあたっては、議論の進捗や制度改正の動向などを特許庁ＨＰにて確認して行うようにする。</a:t>
            </a:r>
            <a:endParaRPr lang="en-US" altLang="ja-JP" smtClean="0">
              <a:latin typeface="ＭＳ Ｐゴシック" charset="-128"/>
            </a:endParaRPr>
          </a:p>
          <a:p>
            <a:pPr eaLnBrk="1" hangingPunct="1">
              <a:spcBef>
                <a:spcPct val="20000"/>
              </a:spcBef>
              <a:buFont typeface="Wingdings" pitchFamily="2" charset="2"/>
              <a:buNone/>
            </a:pPr>
            <a:r>
              <a:rPr lang="ja-JP" altLang="en-US" smtClean="0">
                <a:latin typeface="ＭＳ Ｐゴシック" charset="-128"/>
              </a:rPr>
              <a:t>・グローバル市場においては、ブランドメッセージの発信手法が多様化。</a:t>
            </a:r>
          </a:p>
          <a:p>
            <a:pPr eaLnBrk="1" hangingPunct="1">
              <a:spcBef>
                <a:spcPct val="20000"/>
              </a:spcBef>
              <a:buFont typeface="Wingdings" pitchFamily="2" charset="2"/>
              <a:buNone/>
            </a:pPr>
            <a:r>
              <a:rPr lang="ja-JP" altLang="en-US" smtClean="0">
                <a:latin typeface="ＭＳ Ｐゴシック" charset="-128"/>
              </a:rPr>
              <a:t>・米国を始め、欧州共同体、英国、フランス、ドイツなど欧州諸国や豪州においては、既に新しいタイプの商標が保護されている。韓国では、米韓</a:t>
            </a:r>
            <a:r>
              <a:rPr lang="en-US" altLang="ja-JP" smtClean="0">
                <a:latin typeface="ＭＳ Ｐゴシック" charset="-128"/>
              </a:rPr>
              <a:t>FTA</a:t>
            </a:r>
            <a:r>
              <a:rPr lang="ja-JP" altLang="en-US" smtClean="0">
                <a:latin typeface="ＭＳ Ｐゴシック" charset="-128"/>
              </a:rPr>
              <a:t>の発効を受けて、保護対象を拡充（音、匂いを保護対象化）。</a:t>
            </a:r>
          </a:p>
          <a:p>
            <a:pPr eaLnBrk="1" hangingPunct="1">
              <a:spcBef>
                <a:spcPct val="20000"/>
              </a:spcBef>
              <a:buFont typeface="Wingdings" pitchFamily="2" charset="2"/>
              <a:buNone/>
            </a:pPr>
            <a:r>
              <a:rPr lang="ja-JP" altLang="en-US" smtClean="0"/>
              <a:t>⇒我が国においても、新しいタイプの保護制度を導入することが検討されている。</a:t>
            </a:r>
            <a:endParaRPr lang="en-US" altLang="ja-JP" smtClean="0"/>
          </a:p>
          <a:p>
            <a:pPr eaLnBrk="1" hangingPunct="1">
              <a:spcBef>
                <a:spcPct val="20000"/>
              </a:spcBef>
              <a:buFont typeface="Wingdings" pitchFamily="2" charset="2"/>
              <a:buNone/>
            </a:pPr>
            <a:r>
              <a:rPr lang="ja-JP" altLang="en-US" smtClean="0"/>
              <a:t>・多様なブランドメッセージ発信手段を保護することが可能となり、製品・市場獲得競争、模倣対策に活用可能。</a:t>
            </a:r>
            <a:endParaRPr lang="en-US" altLang="ja-JP" smtClean="0"/>
          </a:p>
          <a:p>
            <a:pPr eaLnBrk="1" hangingPunct="1">
              <a:spcBef>
                <a:spcPct val="20000"/>
              </a:spcBef>
              <a:buFont typeface="Wingdings" pitchFamily="2" charset="2"/>
              <a:buNone/>
            </a:pPr>
            <a:r>
              <a:rPr lang="ja-JP" altLang="en-US" smtClean="0"/>
              <a:t>・国際登録制度（マドリッド協定議定書）を利用して、低廉・簡便に海外における権利保護が可能。</a:t>
            </a:r>
            <a:endParaRPr lang="ja-JP" altLang="en-US" smtClean="0">
              <a:latin typeface="ＭＳ Ｐゴシック" charset="-128"/>
            </a:endParaRPr>
          </a:p>
        </p:txBody>
      </p:sp>
      <p:sp>
        <p:nvSpPr>
          <p:cNvPr id="64515"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9657C39-43AF-40A8-B8D9-D220EDA91A35}" type="slidenum">
              <a:rPr lang="ja-JP" altLang="en-US"/>
              <a:pPr fontAlgn="base">
                <a:spcBef>
                  <a:spcPct val="0"/>
                </a:spcBef>
                <a:spcAft>
                  <a:spcPct val="0"/>
                </a:spcAft>
                <a:defRPr/>
              </a:pPr>
              <a:t>20</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665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20000"/>
              </a:spcBef>
              <a:buFont typeface="Wingdings" pitchFamily="2" charset="2"/>
              <a:buNone/>
            </a:pPr>
            <a:r>
              <a:rPr lang="en-US" altLang="ja-JP" smtClean="0">
                <a:latin typeface="ＭＳ Ｐゴシック" charset="-128"/>
              </a:rPr>
              <a:t>〔</a:t>
            </a:r>
            <a:r>
              <a:rPr lang="ja-JP" altLang="en-US" smtClean="0">
                <a:latin typeface="ＭＳ Ｐゴシック" charset="-128"/>
              </a:rPr>
              <a:t>狙い</a:t>
            </a:r>
            <a:r>
              <a:rPr lang="en-US" altLang="ja-JP" smtClean="0">
                <a:latin typeface="ＭＳ Ｐゴシック" charset="-128"/>
              </a:rPr>
              <a:t>〕</a:t>
            </a:r>
          </a:p>
          <a:p>
            <a:pPr eaLnBrk="1" hangingPunct="1">
              <a:spcBef>
                <a:spcPct val="20000"/>
              </a:spcBef>
              <a:buFont typeface="Wingdings" pitchFamily="2" charset="2"/>
              <a:buNone/>
            </a:pPr>
            <a:r>
              <a:rPr lang="ja-JP" altLang="en-US" smtClean="0">
                <a:latin typeface="ＭＳ Ｐゴシック" charset="-128"/>
              </a:rPr>
              <a:t>商標における保護対象の拡充の検討内容について解説する。</a:t>
            </a:r>
            <a:endParaRPr lang="en-US" altLang="ja-JP" smtClean="0">
              <a:latin typeface="ＭＳ Ｐゴシック" charset="-128"/>
            </a:endParaRPr>
          </a:p>
          <a:p>
            <a:pPr eaLnBrk="1" hangingPunct="1">
              <a:spcBef>
                <a:spcPct val="20000"/>
              </a:spcBef>
              <a:buFont typeface="Wingdings" pitchFamily="2" charset="2"/>
              <a:buNone/>
            </a:pPr>
            <a:endParaRPr lang="en-US" altLang="ja-JP" smtClean="0">
              <a:latin typeface="ＭＳ Ｐゴシック" charset="-128"/>
            </a:endParaRPr>
          </a:p>
          <a:p>
            <a:pPr eaLnBrk="1" hangingPunct="1">
              <a:spcBef>
                <a:spcPct val="20000"/>
              </a:spcBef>
              <a:buFont typeface="Wingdings" pitchFamily="2" charset="2"/>
              <a:buNone/>
            </a:pPr>
            <a:r>
              <a:rPr lang="en-US" altLang="ja-JP" smtClean="0">
                <a:latin typeface="ＭＳ Ｐゴシック" charset="-128"/>
              </a:rPr>
              <a:t>〔</a:t>
            </a:r>
            <a:r>
              <a:rPr lang="ja-JP" altLang="en-US" smtClean="0">
                <a:latin typeface="ＭＳ Ｐゴシック" charset="-128"/>
              </a:rPr>
              <a:t>説明</a:t>
            </a:r>
            <a:r>
              <a:rPr lang="en-US" altLang="ja-JP" smtClean="0">
                <a:latin typeface="ＭＳ Ｐゴシック" charset="-128"/>
              </a:rPr>
              <a:t>〕</a:t>
            </a:r>
          </a:p>
          <a:p>
            <a:pPr eaLnBrk="1" hangingPunct="1">
              <a:spcBef>
                <a:spcPct val="0"/>
              </a:spcBef>
            </a:pPr>
            <a:r>
              <a:rPr lang="ja-JP" altLang="en-US" smtClean="0"/>
              <a:t>・企業のブランドメッセージの多様化を背景として、海外においては新しいタイプの商標の登録事例あり。</a:t>
            </a:r>
          </a:p>
          <a:p>
            <a:pPr eaLnBrk="1" hangingPunct="1">
              <a:spcBef>
                <a:spcPct val="0"/>
              </a:spcBef>
            </a:pPr>
            <a:r>
              <a:rPr lang="ja-JP" altLang="en-US" smtClean="0"/>
              <a:t>・我が国企業からも、今後積極的な権利保護を求める声がある。</a:t>
            </a:r>
          </a:p>
          <a:p>
            <a:pPr eaLnBrk="1" hangingPunct="1">
              <a:spcBef>
                <a:spcPct val="0"/>
              </a:spcBef>
            </a:pPr>
            <a:endParaRPr lang="ja-JP" altLang="en-US" smtClean="0"/>
          </a:p>
        </p:txBody>
      </p:sp>
      <p:sp>
        <p:nvSpPr>
          <p:cNvPr id="665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218DCC-C143-4F67-9779-7A89FCD53460}" type="slidenum">
              <a:rPr lang="ja-JP" altLang="en-US"/>
              <a:pPr fontAlgn="base">
                <a:spcBef>
                  <a:spcPct val="0"/>
                </a:spcBef>
                <a:spcAft>
                  <a:spcPct val="0"/>
                </a:spcAft>
                <a:defRPr/>
              </a:pPr>
              <a:t>21</a:t>
            </a:fld>
            <a:endParaRPr lang="en-US" altLang="ja-JP"/>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6861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20000"/>
              </a:spcBef>
              <a:buFont typeface="Wingdings" pitchFamily="2" charset="2"/>
              <a:buNone/>
            </a:pPr>
            <a:r>
              <a:rPr lang="en-US" altLang="ja-JP" smtClean="0">
                <a:latin typeface="ＭＳ Ｐゴシック" charset="-128"/>
              </a:rPr>
              <a:t>〔</a:t>
            </a:r>
            <a:r>
              <a:rPr lang="ja-JP" altLang="en-US" smtClean="0">
                <a:latin typeface="ＭＳ Ｐゴシック" charset="-128"/>
              </a:rPr>
              <a:t>狙い</a:t>
            </a:r>
            <a:r>
              <a:rPr lang="en-US" altLang="ja-JP" smtClean="0">
                <a:latin typeface="ＭＳ Ｐゴシック" charset="-128"/>
              </a:rPr>
              <a:t>〕</a:t>
            </a:r>
          </a:p>
          <a:p>
            <a:pPr eaLnBrk="1" hangingPunct="1">
              <a:spcBef>
                <a:spcPct val="20000"/>
              </a:spcBef>
              <a:buFont typeface="Wingdings" pitchFamily="2" charset="2"/>
              <a:buNone/>
            </a:pPr>
            <a:r>
              <a:rPr lang="ja-JP" altLang="en-US" smtClean="0">
                <a:latin typeface="ＭＳ Ｐゴシック" charset="-128"/>
              </a:rPr>
              <a:t>商標における保護対象の拡充の検討内容について解説する。</a:t>
            </a:r>
            <a:endParaRPr lang="en-US" altLang="ja-JP" smtClean="0">
              <a:latin typeface="ＭＳ Ｐゴシック" charset="-128"/>
            </a:endParaRPr>
          </a:p>
          <a:p>
            <a:pPr eaLnBrk="1" hangingPunct="1">
              <a:spcBef>
                <a:spcPct val="20000"/>
              </a:spcBef>
              <a:buFont typeface="Wingdings" pitchFamily="2" charset="2"/>
              <a:buNone/>
            </a:pPr>
            <a:endParaRPr lang="en-US" altLang="ja-JP" smtClean="0">
              <a:latin typeface="ＭＳ Ｐゴシック" charset="-128"/>
            </a:endParaRPr>
          </a:p>
          <a:p>
            <a:pPr eaLnBrk="1" hangingPunct="1">
              <a:spcBef>
                <a:spcPct val="20000"/>
              </a:spcBef>
              <a:buFont typeface="Wingdings" pitchFamily="2" charset="2"/>
              <a:buNone/>
            </a:pPr>
            <a:r>
              <a:rPr lang="en-US" altLang="ja-JP" smtClean="0">
                <a:latin typeface="ＭＳ Ｐゴシック" charset="-128"/>
              </a:rPr>
              <a:t>〔</a:t>
            </a:r>
            <a:r>
              <a:rPr lang="ja-JP" altLang="en-US" smtClean="0">
                <a:latin typeface="ＭＳ Ｐゴシック" charset="-128"/>
              </a:rPr>
              <a:t>説明</a:t>
            </a:r>
            <a:r>
              <a:rPr lang="en-US" altLang="ja-JP" smtClean="0">
                <a:latin typeface="ＭＳ Ｐゴシック" charset="-128"/>
              </a:rPr>
              <a:t>〕</a:t>
            </a:r>
          </a:p>
          <a:p>
            <a:pPr eaLnBrk="1" hangingPunct="1">
              <a:spcBef>
                <a:spcPct val="0"/>
              </a:spcBef>
            </a:pPr>
            <a:r>
              <a:rPr lang="ja-JP" altLang="en-US" smtClean="0"/>
              <a:t>・企業のブランドメッセージの多様化を背景として、海外においては新しいタイプの商標の登録事例あり。</a:t>
            </a:r>
          </a:p>
          <a:p>
            <a:pPr eaLnBrk="1" hangingPunct="1">
              <a:spcBef>
                <a:spcPct val="0"/>
              </a:spcBef>
            </a:pPr>
            <a:r>
              <a:rPr lang="ja-JP" altLang="en-US" smtClean="0"/>
              <a:t>・我が国企業からも、今後積極的な権利保護を求める声がある。</a:t>
            </a:r>
          </a:p>
        </p:txBody>
      </p:sp>
      <p:sp>
        <p:nvSpPr>
          <p:cNvPr id="68611"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74345B-BC3A-4591-90F6-FBF30F506DDA}" type="slidenum">
              <a:rPr lang="ja-JP" altLang="en-US"/>
              <a:pPr fontAlgn="base">
                <a:spcBef>
                  <a:spcPct val="0"/>
                </a:spcBef>
                <a:spcAft>
                  <a:spcPct val="0"/>
                </a:spcAft>
                <a:defRPr/>
              </a:pPr>
              <a:t>22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 イメージ プレースホルダー 1"/>
          <p:cNvSpPr>
            <a:spLocks noGrp="1" noRot="1" noChangeAspect="1"/>
          </p:cNvSpPr>
          <p:nvPr>
            <p:ph type="sldImg"/>
          </p:nvPr>
        </p:nvSpPr>
        <p:spPr bwMode="auto">
          <a:xfrm>
            <a:off x="1143000" y="685800"/>
            <a:ext cx="4573588" cy="3429000"/>
          </a:xfrm>
          <a:noFill/>
          <a:ln>
            <a:solidFill>
              <a:srgbClr val="000000"/>
            </a:solidFill>
            <a:miter lim="800000"/>
            <a:headEnd/>
            <a:tailEnd/>
          </a:ln>
        </p:spPr>
      </p:sp>
      <p:sp>
        <p:nvSpPr>
          <p:cNvPr id="2969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9699"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C6D1B11-9183-4369-88D7-912719FE0E95}" type="slidenum">
              <a:rPr lang="en-US" altLang="ja-JP">
                <a:solidFill>
                  <a:srgbClr val="000000"/>
                </a:solidFill>
              </a:rPr>
              <a:pPr fontAlgn="base">
                <a:spcBef>
                  <a:spcPct val="0"/>
                </a:spcBef>
                <a:spcAft>
                  <a:spcPct val="0"/>
                </a:spcAft>
                <a:defRPr/>
              </a:pPr>
              <a:t>3</a:t>
            </a:fld>
            <a:endParaRPr lang="en-US" altLang="ja-JP">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スライド イメージ プレースホルダー 1"/>
          <p:cNvSpPr>
            <a:spLocks noGrp="1" noRot="1" noChangeAspect="1" noTextEdit="1"/>
          </p:cNvSpPr>
          <p:nvPr>
            <p:ph type="sldImg"/>
          </p:nvPr>
        </p:nvSpPr>
        <p:spPr bwMode="auto">
          <a:noFill/>
          <a:ln>
            <a:solidFill>
              <a:srgbClr val="000000"/>
            </a:solidFill>
            <a:miter lim="800000"/>
            <a:headEnd/>
            <a:tailEnd/>
          </a:ln>
        </p:spPr>
      </p:sp>
      <p:sp>
        <p:nvSpPr>
          <p:cNvPr id="3174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lnSpc>
                <a:spcPct val="90000"/>
              </a:lnSpc>
              <a:spcBef>
                <a:spcPct val="0"/>
              </a:spcBef>
            </a:pPr>
            <a:r>
              <a:rPr lang="en-US" altLang="ja-JP" sz="1600" smtClean="0"/>
              <a:t>〔</a:t>
            </a:r>
            <a:r>
              <a:rPr lang="ja-JP" altLang="en-US" sz="1600" smtClean="0"/>
              <a:t>狙い</a:t>
            </a:r>
            <a:r>
              <a:rPr lang="en-US" altLang="ja-JP" sz="1600" smtClean="0"/>
              <a:t>〕</a:t>
            </a:r>
          </a:p>
          <a:p>
            <a:pPr>
              <a:lnSpc>
                <a:spcPct val="90000"/>
              </a:lnSpc>
              <a:spcBef>
                <a:spcPct val="0"/>
              </a:spcBef>
            </a:pPr>
            <a:r>
              <a:rPr lang="ja-JP" altLang="en-US" sz="1600" smtClean="0"/>
              <a:t>特許制度と関連させつつ、商標制度について理解させる。</a:t>
            </a:r>
            <a:endParaRPr lang="en-US" altLang="ja-JP" sz="1600" smtClean="0"/>
          </a:p>
          <a:p>
            <a:pPr>
              <a:lnSpc>
                <a:spcPct val="90000"/>
              </a:lnSpc>
              <a:spcBef>
                <a:spcPct val="0"/>
              </a:spcBef>
            </a:pPr>
            <a:endParaRPr lang="en-US" altLang="ja-JP" sz="1600" smtClean="0"/>
          </a:p>
          <a:p>
            <a:pPr>
              <a:lnSpc>
                <a:spcPct val="90000"/>
              </a:lnSpc>
              <a:spcBef>
                <a:spcPct val="0"/>
              </a:spcBef>
            </a:pPr>
            <a:r>
              <a:rPr lang="en-US" altLang="ja-JP" sz="1600" smtClean="0"/>
              <a:t>〔</a:t>
            </a:r>
            <a:r>
              <a:rPr lang="ja-JP" altLang="en-US" sz="1600" smtClean="0"/>
              <a:t>説明</a:t>
            </a:r>
            <a:r>
              <a:rPr lang="en-US" altLang="ja-JP" sz="1600" smtClean="0"/>
              <a:t>〕</a:t>
            </a:r>
          </a:p>
          <a:p>
            <a:pPr>
              <a:lnSpc>
                <a:spcPct val="90000"/>
              </a:lnSpc>
              <a:spcBef>
                <a:spcPct val="0"/>
              </a:spcBef>
            </a:pPr>
            <a:r>
              <a:rPr lang="ja-JP" altLang="en-US" sz="1600" smtClean="0"/>
              <a:t>　商標は商品のブランドを保護し、誰の商品・役務であるかを明らかにすることを目的とする（出所表示機能の保護）ことを説明する。</a:t>
            </a:r>
            <a:endParaRPr lang="en-US" altLang="ja-JP" sz="1600" smtClean="0"/>
          </a:p>
          <a:p>
            <a:pPr>
              <a:lnSpc>
                <a:spcPct val="90000"/>
              </a:lnSpc>
              <a:spcBef>
                <a:spcPct val="0"/>
              </a:spcBef>
            </a:pPr>
            <a:r>
              <a:rPr lang="ja-JP" altLang="en-US" sz="1600" smtClean="0"/>
              <a:t>　その上で、商標については創作を保護するものではないという点に重点を置きつつ、概要を説明する。</a:t>
            </a:r>
            <a:endParaRPr lang="en-US" altLang="ja-JP" sz="1600" smtClean="0"/>
          </a:p>
          <a:p>
            <a:pPr>
              <a:lnSpc>
                <a:spcPct val="90000"/>
              </a:lnSpc>
              <a:spcBef>
                <a:spcPct val="0"/>
              </a:spcBef>
            </a:pPr>
            <a:r>
              <a:rPr lang="ja-JP" altLang="en-US" sz="1600" smtClean="0"/>
              <a:t>　製品開発の場面では、優れた技術等は特許権で保護できるものの、同じような製品名を付した粗悪品等が出回ることを防げない。こういった例を挙げつつ、商標権は粗悪品の排除等に有効であり、制度の目的や保護対象が違うため、実際はこれらを巧く組み合わせて知的財産の保護を図っていることを説明する。</a:t>
            </a:r>
            <a:endParaRPr lang="en-US" altLang="ja-JP" sz="1600" smtClean="0"/>
          </a:p>
          <a:p>
            <a:pPr>
              <a:lnSpc>
                <a:spcPct val="90000"/>
              </a:lnSpc>
              <a:spcBef>
                <a:spcPct val="0"/>
              </a:spcBef>
            </a:pPr>
            <a:endParaRPr lang="en-US" altLang="ja-JP" sz="1600" smtClean="0"/>
          </a:p>
        </p:txBody>
      </p:sp>
      <p:sp>
        <p:nvSpPr>
          <p:cNvPr id="31747" name="スライド番号プレースホルダー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65ACE75-6AA6-4532-8B12-F116AC373B27}" type="slidenum">
              <a:rPr lang="en-US" altLang="ja-JP" sz="1200">
                <a:solidFill>
                  <a:srgbClr val="000000"/>
                </a:solidFill>
                <a:latin typeface="Calibri" pitchFamily="34" charset="0"/>
              </a:rPr>
              <a:pPr algn="r"/>
              <a:t>4</a:t>
            </a:fld>
            <a:endParaRPr lang="en-US" altLang="ja-JP" sz="1200">
              <a:solidFill>
                <a:srgbClr val="000000"/>
              </a:solidFill>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スライド イメージ プレースホルダー 1"/>
          <p:cNvSpPr>
            <a:spLocks noGrp="1" noRot="1" noChangeAspect="1"/>
          </p:cNvSpPr>
          <p:nvPr>
            <p:ph type="sldImg"/>
          </p:nvPr>
        </p:nvSpPr>
        <p:spPr bwMode="auto">
          <a:xfrm>
            <a:off x="1143000" y="685800"/>
            <a:ext cx="4573588" cy="3429000"/>
          </a:xfrm>
          <a:noFill/>
          <a:ln>
            <a:solidFill>
              <a:srgbClr val="000000"/>
            </a:solidFill>
            <a:miter lim="800000"/>
            <a:headEnd/>
            <a:tailEnd/>
          </a:ln>
        </p:spPr>
      </p:sp>
      <p:sp>
        <p:nvSpPr>
          <p:cNvPr id="3379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ja-JP" smtClean="0"/>
              <a:t>〔</a:t>
            </a:r>
            <a:r>
              <a:rPr lang="ja-JP" altLang="en-US" smtClean="0"/>
              <a:t>狙い</a:t>
            </a:r>
            <a:r>
              <a:rPr lang="en-US" altLang="ja-JP" smtClean="0"/>
              <a:t>〕</a:t>
            </a:r>
          </a:p>
          <a:p>
            <a:pPr eaLnBrk="1" hangingPunct="1">
              <a:spcBef>
                <a:spcPct val="0"/>
              </a:spcBef>
            </a:pPr>
            <a:r>
              <a:rPr lang="ja-JP" altLang="en-US" smtClean="0"/>
              <a:t>商標法の目的について確認させる。</a:t>
            </a:r>
            <a:endParaRPr lang="en-US" altLang="ja-JP" smtClean="0"/>
          </a:p>
          <a:p>
            <a:pPr eaLnBrk="1" hangingPunct="1">
              <a:spcBef>
                <a:spcPct val="0"/>
              </a:spcBef>
            </a:pPr>
            <a:endParaRPr lang="en-US" altLang="ja-JP" smtClean="0"/>
          </a:p>
          <a:p>
            <a:pPr eaLnBrk="1" hangingPunct="1">
              <a:spcBef>
                <a:spcPct val="0"/>
              </a:spcBef>
            </a:pPr>
            <a:r>
              <a:rPr lang="en-US" altLang="ja-JP" smtClean="0"/>
              <a:t>〔</a:t>
            </a:r>
            <a:r>
              <a:rPr lang="ja-JP" altLang="en-US" smtClean="0"/>
              <a:t>説明</a:t>
            </a:r>
            <a:r>
              <a:rPr lang="en-US" altLang="ja-JP" smtClean="0"/>
              <a:t>〕</a:t>
            </a:r>
          </a:p>
          <a:p>
            <a:pPr eaLnBrk="1" hangingPunct="1">
              <a:spcBef>
                <a:spcPct val="0"/>
              </a:spcBef>
            </a:pPr>
            <a:r>
              <a:rPr lang="ja-JP" altLang="en-US" smtClean="0"/>
              <a:t>　商標法は何か新しい技術等を創作したことを保護するのではなくて、信用を保護するという特殊な制度であることを理解させる。</a:t>
            </a:r>
            <a:endParaRPr lang="en-US" altLang="ja-JP" smtClean="0"/>
          </a:p>
          <a:p>
            <a:pPr eaLnBrk="1" hangingPunct="1">
              <a:spcBef>
                <a:spcPct val="0"/>
              </a:spcBef>
            </a:pPr>
            <a:r>
              <a:rPr lang="ja-JP" altLang="en-US" smtClean="0"/>
              <a:t>　有名ブランドの例を出しながら、それが勝手に使われると誰にどのような損害が生じるのか、検討させる。</a:t>
            </a:r>
          </a:p>
        </p:txBody>
      </p:sp>
      <p:sp>
        <p:nvSpPr>
          <p:cNvPr id="33795"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E1C6F1B-187A-4EA9-BE00-874965993F2E}" type="slidenum">
              <a:rPr lang="en-US" altLang="ja-JP">
                <a:solidFill>
                  <a:srgbClr val="000000"/>
                </a:solidFill>
              </a:rPr>
              <a:pPr fontAlgn="base">
                <a:spcBef>
                  <a:spcPct val="0"/>
                </a:spcBef>
                <a:spcAft>
                  <a:spcPct val="0"/>
                </a:spcAft>
                <a:defRPr/>
              </a:pPr>
              <a:t>5</a:t>
            </a:fld>
            <a:endParaRPr lang="en-US" altLang="ja-JP">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スライド イメージ プレースホルダー 1"/>
          <p:cNvSpPr>
            <a:spLocks noGrp="1" noRot="1" noChangeAspect="1"/>
          </p:cNvSpPr>
          <p:nvPr>
            <p:ph type="sldImg"/>
          </p:nvPr>
        </p:nvSpPr>
        <p:spPr bwMode="auto">
          <a:xfrm>
            <a:off x="1143000" y="685800"/>
            <a:ext cx="4573588" cy="3429000"/>
          </a:xfrm>
          <a:noFill/>
          <a:ln>
            <a:solidFill>
              <a:srgbClr val="000000"/>
            </a:solidFill>
            <a:miter lim="800000"/>
            <a:headEnd/>
            <a:tailEnd/>
          </a:ln>
        </p:spPr>
      </p:sp>
      <p:sp>
        <p:nvSpPr>
          <p:cNvPr id="3584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ja-JP" smtClean="0"/>
              <a:t>〔</a:t>
            </a:r>
            <a:r>
              <a:rPr lang="ja-JP" altLang="en-US" smtClean="0"/>
              <a:t>狙い</a:t>
            </a:r>
            <a:r>
              <a:rPr lang="en-US" altLang="ja-JP" smtClean="0"/>
              <a:t>〕</a:t>
            </a:r>
          </a:p>
          <a:p>
            <a:pPr eaLnBrk="1" hangingPunct="1">
              <a:spcBef>
                <a:spcPct val="0"/>
              </a:spcBef>
            </a:pPr>
            <a:r>
              <a:rPr lang="ja-JP" altLang="en-US" smtClean="0"/>
              <a:t>商標制度の持つ機能について説明する。</a:t>
            </a:r>
            <a:endParaRPr lang="en-US" altLang="ja-JP" smtClean="0"/>
          </a:p>
          <a:p>
            <a:pPr eaLnBrk="1" hangingPunct="1">
              <a:spcBef>
                <a:spcPct val="0"/>
              </a:spcBef>
            </a:pPr>
            <a:endParaRPr lang="en-US" altLang="ja-JP" smtClean="0"/>
          </a:p>
          <a:p>
            <a:pPr eaLnBrk="1" hangingPunct="1">
              <a:spcBef>
                <a:spcPct val="0"/>
              </a:spcBef>
            </a:pPr>
            <a:r>
              <a:rPr lang="en-US" altLang="ja-JP" smtClean="0"/>
              <a:t>〔</a:t>
            </a:r>
            <a:r>
              <a:rPr lang="ja-JP" altLang="en-US" smtClean="0"/>
              <a:t>説明</a:t>
            </a:r>
            <a:r>
              <a:rPr lang="en-US" altLang="ja-JP" smtClean="0"/>
              <a:t>〕</a:t>
            </a:r>
          </a:p>
          <a:p>
            <a:pPr eaLnBrk="1" hangingPunct="1">
              <a:spcBef>
                <a:spcPct val="0"/>
              </a:spcBef>
            </a:pPr>
            <a:r>
              <a:rPr lang="ja-JP" altLang="en-US" smtClean="0"/>
              <a:t>より具体的に機能を分類すると、概ね３つに分けられると理解されている。これらがどのように権利者・消費者の利益に資するのか、検討する。</a:t>
            </a:r>
            <a:endParaRPr lang="en-US" altLang="ja-JP" smtClean="0"/>
          </a:p>
        </p:txBody>
      </p:sp>
      <p:sp>
        <p:nvSpPr>
          <p:cNvPr id="3584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5B91904-B4C6-4D4A-A5E2-79D87E9518EE}" type="slidenum">
              <a:rPr lang="en-US" altLang="ja-JP">
                <a:solidFill>
                  <a:srgbClr val="000000"/>
                </a:solidFill>
              </a:rPr>
              <a:pPr fontAlgn="base">
                <a:spcBef>
                  <a:spcPct val="0"/>
                </a:spcBef>
                <a:spcAft>
                  <a:spcPct val="0"/>
                </a:spcAft>
                <a:defRPr/>
              </a:pPr>
              <a:t>6</a:t>
            </a:fld>
            <a:endParaRPr lang="en-US" altLang="ja-JP">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789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ja-JP" smtClean="0"/>
              <a:t>〔</a:t>
            </a:r>
            <a:r>
              <a:rPr lang="ja-JP" altLang="en-US" smtClean="0"/>
              <a:t>狙い</a:t>
            </a:r>
            <a:r>
              <a:rPr lang="en-US" altLang="ja-JP" smtClean="0"/>
              <a:t>〕</a:t>
            </a:r>
          </a:p>
          <a:p>
            <a:pPr eaLnBrk="1" hangingPunct="1">
              <a:spcBef>
                <a:spcPct val="0"/>
              </a:spcBef>
            </a:pPr>
            <a:r>
              <a:rPr lang="ja-JP" altLang="en-US" smtClean="0"/>
              <a:t>商標の種類について、具体的に言及する。</a:t>
            </a:r>
            <a:endParaRPr lang="en-US" altLang="ja-JP" smtClean="0"/>
          </a:p>
          <a:p>
            <a:pPr eaLnBrk="1" hangingPunct="1">
              <a:spcBef>
                <a:spcPct val="0"/>
              </a:spcBef>
            </a:pPr>
            <a:endParaRPr lang="en-US" altLang="ja-JP" smtClean="0"/>
          </a:p>
          <a:p>
            <a:pPr eaLnBrk="1" hangingPunct="1">
              <a:spcBef>
                <a:spcPct val="0"/>
              </a:spcBef>
            </a:pPr>
            <a:r>
              <a:rPr lang="en-US" altLang="ja-JP" smtClean="0"/>
              <a:t>〔</a:t>
            </a:r>
            <a:r>
              <a:rPr lang="ja-JP" altLang="en-US" smtClean="0"/>
              <a:t>説明</a:t>
            </a:r>
            <a:r>
              <a:rPr lang="en-US" altLang="ja-JP" smtClean="0"/>
              <a:t>〕</a:t>
            </a:r>
          </a:p>
          <a:p>
            <a:pPr eaLnBrk="1" hangingPunct="1">
              <a:spcBef>
                <a:spcPct val="0"/>
              </a:spcBef>
            </a:pPr>
            <a:r>
              <a:rPr lang="ja-JP" altLang="en-US" smtClean="0"/>
              <a:t>具体例を示しながら、色々な身の回りの商標を分類させてみると良い。</a:t>
            </a:r>
            <a:endParaRPr lang="en-US" altLang="ja-JP" smtClean="0"/>
          </a:p>
        </p:txBody>
      </p:sp>
      <p:sp>
        <p:nvSpPr>
          <p:cNvPr id="37891"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8FFB27-72AA-4B71-B956-3454E5D6E136}" type="slidenum">
              <a:rPr lang="en-US" altLang="ja-JP">
                <a:solidFill>
                  <a:srgbClr val="000000"/>
                </a:solidFill>
              </a:rPr>
              <a:pPr fontAlgn="base">
                <a:spcBef>
                  <a:spcPct val="0"/>
                </a:spcBef>
                <a:spcAft>
                  <a:spcPct val="0"/>
                </a:spcAft>
                <a:defRPr/>
              </a:pPr>
              <a:t>7</a:t>
            </a:fld>
            <a:endParaRPr lang="en-US" altLang="ja-JP">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スライド イメージ プレースホルダー 1"/>
          <p:cNvSpPr>
            <a:spLocks noGrp="1" noRot="1" noChangeAspect="1" noTextEdit="1"/>
          </p:cNvSpPr>
          <p:nvPr>
            <p:ph type="sldImg"/>
          </p:nvPr>
        </p:nvSpPr>
        <p:spPr bwMode="auto">
          <a:xfrm>
            <a:off x="1143000" y="685800"/>
            <a:ext cx="4573588" cy="3429000"/>
          </a:xfrm>
          <a:noFill/>
          <a:ln>
            <a:solidFill>
              <a:srgbClr val="000000"/>
            </a:solidFill>
            <a:miter lim="800000"/>
            <a:headEnd/>
            <a:tailEnd/>
          </a:ln>
        </p:spPr>
      </p:sp>
      <p:sp>
        <p:nvSpPr>
          <p:cNvPr id="3993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altLang="ja-JP" smtClean="0"/>
              <a:t>〔</a:t>
            </a:r>
            <a:r>
              <a:rPr lang="ja-JP" altLang="en-US" smtClean="0"/>
              <a:t>狙い</a:t>
            </a:r>
            <a:r>
              <a:rPr lang="en-US" altLang="ja-JP" smtClean="0"/>
              <a:t>〕</a:t>
            </a:r>
          </a:p>
          <a:p>
            <a:pPr>
              <a:spcBef>
                <a:spcPct val="0"/>
              </a:spcBef>
            </a:pPr>
            <a:r>
              <a:rPr lang="ja-JP" altLang="en-US" smtClean="0"/>
              <a:t>商標の積極的登録要件について理解させる。</a:t>
            </a:r>
            <a:endParaRPr lang="en-US" altLang="ja-JP" smtClean="0"/>
          </a:p>
          <a:p>
            <a:pPr>
              <a:spcBef>
                <a:spcPct val="0"/>
              </a:spcBef>
            </a:pPr>
            <a:endParaRPr lang="en-US" altLang="ja-JP" smtClean="0"/>
          </a:p>
          <a:p>
            <a:pPr>
              <a:spcBef>
                <a:spcPct val="0"/>
              </a:spcBef>
            </a:pPr>
            <a:r>
              <a:rPr lang="en-US" altLang="ja-JP" smtClean="0"/>
              <a:t>〔</a:t>
            </a:r>
            <a:r>
              <a:rPr lang="ja-JP" altLang="en-US" smtClean="0"/>
              <a:t>説明</a:t>
            </a:r>
            <a:r>
              <a:rPr lang="en-US" altLang="ja-JP" smtClean="0"/>
              <a:t>〕</a:t>
            </a:r>
          </a:p>
          <a:p>
            <a:pPr>
              <a:spcBef>
                <a:spcPct val="0"/>
              </a:spcBef>
            </a:pPr>
            <a:r>
              <a:rPr lang="ja-JP" altLang="en-US" smtClean="0"/>
              <a:t>　商標登録を認めるものは、商標として機能しうるものでなければならないため、自他商品を区別できる識別力が必要である（商標法</a:t>
            </a:r>
            <a:r>
              <a:rPr lang="en-US" altLang="ja-JP" smtClean="0"/>
              <a:t>3</a:t>
            </a:r>
            <a:r>
              <a:rPr lang="ja-JP" altLang="en-US" smtClean="0"/>
              <a:t>条</a:t>
            </a:r>
            <a:r>
              <a:rPr lang="en-US" altLang="ja-JP" smtClean="0"/>
              <a:t>1</a:t>
            </a:r>
            <a:r>
              <a:rPr lang="ja-JP" altLang="en-US" smtClean="0"/>
              <a:t>項）。</a:t>
            </a:r>
            <a:endParaRPr lang="en-US" altLang="ja-JP" smtClean="0"/>
          </a:p>
          <a:p>
            <a:pPr>
              <a:spcBef>
                <a:spcPct val="0"/>
              </a:spcBef>
            </a:pPr>
            <a:r>
              <a:rPr lang="ja-JP" altLang="en-US" smtClean="0"/>
              <a:t>　①～⑥が何故商標として登録すべきではないのか、検討させるとよい。</a:t>
            </a:r>
            <a:endParaRPr lang="en-US" altLang="ja-JP" smtClean="0"/>
          </a:p>
          <a:p>
            <a:pPr>
              <a:spcBef>
                <a:spcPct val="0"/>
              </a:spcBef>
            </a:pPr>
            <a:r>
              <a:rPr lang="ja-JP" altLang="en-US" smtClean="0"/>
              <a:t>　また、一部（</a:t>
            </a:r>
            <a:r>
              <a:rPr lang="en-US" altLang="ja-JP" smtClean="0"/>
              <a:t>3</a:t>
            </a:r>
            <a:r>
              <a:rPr lang="ja-JP" altLang="en-US" smtClean="0"/>
              <a:t>号～</a:t>
            </a:r>
            <a:r>
              <a:rPr lang="en-US" altLang="ja-JP" smtClean="0"/>
              <a:t>5</a:t>
            </a:r>
            <a:r>
              <a:rPr lang="ja-JP" altLang="en-US" smtClean="0"/>
              <a:t>号）は使用することで識別力を獲得すれば、登録することができる（商標法</a:t>
            </a:r>
            <a:r>
              <a:rPr lang="en-US" altLang="ja-JP" smtClean="0"/>
              <a:t>3</a:t>
            </a:r>
            <a:r>
              <a:rPr lang="ja-JP" altLang="en-US" smtClean="0"/>
              <a:t>条</a:t>
            </a:r>
            <a:r>
              <a:rPr lang="en-US" altLang="ja-JP" smtClean="0"/>
              <a:t>2</a:t>
            </a:r>
            <a:r>
              <a:rPr lang="ja-JP" altLang="en-US" smtClean="0"/>
              <a:t>項）。</a:t>
            </a:r>
            <a:endParaRPr lang="en-US" altLang="ja-JP" smtClean="0"/>
          </a:p>
          <a:p>
            <a:pPr>
              <a:spcBef>
                <a:spcPct val="0"/>
              </a:spcBef>
            </a:pPr>
            <a:r>
              <a:rPr lang="ja-JP" altLang="en-US" smtClean="0"/>
              <a:t>　なお使用の意思については、使用する気もない商標については登録が認められないことを指摘して、ブローカーのようなことはできないことを指摘する。</a:t>
            </a:r>
          </a:p>
        </p:txBody>
      </p:sp>
      <p:sp>
        <p:nvSpPr>
          <p:cNvPr id="39939" name="スライド番号プレースホルダー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7058A7C-FECF-4613-BF80-C740301374A1}" type="slidenum">
              <a:rPr lang="en-US" altLang="ja-JP" sz="1200">
                <a:solidFill>
                  <a:srgbClr val="000000"/>
                </a:solidFill>
                <a:latin typeface="Calibri" pitchFamily="34" charset="0"/>
              </a:rPr>
              <a:pPr algn="r"/>
              <a:t>8</a:t>
            </a:fld>
            <a:endParaRPr lang="en-US" altLang="ja-JP" sz="1200">
              <a:solidFill>
                <a:srgbClr val="000000"/>
              </a:solidFill>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スライド イメージ プレースホルダー 1"/>
          <p:cNvSpPr>
            <a:spLocks noGrp="1" noRot="1" noChangeAspect="1"/>
          </p:cNvSpPr>
          <p:nvPr>
            <p:ph type="sldImg"/>
          </p:nvPr>
        </p:nvSpPr>
        <p:spPr bwMode="auto">
          <a:xfrm>
            <a:off x="1143000" y="685800"/>
            <a:ext cx="4573588" cy="3429000"/>
          </a:xfrm>
          <a:noFill/>
          <a:ln>
            <a:solidFill>
              <a:srgbClr val="000000"/>
            </a:solidFill>
            <a:miter lim="800000"/>
            <a:headEnd/>
            <a:tailEnd/>
          </a:ln>
        </p:spPr>
      </p:sp>
      <p:sp>
        <p:nvSpPr>
          <p:cNvPr id="4198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ja-JP" smtClean="0"/>
              <a:t>〔</a:t>
            </a:r>
            <a:r>
              <a:rPr lang="ja-JP" altLang="en-US" smtClean="0"/>
              <a:t>狙い</a:t>
            </a:r>
            <a:r>
              <a:rPr lang="en-US" altLang="ja-JP" smtClean="0"/>
              <a:t>〕</a:t>
            </a:r>
          </a:p>
          <a:p>
            <a:pPr eaLnBrk="1" hangingPunct="1">
              <a:spcBef>
                <a:spcPct val="0"/>
              </a:spcBef>
            </a:pPr>
            <a:r>
              <a:rPr lang="ja-JP" altLang="en-US" smtClean="0"/>
              <a:t>不登録事由について理解させる。</a:t>
            </a:r>
            <a:endParaRPr lang="en-US" altLang="ja-JP" smtClean="0"/>
          </a:p>
          <a:p>
            <a:pPr eaLnBrk="1" hangingPunct="1">
              <a:spcBef>
                <a:spcPct val="0"/>
              </a:spcBef>
            </a:pPr>
            <a:endParaRPr lang="en-US" altLang="ja-JP" smtClean="0"/>
          </a:p>
          <a:p>
            <a:pPr eaLnBrk="1" hangingPunct="1">
              <a:spcBef>
                <a:spcPct val="0"/>
              </a:spcBef>
            </a:pPr>
            <a:r>
              <a:rPr lang="en-US" altLang="ja-JP" smtClean="0"/>
              <a:t>〔</a:t>
            </a:r>
            <a:r>
              <a:rPr lang="ja-JP" altLang="en-US" smtClean="0"/>
              <a:t>説明</a:t>
            </a:r>
            <a:r>
              <a:rPr lang="en-US" altLang="ja-JP" smtClean="0"/>
              <a:t>〕</a:t>
            </a:r>
          </a:p>
          <a:p>
            <a:pPr eaLnBrk="1" hangingPunct="1">
              <a:spcBef>
                <a:spcPct val="0"/>
              </a:spcBef>
            </a:pPr>
            <a:r>
              <a:rPr lang="ja-JP" altLang="en-US" smtClean="0"/>
              <a:t>　識別力さえあれば何でも登録できるわけではなく、一定の商標が類型的に排除されている。</a:t>
            </a:r>
            <a:endParaRPr lang="en-US" altLang="ja-JP" smtClean="0"/>
          </a:p>
          <a:p>
            <a:pPr eaLnBrk="1" hangingPunct="1">
              <a:spcBef>
                <a:spcPct val="0"/>
              </a:spcBef>
            </a:pPr>
            <a:r>
              <a:rPr lang="ja-JP" altLang="en-US" smtClean="0"/>
              <a:t>　公益性に関するものについては紹介程度。</a:t>
            </a:r>
            <a:endParaRPr lang="en-US" altLang="ja-JP" smtClean="0"/>
          </a:p>
          <a:p>
            <a:pPr eaLnBrk="1" hangingPunct="1">
              <a:spcBef>
                <a:spcPct val="0"/>
              </a:spcBef>
            </a:pPr>
            <a:r>
              <a:rPr lang="ja-JP" altLang="en-US" smtClean="0"/>
              <a:t>　商標法</a:t>
            </a:r>
            <a:r>
              <a:rPr lang="en-US" altLang="ja-JP" smtClean="0"/>
              <a:t>4</a:t>
            </a:r>
            <a:r>
              <a:rPr lang="ja-JP" altLang="en-US" smtClean="0"/>
              <a:t>条</a:t>
            </a:r>
            <a:r>
              <a:rPr lang="en-US" altLang="ja-JP" smtClean="0"/>
              <a:t>1</a:t>
            </a:r>
            <a:r>
              <a:rPr lang="ja-JP" altLang="en-US" smtClean="0"/>
              <a:t>項</a:t>
            </a:r>
            <a:r>
              <a:rPr lang="en-US" altLang="ja-JP" smtClean="0"/>
              <a:t>11</a:t>
            </a:r>
            <a:r>
              <a:rPr lang="ja-JP" altLang="en-US" smtClean="0"/>
              <a:t>号の類似意匠排除については、意匠の類否にもつながるので、注意する（次のスライドで説明する）。</a:t>
            </a:r>
          </a:p>
        </p:txBody>
      </p:sp>
      <p:sp>
        <p:nvSpPr>
          <p:cNvPr id="41987"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D1A491E-5A5F-443E-99DA-71400A613442}" type="slidenum">
              <a:rPr lang="en-US" altLang="ja-JP">
                <a:solidFill>
                  <a:srgbClr val="000000"/>
                </a:solidFill>
              </a:rPr>
              <a:pPr fontAlgn="base">
                <a:spcBef>
                  <a:spcPct val="0"/>
                </a:spcBef>
                <a:spcAft>
                  <a:spcPct val="0"/>
                </a:spcAft>
                <a:defRPr/>
              </a:pPr>
              <a:t>9</a:t>
            </a:fld>
            <a:endParaRPr lang="en-US" altLang="ja-JP">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8" name="Title 7"/>
          <p:cNvSpPr>
            <a:spLocks noGrp="1"/>
          </p:cNvSpPr>
          <p:nvPr>
            <p:ph type="ctrTitle"/>
          </p:nvPr>
        </p:nvSpPr>
        <p:spPr>
          <a:xfrm>
            <a:off x="2362200" y="4038600"/>
            <a:ext cx="6477000" cy="1828800"/>
          </a:xfrm>
        </p:spPr>
        <p:txBody>
          <a:bodyPr anchor="b"/>
          <a:lstStyle>
            <a:lvl1pPr>
              <a:defRPr cap="all" baseline="0">
                <a:latin typeface="+mn-ea"/>
                <a:ea typeface="+mn-ea"/>
              </a:defRPr>
            </a:lvl1pPr>
          </a:lstStyle>
          <a:p>
            <a:r>
              <a:rPr lang="ja-JP" altLang="en-US" smtClean="0"/>
              <a:t>マスター タイトルの書式設定</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マスター サブタイトルの書式設定</a:t>
            </a:r>
            <a:endParaRPr lang="en-US" dirty="0"/>
          </a:p>
        </p:txBody>
      </p:sp>
      <p:sp>
        <p:nvSpPr>
          <p:cNvPr id="7" name="Date Placeholder 27"/>
          <p:cNvSpPr>
            <a:spLocks noGrp="1"/>
          </p:cNvSpPr>
          <p:nvPr>
            <p:ph type="dt" sz="half" idx="10"/>
          </p:nvPr>
        </p:nvSpPr>
        <p:spPr>
          <a:xfrm>
            <a:off x="76200" y="6069013"/>
            <a:ext cx="2057400" cy="685800"/>
          </a:xfrm>
        </p:spPr>
        <p:txBody>
          <a:bodyPr>
            <a:noAutofit/>
          </a:bodyPr>
          <a:lstStyle>
            <a:lvl1pPr algn="ctr" fontAlgn="auto">
              <a:spcBef>
                <a:spcPts val="0"/>
              </a:spcBef>
              <a:spcAft>
                <a:spcPts val="0"/>
              </a:spcAft>
              <a:defRPr sz="2000">
                <a:solidFill>
                  <a:srgbClr val="FFFFFF"/>
                </a:solidFill>
                <a:latin typeface="+mn-lt"/>
              </a:defRPr>
            </a:lvl1pPr>
          </a:lstStyle>
          <a:p>
            <a:pPr>
              <a:defRPr/>
            </a:pPr>
            <a:fld id="{742C275A-391B-42FA-BE95-95A33109439F}" type="datetime8">
              <a:rPr lang="en-US" altLang="ja-JP"/>
              <a:pPr>
                <a:defRPr/>
              </a:pPr>
              <a:t>4/9/2013 9:16 PM</a:t>
            </a:fld>
            <a:endParaRPr lang="en-US" altLang="ja-JP"/>
          </a:p>
        </p:txBody>
      </p:sp>
      <p:sp>
        <p:nvSpPr>
          <p:cNvPr id="10" name="Footer Placeholder 16"/>
          <p:cNvSpPr>
            <a:spLocks noGrp="1"/>
          </p:cNvSpPr>
          <p:nvPr>
            <p:ph type="ftr" sz="quarter" idx="11"/>
          </p:nvPr>
        </p:nvSpPr>
        <p:spPr>
          <a:xfrm>
            <a:off x="2085975" y="236538"/>
            <a:ext cx="5867400" cy="365125"/>
          </a:xfrm>
        </p:spPr>
        <p:txBody>
          <a:bodyPr/>
          <a:lstStyle>
            <a:lvl1pPr fontAlgn="auto">
              <a:spcBef>
                <a:spcPts val="0"/>
              </a:spcBef>
              <a:spcAft>
                <a:spcPts val="0"/>
              </a:spcAft>
              <a:defRPr>
                <a:latin typeface="+mn-lt"/>
              </a:defRPr>
            </a:lvl1pPr>
          </a:lstStyle>
          <a:p>
            <a:pPr>
              <a:defRPr/>
            </a:pPr>
            <a:endParaRPr lang="en-US" altLang="ja-JP"/>
          </a:p>
        </p:txBody>
      </p:sp>
      <p:sp>
        <p:nvSpPr>
          <p:cNvPr id="11" name="Slide Number Placeholder 28"/>
          <p:cNvSpPr>
            <a:spLocks noGrp="1"/>
          </p:cNvSpPr>
          <p:nvPr>
            <p:ph type="sldNum" sz="quarter" idx="12"/>
          </p:nvPr>
        </p:nvSpPr>
        <p:spPr>
          <a:xfrm>
            <a:off x="8001000" y="228600"/>
            <a:ext cx="838200" cy="381000"/>
          </a:xfrm>
        </p:spPr>
        <p:txBody>
          <a:bodyPr/>
          <a:lstStyle>
            <a:lvl1pPr fontAlgn="auto">
              <a:spcBef>
                <a:spcPts val="0"/>
              </a:spcBef>
              <a:spcAft>
                <a:spcPts val="0"/>
              </a:spcAft>
              <a:defRPr sz="1400">
                <a:latin typeface="+mn-lt"/>
              </a:defRPr>
            </a:lvl1pPr>
          </a:lstStyle>
          <a:p>
            <a:pPr>
              <a:defRPr/>
            </a:pPr>
            <a:fld id="{B8AF51D7-0BB0-47B4-AC1D-28A67C147223}"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13"/>
          <p:cNvSpPr>
            <a:spLocks noGrp="1"/>
          </p:cNvSpPr>
          <p:nvPr>
            <p:ph type="dt" sz="half" idx="10"/>
          </p:nvPr>
        </p:nvSpPr>
        <p:spPr/>
        <p:txBody>
          <a:bodyPr/>
          <a:lstStyle>
            <a:lvl1pPr fontAlgn="auto">
              <a:spcBef>
                <a:spcPts val="0"/>
              </a:spcBef>
              <a:spcAft>
                <a:spcPts val="0"/>
              </a:spcAft>
              <a:defRPr>
                <a:latin typeface="+mn-lt"/>
              </a:defRPr>
            </a:lvl1pPr>
          </a:lstStyle>
          <a:p>
            <a:pPr>
              <a:defRPr/>
            </a:pPr>
            <a:fld id="{7DE4BDF9-C8AE-4976-B456-7025EB989D67}" type="datetime8">
              <a:rPr lang="en-US" altLang="ja-JP"/>
              <a:pPr>
                <a:defRPr/>
              </a:pPr>
              <a:t>4/9/2013 9:16 PM</a:t>
            </a:fld>
            <a:endParaRPr lang="en-US" altLang="ja-JP"/>
          </a:p>
        </p:txBody>
      </p:sp>
      <p:sp>
        <p:nvSpPr>
          <p:cNvPr id="5" name="Footer Placeholder 2"/>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ltLang="ja-JP"/>
          </a:p>
        </p:txBody>
      </p:sp>
      <p:sp>
        <p:nvSpPr>
          <p:cNvPr id="6" name="Slide Number Placeholder 22"/>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21300438-7019-4CB0-AE1E-3CA4724937B5}"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2" name="Vertical Title 1"/>
          <p:cNvSpPr>
            <a:spLocks noGrp="1"/>
          </p:cNvSpPr>
          <p:nvPr>
            <p:ph type="title" orient="vert"/>
          </p:nvPr>
        </p:nvSpPr>
        <p:spPr>
          <a:xfrm>
            <a:off x="6553200" y="609604"/>
            <a:ext cx="2057400" cy="551656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6553200" y="6248400"/>
            <a:ext cx="2209800" cy="365125"/>
          </a:xfrm>
        </p:spPr>
        <p:txBody>
          <a:bodyPr/>
          <a:lstStyle>
            <a:lvl1pPr fontAlgn="auto">
              <a:spcBef>
                <a:spcPts val="0"/>
              </a:spcBef>
              <a:spcAft>
                <a:spcPts val="0"/>
              </a:spcAft>
              <a:defRPr>
                <a:latin typeface="+mn-lt"/>
              </a:defRPr>
            </a:lvl1pPr>
          </a:lstStyle>
          <a:p>
            <a:pPr>
              <a:defRPr/>
            </a:pPr>
            <a:fld id="{C2FE0768-5BD7-45BD-BE0D-96AAEBFE4D1A}" type="datetime8">
              <a:rPr lang="en-US" altLang="ja-JP"/>
              <a:pPr>
                <a:defRPr/>
              </a:pPr>
              <a:t>4/9/2013 9:16 PM</a:t>
            </a:fld>
            <a:endParaRPr lang="en-US" altLang="ja-JP"/>
          </a:p>
        </p:txBody>
      </p:sp>
      <p:sp>
        <p:nvSpPr>
          <p:cNvPr id="8" name="Footer Placeholder 4"/>
          <p:cNvSpPr>
            <a:spLocks noGrp="1"/>
          </p:cNvSpPr>
          <p:nvPr>
            <p:ph type="ftr" sz="quarter" idx="11"/>
          </p:nvPr>
        </p:nvSpPr>
        <p:spPr>
          <a:xfrm>
            <a:off x="457200" y="6248400"/>
            <a:ext cx="5572125" cy="365125"/>
          </a:xfrm>
        </p:spPr>
        <p:txBody>
          <a:bodyPr/>
          <a:lstStyle>
            <a:lvl1pPr fontAlgn="auto">
              <a:spcBef>
                <a:spcPts val="0"/>
              </a:spcBef>
              <a:spcAft>
                <a:spcPts val="0"/>
              </a:spcAft>
              <a:defRPr>
                <a:latin typeface="+mn-lt"/>
              </a:defRPr>
            </a:lvl1pPr>
          </a:lstStyle>
          <a:p>
            <a:pPr>
              <a:defRPr/>
            </a:pPr>
            <a:endParaRPr lang="en-US" altLang="ja-JP"/>
          </a:p>
        </p:txBody>
      </p:sp>
      <p:sp>
        <p:nvSpPr>
          <p:cNvPr id="9" name="Slide Number Placeholder 5"/>
          <p:cNvSpPr>
            <a:spLocks noGrp="1"/>
          </p:cNvSpPr>
          <p:nvPr>
            <p:ph type="sldNum" sz="quarter" idx="12"/>
          </p:nvPr>
        </p:nvSpPr>
        <p:spPr>
          <a:xfrm rot="5400000">
            <a:off x="5989638" y="144462"/>
            <a:ext cx="533400" cy="244475"/>
          </a:xfrm>
        </p:spPr>
        <p:txBody>
          <a:bodyPr/>
          <a:lstStyle>
            <a:lvl1pPr fontAlgn="auto">
              <a:spcBef>
                <a:spcPts val="0"/>
              </a:spcBef>
              <a:spcAft>
                <a:spcPts val="0"/>
              </a:spcAft>
              <a:defRPr>
                <a:latin typeface="+mn-lt"/>
              </a:defRPr>
            </a:lvl1pPr>
          </a:lstStyle>
          <a:p>
            <a:pPr>
              <a:defRPr/>
            </a:pPr>
            <a:fld id="{E2D5FFFC-1971-48B3-8224-D684E39DB385}"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8" name="Title 7"/>
          <p:cNvSpPr>
            <a:spLocks noGrp="1"/>
          </p:cNvSpPr>
          <p:nvPr>
            <p:ph type="ctrTitle"/>
          </p:nvPr>
        </p:nvSpPr>
        <p:spPr>
          <a:xfrm>
            <a:off x="2362200" y="4038600"/>
            <a:ext cx="6477000" cy="1828800"/>
          </a:xfrm>
        </p:spPr>
        <p:txBody>
          <a:bodyPr anchor="b"/>
          <a:lstStyle>
            <a:lvl1pPr>
              <a:defRPr cap="all" baseline="0">
                <a:latin typeface="+mn-ea"/>
                <a:ea typeface="+mn-ea"/>
              </a:defRPr>
            </a:lvl1pPr>
          </a:lstStyle>
          <a:p>
            <a:r>
              <a:rPr lang="ja-JP" altLang="en-US" smtClean="0"/>
              <a:t>マスター タイトルの書式設定</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マスター サブタイトルの書式設定</a:t>
            </a:r>
            <a:endParaRPr lang="en-US" dirty="0"/>
          </a:p>
        </p:txBody>
      </p:sp>
      <p:sp>
        <p:nvSpPr>
          <p:cNvPr id="7" name="Date Placeholder 27"/>
          <p:cNvSpPr>
            <a:spLocks noGrp="1"/>
          </p:cNvSpPr>
          <p:nvPr>
            <p:ph type="dt" sz="half" idx="10"/>
          </p:nvPr>
        </p:nvSpPr>
        <p:spPr>
          <a:xfrm>
            <a:off x="76200" y="6069013"/>
            <a:ext cx="2057400" cy="685800"/>
          </a:xfrm>
        </p:spPr>
        <p:txBody>
          <a:bodyPr>
            <a:noAutofit/>
          </a:bodyPr>
          <a:lstStyle>
            <a:lvl1pPr algn="ctr" fontAlgn="auto">
              <a:spcBef>
                <a:spcPts val="0"/>
              </a:spcBef>
              <a:spcAft>
                <a:spcPts val="0"/>
              </a:spcAft>
              <a:defRPr sz="2000">
                <a:solidFill>
                  <a:srgbClr val="FFFFFF"/>
                </a:solidFill>
                <a:latin typeface="+mn-lt"/>
              </a:defRPr>
            </a:lvl1pPr>
          </a:lstStyle>
          <a:p>
            <a:pPr>
              <a:defRPr/>
            </a:pPr>
            <a:fld id="{413656CB-054C-457E-9EB0-2DB7ACA44589}" type="datetime8">
              <a:rPr lang="en-US" altLang="ja-JP"/>
              <a:pPr>
                <a:defRPr/>
              </a:pPr>
              <a:t>4/9/2013 9:16 PM</a:t>
            </a:fld>
            <a:endParaRPr lang="en-US" altLang="ja-JP"/>
          </a:p>
        </p:txBody>
      </p:sp>
      <p:sp>
        <p:nvSpPr>
          <p:cNvPr id="10" name="Footer Placeholder 16"/>
          <p:cNvSpPr>
            <a:spLocks noGrp="1"/>
          </p:cNvSpPr>
          <p:nvPr>
            <p:ph type="ftr" sz="quarter" idx="11"/>
          </p:nvPr>
        </p:nvSpPr>
        <p:spPr>
          <a:xfrm>
            <a:off x="2085975" y="236538"/>
            <a:ext cx="5867400" cy="365125"/>
          </a:xfrm>
        </p:spPr>
        <p:txBody>
          <a:bodyPr/>
          <a:lstStyle>
            <a:lvl1pPr fontAlgn="auto">
              <a:spcBef>
                <a:spcPts val="0"/>
              </a:spcBef>
              <a:spcAft>
                <a:spcPts val="0"/>
              </a:spcAft>
              <a:defRPr>
                <a:latin typeface="+mn-lt"/>
              </a:defRPr>
            </a:lvl1pPr>
          </a:lstStyle>
          <a:p>
            <a:pPr>
              <a:defRPr/>
            </a:pPr>
            <a:endParaRPr lang="en-US" altLang="ja-JP"/>
          </a:p>
        </p:txBody>
      </p:sp>
      <p:sp>
        <p:nvSpPr>
          <p:cNvPr id="11" name="Slide Number Placeholder 28"/>
          <p:cNvSpPr>
            <a:spLocks noGrp="1"/>
          </p:cNvSpPr>
          <p:nvPr>
            <p:ph type="sldNum" sz="quarter" idx="12"/>
          </p:nvPr>
        </p:nvSpPr>
        <p:spPr>
          <a:xfrm>
            <a:off x="8001000" y="228600"/>
            <a:ext cx="838200" cy="381000"/>
          </a:xfrm>
        </p:spPr>
        <p:txBody>
          <a:bodyPr/>
          <a:lstStyle>
            <a:lvl1pPr fontAlgn="auto">
              <a:spcBef>
                <a:spcPts val="0"/>
              </a:spcBef>
              <a:spcAft>
                <a:spcPts val="0"/>
              </a:spcAft>
              <a:defRPr sz="1400">
                <a:latin typeface="+mn-lt"/>
              </a:defRPr>
            </a:lvl1pPr>
          </a:lstStyle>
          <a:p>
            <a:pPr>
              <a:defRPr/>
            </a:pPr>
            <a:fld id="{47C3DFEE-5F83-4E40-BDCE-AE0E6EA424DC}" type="slidenum">
              <a:rPr lang="en-US" altLang="ja-JP"/>
              <a:pPr>
                <a:defRPr/>
              </a:pPr>
              <a:t>&lt;#&gt;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lvl1pPr>
              <a:defRPr sz="3600">
                <a:solidFill>
                  <a:schemeClr val="tx1"/>
                </a:solidFill>
              </a:defRPr>
            </a:lvl1pPr>
          </a:lstStyle>
          <a:p>
            <a:r>
              <a:rPr lang="ja-JP" altLang="en-US" smtClean="0"/>
              <a:t>マスター タイトルの書式設定</a:t>
            </a:r>
            <a:endParaRPr lang="en-US" dirty="0"/>
          </a:p>
        </p:txBody>
      </p:sp>
      <p:sp>
        <p:nvSpPr>
          <p:cNvPr id="8" name="Content Placeholder 7"/>
          <p:cNvSpPr>
            <a:spLocks noGrp="1"/>
          </p:cNvSpPr>
          <p:nvPr>
            <p:ph sz="quarter" idx="1"/>
          </p:nvPr>
        </p:nvSpPr>
        <p:spPr>
          <a:xfrm>
            <a:off x="612648" y="1600200"/>
            <a:ext cx="8153400" cy="4495800"/>
          </a:xfrm>
        </p:spPr>
        <p:txBody>
          <a:bodyPr/>
          <a:lstStyle>
            <a:lvl1pPr>
              <a:defRPr>
                <a:latin typeface="+mn-ea"/>
                <a:ea typeface="+mn-ea"/>
              </a:defRPr>
            </a:lvl1pPr>
            <a:lvl2pPr>
              <a:defRPr>
                <a:latin typeface="+mn-ea"/>
                <a:ea typeface="+mn-ea"/>
              </a:defRPr>
            </a:lvl2pPr>
            <a:lvl3pPr>
              <a:defRPr>
                <a:latin typeface="+mn-ea"/>
                <a:ea typeface="+mn-ea"/>
              </a:defRPr>
            </a:lvl3pPr>
            <a:lvl4pPr>
              <a:defRPr>
                <a:latin typeface="+mn-ea"/>
                <a:ea typeface="+mn-ea"/>
              </a:defRPr>
            </a:lvl4pPr>
            <a:lvl5pPr>
              <a:defRPr>
                <a:latin typeface="+mn-ea"/>
                <a:ea typeface="+mn-ea"/>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fld id="{22C119C3-F14C-42F3-9668-7567EC066BE7}" type="datetime8">
              <a:rPr lang="en-US" altLang="ja-JP"/>
              <a:pPr>
                <a:defRPr/>
              </a:pPr>
              <a:t>4/9/2013 9:16 PM</a:t>
            </a:fld>
            <a:endParaRPr lang="en-US" altLang="ja-JP" dirty="0"/>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ltLang="ja-JP"/>
          </a:p>
        </p:txBody>
      </p:sp>
      <p:sp>
        <p:nvSpPr>
          <p:cNvPr id="6" name="Slide Number Placeholder 5"/>
          <p:cNvSpPr>
            <a:spLocks noGrp="1"/>
          </p:cNvSpPr>
          <p:nvPr>
            <p:ph type="sldNum" sz="quarter" idx="12"/>
          </p:nvPr>
        </p:nvSpPr>
        <p:spPr>
          <a:xfrm>
            <a:off x="0" y="1052513"/>
            <a:ext cx="533400" cy="244475"/>
          </a:xfrm>
        </p:spPr>
        <p:txBody>
          <a:bodyPr/>
          <a:lstStyle>
            <a:lvl1pPr fontAlgn="auto">
              <a:spcBef>
                <a:spcPts val="0"/>
              </a:spcBef>
              <a:spcAft>
                <a:spcPts val="0"/>
              </a:spcAft>
              <a:defRPr sz="1400">
                <a:solidFill>
                  <a:srgbClr val="FFFFFF"/>
                </a:solidFill>
                <a:latin typeface="+mn-lt"/>
              </a:defRPr>
            </a:lvl1pPr>
          </a:lstStyle>
          <a:p>
            <a:pPr>
              <a:defRPr/>
            </a:pPr>
            <a:fld id="{2B560527-3168-4A04-B278-516B3A2E816E}" type="slidenum">
              <a:rPr lang="en-US" altLang="ja-JP"/>
              <a:pPr>
                <a:defRPr/>
              </a:pPr>
              <a:t>&lt;#&gt;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5"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6"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3" name="Text Placeholder 2"/>
          <p:cNvSpPr>
            <a:spLocks noGrp="1"/>
          </p:cNvSpPr>
          <p:nvPr>
            <p:ph type="body" idx="1"/>
          </p:nvPr>
        </p:nvSpPr>
        <p:spPr>
          <a:xfrm>
            <a:off x="1371600" y="2743200"/>
            <a:ext cx="7123113" cy="1673225"/>
          </a:xfrm>
        </p:spPr>
        <p:txBody>
          <a:bodyPr/>
          <a:lstStyle>
            <a:lvl1pPr>
              <a:buNone/>
              <a:defRPr sz="28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ja-JP" altLang="en-US" smtClean="0"/>
              <a:t>マスター タイトルの書式設定</a:t>
            </a:r>
            <a:endParaRPr lang="en-US" dirty="0"/>
          </a:p>
        </p:txBody>
      </p:sp>
      <p:sp>
        <p:nvSpPr>
          <p:cNvPr id="7" name="Date Placeholder 11"/>
          <p:cNvSpPr>
            <a:spLocks noGrp="1"/>
          </p:cNvSpPr>
          <p:nvPr>
            <p:ph type="dt" sz="half" idx="10"/>
          </p:nvPr>
        </p:nvSpPr>
        <p:spPr/>
        <p:txBody>
          <a:bodyPr/>
          <a:lstStyle>
            <a:lvl1pPr fontAlgn="auto">
              <a:spcBef>
                <a:spcPts val="0"/>
              </a:spcBef>
              <a:spcAft>
                <a:spcPts val="0"/>
              </a:spcAft>
              <a:defRPr>
                <a:latin typeface="+mn-lt"/>
              </a:defRPr>
            </a:lvl1pPr>
          </a:lstStyle>
          <a:p>
            <a:pPr>
              <a:defRPr/>
            </a:pPr>
            <a:fld id="{864615BD-B598-46AB-BB48-F49C2DE2B783}" type="datetime8">
              <a:rPr lang="en-US" altLang="ja-JP"/>
              <a:pPr>
                <a:defRPr/>
              </a:pPr>
              <a:t>4/9/2013 9:16 PM</a:t>
            </a:fld>
            <a:endParaRPr lang="en-US" altLang="ja-JP"/>
          </a:p>
        </p:txBody>
      </p:sp>
      <p:sp>
        <p:nvSpPr>
          <p:cNvPr id="8" name="Slide Number Placeholder 12"/>
          <p:cNvSpPr>
            <a:spLocks noGrp="1"/>
          </p:cNvSpPr>
          <p:nvPr>
            <p:ph type="sldNum" sz="quarter" idx="11"/>
          </p:nvPr>
        </p:nvSpPr>
        <p:spPr>
          <a:xfrm>
            <a:off x="0" y="1752600"/>
            <a:ext cx="1295400" cy="701675"/>
          </a:xfrm>
        </p:spPr>
        <p:txBody>
          <a:bodyPr>
            <a:noAutofit/>
          </a:bodyPr>
          <a:lstStyle>
            <a:lvl1pPr fontAlgn="auto">
              <a:spcBef>
                <a:spcPts val="0"/>
              </a:spcBef>
              <a:spcAft>
                <a:spcPts val="0"/>
              </a:spcAft>
              <a:defRPr sz="2400">
                <a:solidFill>
                  <a:srgbClr val="FFFFFF"/>
                </a:solidFill>
                <a:latin typeface="+mn-lt"/>
              </a:defRPr>
            </a:lvl1pPr>
          </a:lstStyle>
          <a:p>
            <a:pPr>
              <a:defRPr/>
            </a:pPr>
            <a:fld id="{3FE06293-4F06-4176-B796-8F42044645CF}"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fontAlgn="auto">
              <a:spcBef>
                <a:spcPts val="0"/>
              </a:spcBef>
              <a:spcAft>
                <a:spcPts val="0"/>
              </a:spcAft>
              <a:defRPr>
                <a:latin typeface="+mn-lt"/>
              </a:defRPr>
            </a:lvl1pPr>
          </a:lstStyle>
          <a:p>
            <a:pPr>
              <a:defRPr/>
            </a:pPr>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chemeClr val="tx1"/>
                </a:solidFill>
              </a:defRPr>
            </a:lvl1pPr>
          </a:lstStyle>
          <a:p>
            <a:r>
              <a:rPr lang="ja-JP" altLang="en-US" smtClean="0"/>
              <a:t>マスター タイトルの書式設定</a:t>
            </a:r>
            <a:endParaRPr lang="en-US"/>
          </a:p>
        </p:txBody>
      </p:sp>
      <p:sp>
        <p:nvSpPr>
          <p:cNvPr id="9" name="Content Placeholder 8"/>
          <p:cNvSpPr>
            <a:spLocks noGrp="1"/>
          </p:cNvSpPr>
          <p:nvPr>
            <p:ph sz="quarter" idx="1"/>
          </p:nvPr>
        </p:nvSpPr>
        <p:spPr>
          <a:xfrm>
            <a:off x="609600" y="1589567"/>
            <a:ext cx="3886200" cy="4572000"/>
          </a:xfrm>
        </p:spPr>
        <p:txBody>
          <a:bodyPr/>
          <a:lstStyle>
            <a:lvl1pPr>
              <a:defRPr>
                <a:latin typeface="+mn-ea"/>
                <a:ea typeface="+mn-ea"/>
              </a:defRPr>
            </a:lvl1pPr>
            <a:lvl2pPr>
              <a:defRPr>
                <a:latin typeface="+mn-ea"/>
                <a:ea typeface="+mn-ea"/>
              </a:defRPr>
            </a:lvl2pPr>
            <a:lvl3pPr>
              <a:defRPr>
                <a:latin typeface="+mn-ea"/>
                <a:ea typeface="+mn-ea"/>
              </a:defRPr>
            </a:lvl3pPr>
            <a:lvl4pPr>
              <a:defRPr>
                <a:latin typeface="+mn-ea"/>
                <a:ea typeface="+mn-ea"/>
              </a:defRPr>
            </a:lvl4pPr>
            <a:lvl5pPr>
              <a:defRPr>
                <a:latin typeface="+mn-ea"/>
                <a:ea typeface="+mn-ea"/>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1" name="Content Placeholder 10"/>
          <p:cNvSpPr>
            <a:spLocks noGrp="1"/>
          </p:cNvSpPr>
          <p:nvPr>
            <p:ph sz="quarter" idx="2"/>
          </p:nvPr>
        </p:nvSpPr>
        <p:spPr>
          <a:xfrm>
            <a:off x="4844901" y="1589567"/>
            <a:ext cx="3886200" cy="4572000"/>
          </a:xfrm>
        </p:spPr>
        <p:txBody>
          <a:bodyPr/>
          <a:lstStyle>
            <a:lvl1pPr>
              <a:defRPr>
                <a:latin typeface="+mn-ea"/>
                <a:ea typeface="+mn-ea"/>
              </a:defRPr>
            </a:lvl1pPr>
            <a:lvl2pPr>
              <a:defRPr>
                <a:latin typeface="+mn-ea"/>
                <a:ea typeface="+mn-ea"/>
              </a:defRPr>
            </a:lvl2pPr>
            <a:lvl3pPr>
              <a:defRPr>
                <a:latin typeface="+mn-ea"/>
                <a:ea typeface="+mn-ea"/>
              </a:defRPr>
            </a:lvl3pPr>
            <a:lvl4pPr>
              <a:defRPr>
                <a:latin typeface="+mn-ea"/>
                <a:ea typeface="+mn-ea"/>
              </a:defRPr>
            </a:lvl4pPr>
            <a:lvl5pPr>
              <a:defRPr>
                <a:latin typeface="+mn-ea"/>
                <a:ea typeface="+mn-ea"/>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5" name="Date Placeholder 7"/>
          <p:cNvSpPr>
            <a:spLocks noGrp="1"/>
          </p:cNvSpPr>
          <p:nvPr>
            <p:ph type="dt" sz="half" idx="10"/>
          </p:nvPr>
        </p:nvSpPr>
        <p:spPr/>
        <p:txBody>
          <a:bodyPr/>
          <a:lstStyle>
            <a:lvl1pPr fontAlgn="auto">
              <a:spcBef>
                <a:spcPts val="0"/>
              </a:spcBef>
              <a:spcAft>
                <a:spcPts val="0"/>
              </a:spcAft>
              <a:defRPr>
                <a:latin typeface="+mn-lt"/>
              </a:defRPr>
            </a:lvl1pPr>
          </a:lstStyle>
          <a:p>
            <a:pPr>
              <a:defRPr/>
            </a:pPr>
            <a:fld id="{16BD70B3-D331-4B63-8B74-445B652A67A5}" type="datetime8">
              <a:rPr lang="en-US" altLang="ja-JP"/>
              <a:pPr>
                <a:defRPr/>
              </a:pPr>
              <a:t>4/9/2013 9:16 PM</a:t>
            </a:fld>
            <a:endParaRPr lang="en-US" altLang="ja-JP"/>
          </a:p>
        </p:txBody>
      </p:sp>
      <p:sp>
        <p:nvSpPr>
          <p:cNvPr id="6" name="Slide Number Placeholder 9"/>
          <p:cNvSpPr>
            <a:spLocks noGrp="1"/>
          </p:cNvSpPr>
          <p:nvPr>
            <p:ph type="sldNum" sz="quarter" idx="11"/>
          </p:nvPr>
        </p:nvSpPr>
        <p:spPr>
          <a:xfrm>
            <a:off x="-31750" y="1052513"/>
            <a:ext cx="533400" cy="244475"/>
          </a:xfrm>
        </p:spPr>
        <p:txBody>
          <a:bodyPr/>
          <a:lstStyle>
            <a:lvl1pPr fontAlgn="auto">
              <a:spcBef>
                <a:spcPts val="0"/>
              </a:spcBef>
              <a:spcAft>
                <a:spcPts val="0"/>
              </a:spcAft>
              <a:defRPr sz="1400">
                <a:solidFill>
                  <a:srgbClr val="FFFFFF"/>
                </a:solidFill>
                <a:latin typeface="+mn-lt"/>
              </a:defRPr>
            </a:lvl1pPr>
          </a:lstStyle>
          <a:p>
            <a:pPr>
              <a:defRPr/>
            </a:pPr>
            <a:fld id="{48F6004C-7AEA-4B1F-A094-EEEB17E28B1D}" type="slidenum">
              <a:rPr lang="en-US" altLang="ja-JP"/>
              <a:pPr>
                <a:defRPr/>
              </a:pPr>
              <a:t>&lt;#&gt;</a:t>
            </a:fld>
            <a:endParaRPr lang="en-US" altLang="ja-JP"/>
          </a:p>
        </p:txBody>
      </p:sp>
      <p:sp>
        <p:nvSpPr>
          <p:cNvPr id="7" name="Footer Placeholder 11"/>
          <p:cNvSpPr>
            <a:spLocks noGrp="1"/>
          </p:cNvSpPr>
          <p:nvPr>
            <p:ph type="ftr" sz="quarter" idx="12"/>
          </p:nvPr>
        </p:nvSpPr>
        <p:spPr/>
        <p:txBody>
          <a:bodyPr/>
          <a:lstStyle>
            <a:lvl1pPr fontAlgn="auto">
              <a:spcBef>
                <a:spcPts val="0"/>
              </a:spcBef>
              <a:spcAft>
                <a:spcPts val="0"/>
              </a:spcAft>
              <a:defRPr>
                <a:latin typeface="+mn-lt"/>
              </a:defRPr>
            </a:lvl1pPr>
          </a:lstStyle>
          <a:p>
            <a:pPr>
              <a:defRPr/>
            </a:pPr>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ja-JP" altLang="en-US" smtClean="0"/>
              <a:t>マスター タイトルの書式設定</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4"/>
          </p:nvPr>
        </p:nvSpPr>
        <p:spPr>
          <a:xfrm>
            <a:off x="4800600" y="2438400"/>
            <a:ext cx="388620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7" name="Date Placeholder 9"/>
          <p:cNvSpPr>
            <a:spLocks noGrp="1"/>
          </p:cNvSpPr>
          <p:nvPr>
            <p:ph type="dt" sz="half" idx="10"/>
          </p:nvPr>
        </p:nvSpPr>
        <p:spPr/>
        <p:txBody>
          <a:bodyPr/>
          <a:lstStyle>
            <a:lvl1pPr fontAlgn="auto">
              <a:spcBef>
                <a:spcPts val="0"/>
              </a:spcBef>
              <a:spcAft>
                <a:spcPts val="0"/>
              </a:spcAft>
              <a:defRPr>
                <a:latin typeface="+mn-lt"/>
              </a:defRPr>
            </a:lvl1pPr>
          </a:lstStyle>
          <a:p>
            <a:pPr>
              <a:defRPr/>
            </a:pPr>
            <a:fld id="{5FE5E388-C7EA-4BB3-85FA-47783BBA735B}" type="datetime8">
              <a:rPr lang="en-US" altLang="ja-JP"/>
              <a:pPr>
                <a:defRPr/>
              </a:pPr>
              <a:t>4/9/2013 9:16 PM</a:t>
            </a:fld>
            <a:endParaRPr lang="en-US" altLang="ja-JP"/>
          </a:p>
        </p:txBody>
      </p:sp>
      <p:sp>
        <p:nvSpPr>
          <p:cNvPr id="8" name="Slide Number Placeholder 11"/>
          <p:cNvSpPr>
            <a:spLocks noGrp="1"/>
          </p:cNvSpPr>
          <p:nvPr>
            <p:ph type="sldNum" sz="quarter" idx="11"/>
          </p:nvPr>
        </p:nvSpPr>
        <p:spPr/>
        <p:txBody>
          <a:bodyPr/>
          <a:lstStyle>
            <a:lvl1pPr fontAlgn="auto">
              <a:spcBef>
                <a:spcPts val="0"/>
              </a:spcBef>
              <a:spcAft>
                <a:spcPts val="0"/>
              </a:spcAft>
              <a:defRPr sz="1400">
                <a:solidFill>
                  <a:srgbClr val="FFFFFF"/>
                </a:solidFill>
                <a:latin typeface="+mn-lt"/>
              </a:defRPr>
            </a:lvl1pPr>
          </a:lstStyle>
          <a:p>
            <a:pPr>
              <a:defRPr/>
            </a:pPr>
            <a:fld id="{F1C38241-5058-43E2-80FD-1D63118E32F1}"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fontAlgn="auto">
              <a:spcBef>
                <a:spcPts val="0"/>
              </a:spcBef>
              <a:spcAft>
                <a:spcPts val="0"/>
              </a:spcAft>
              <a:defRPr>
                <a:latin typeface="+mn-lt"/>
              </a:defRPr>
            </a:lvl1pPr>
          </a:lstStyle>
          <a:p>
            <a:pPr>
              <a:defRPr/>
            </a:pPr>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3" name="Rectangle 7"/>
          <p:cNvSpPr/>
          <p:nvPr/>
        </p:nvSpPr>
        <p:spPr>
          <a:xfrm>
            <a:off x="0" y="90805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4" name="Rectangle 8"/>
          <p:cNvSpPr/>
          <p:nvPr/>
        </p:nvSpPr>
        <p:spPr>
          <a:xfrm>
            <a:off x="590550" y="90805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2"/>
          <p:cNvSpPr>
            <a:spLocks noGrp="1"/>
          </p:cNvSpPr>
          <p:nvPr>
            <p:ph type="dt" sz="half" idx="10"/>
          </p:nvPr>
        </p:nvSpPr>
        <p:spPr/>
        <p:txBody>
          <a:bodyPr/>
          <a:lstStyle>
            <a:lvl1pPr fontAlgn="auto">
              <a:spcBef>
                <a:spcPts val="0"/>
              </a:spcBef>
              <a:spcAft>
                <a:spcPts val="0"/>
              </a:spcAft>
              <a:defRPr>
                <a:latin typeface="+mn-lt"/>
              </a:defRPr>
            </a:lvl1pPr>
          </a:lstStyle>
          <a:p>
            <a:pPr>
              <a:defRPr/>
            </a:pPr>
            <a:fld id="{925B9F3B-8E09-4443-A536-B1DF82A4F6A3}" type="datetime8">
              <a:rPr lang="en-US" altLang="ja-JP"/>
              <a:pPr>
                <a:defRPr/>
              </a:pPr>
              <a:t>4/9/2013 9:16 PM</a:t>
            </a:fld>
            <a:endParaRPr lang="en-US" altLang="ja-JP"/>
          </a:p>
        </p:txBody>
      </p:sp>
      <p:sp>
        <p:nvSpPr>
          <p:cNvPr id="6" name="Footer Placeholder 3"/>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ltLang="ja-JP"/>
          </a:p>
        </p:txBody>
      </p:sp>
      <p:sp>
        <p:nvSpPr>
          <p:cNvPr id="7" name="Slide Number Placeholder 4"/>
          <p:cNvSpPr>
            <a:spLocks noGrp="1"/>
          </p:cNvSpPr>
          <p:nvPr>
            <p:ph type="sldNum" sz="quarter" idx="12"/>
          </p:nvPr>
        </p:nvSpPr>
        <p:spPr>
          <a:xfrm>
            <a:off x="0" y="836613"/>
            <a:ext cx="533400" cy="244475"/>
          </a:xfrm>
        </p:spPr>
        <p:txBody>
          <a:bodyPr/>
          <a:lstStyle>
            <a:lvl1pPr fontAlgn="auto">
              <a:spcBef>
                <a:spcPts val="0"/>
              </a:spcBef>
              <a:spcAft>
                <a:spcPts val="0"/>
              </a:spcAft>
              <a:defRPr sz="1400">
                <a:solidFill>
                  <a:srgbClr val="FFFFFF"/>
                </a:solidFill>
                <a:latin typeface="+mn-lt"/>
              </a:defRPr>
            </a:lvl1pPr>
          </a:lstStyle>
          <a:p>
            <a:pPr>
              <a:defRPr/>
            </a:pPr>
            <a:fld id="{44A43CC3-70A2-45CC-9F48-8D64107F16BC}" type="slidenum">
              <a:rPr lang="en-US" altLang="ja-JP"/>
              <a:pPr>
                <a:defRPr/>
              </a:pPr>
              <a:t>&lt;#&gt;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auto">
              <a:spcBef>
                <a:spcPts val="0"/>
              </a:spcBef>
              <a:spcAft>
                <a:spcPts val="0"/>
              </a:spcAft>
              <a:defRPr>
                <a:latin typeface="+mn-lt"/>
              </a:defRPr>
            </a:lvl1pPr>
          </a:lstStyle>
          <a:p>
            <a:pPr>
              <a:defRPr/>
            </a:pPr>
            <a:fld id="{048B5104-13DF-436B-909C-0F5E7C8A8093}" type="datetime8">
              <a:rPr lang="en-US" altLang="ja-JP"/>
              <a:pPr>
                <a:defRPr/>
              </a:pPr>
              <a:t>4/9/2013 9:16 PM</a:t>
            </a:fld>
            <a:endParaRPr lang="en-US" altLang="ja-JP"/>
          </a:p>
        </p:txBody>
      </p:sp>
      <p:sp>
        <p:nvSpPr>
          <p:cNvPr id="3" name="Footer Placeholder 2"/>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ltLang="ja-JP"/>
          </a:p>
        </p:txBody>
      </p:sp>
      <p:sp>
        <p:nvSpPr>
          <p:cNvPr id="4" name="Slide Number Placeholder 3"/>
          <p:cNvSpPr>
            <a:spLocks noGrp="1"/>
          </p:cNvSpPr>
          <p:nvPr>
            <p:ph type="sldNum" sz="quarter" idx="12"/>
          </p:nvPr>
        </p:nvSpPr>
        <p:spPr>
          <a:xfrm>
            <a:off x="0" y="6248400"/>
            <a:ext cx="533400" cy="381000"/>
          </a:xfrm>
        </p:spPr>
        <p:txBody>
          <a:bodyPr/>
          <a:lstStyle>
            <a:lvl1pPr fontAlgn="auto">
              <a:spcBef>
                <a:spcPts val="0"/>
              </a:spcBef>
              <a:spcAft>
                <a:spcPts val="0"/>
              </a:spcAft>
              <a:defRPr sz="1400">
                <a:latin typeface="+mn-lt"/>
              </a:defRPr>
            </a:lvl1pPr>
          </a:lstStyle>
          <a:p>
            <a:pPr>
              <a:defRPr/>
            </a:pPr>
            <a:fld id="{BD426942-C61E-4DEB-AB81-3F4FA1DD2B74}" type="slidenum">
              <a:rPr lang="en-US" altLang="ja-JP"/>
              <a:pPr>
                <a:defRPr/>
              </a:pPr>
              <a:t>&lt;#&gt;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内容与标题">
    <p:spTree>
      <p:nvGrpSpPr>
        <p:cNvPr id="1" name=""/>
        <p:cNvGrpSpPr/>
        <p:nvPr/>
      </p:nvGrpSpPr>
      <p:grpSpPr>
        <a:xfrm>
          <a:off x="0" y="0"/>
          <a:ext cx="0" cy="0"/>
          <a:chOff x="0" y="0"/>
          <a:chExt cx="0" cy="0"/>
        </a:xfrm>
      </p:grpSpPr>
      <p:sp>
        <p:nvSpPr>
          <p:cNvPr id="4" name="Rectangle 7"/>
          <p:cNvSpPr/>
          <p:nvPr/>
        </p:nvSpPr>
        <p:spPr>
          <a:xfrm>
            <a:off x="0" y="90805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5" name="Rectangle 8"/>
          <p:cNvSpPr/>
          <p:nvPr/>
        </p:nvSpPr>
        <p:spPr>
          <a:xfrm>
            <a:off x="590550" y="90805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pic>
        <p:nvPicPr>
          <p:cNvPr id="6" name="Picture 7" descr="sm_pencil.png"/>
          <p:cNvPicPr>
            <a:picLocks noChangeAspect="1"/>
          </p:cNvPicPr>
          <p:nvPr userDrawn="1"/>
        </p:nvPicPr>
        <p:blipFill>
          <a:blip r:embed="rId2"/>
          <a:srcRect/>
          <a:stretch>
            <a:fillRect/>
          </a:stretch>
        </p:blipFill>
        <p:spPr bwMode="auto">
          <a:xfrm>
            <a:off x="612775" y="1755775"/>
            <a:ext cx="1614488" cy="2144713"/>
          </a:xfrm>
          <a:prstGeom prst="rect">
            <a:avLst/>
          </a:prstGeom>
          <a:noFill/>
          <a:ln w="50800" cap="sq" cmpd="dbl">
            <a:solidFill>
              <a:schemeClr val="accent2"/>
            </a:solidFill>
            <a:miter lim="800000"/>
            <a:headEnd/>
            <a:tailEnd/>
          </a:ln>
        </p:spPr>
      </p:pic>
      <p:sp>
        <p:nvSpPr>
          <p:cNvPr id="2" name="Title 1"/>
          <p:cNvSpPr>
            <a:spLocks noGrp="1"/>
          </p:cNvSpPr>
          <p:nvPr>
            <p:ph type="title"/>
          </p:nvPr>
        </p:nvSpPr>
        <p:spPr>
          <a:xfrm>
            <a:off x="609600" y="273050"/>
            <a:ext cx="8077200" cy="869950"/>
          </a:xfrm>
        </p:spPr>
        <p:txBody>
          <a:bodyPr/>
          <a:lstStyle>
            <a:lvl1pPr algn="l">
              <a:buNone/>
              <a:defRPr sz="4400" b="0"/>
            </a:lvl1pPr>
          </a:lstStyle>
          <a:p>
            <a:r>
              <a:rPr lang="ja-JP" altLang="en-US" smtClean="0"/>
              <a:t>マスター タイトルの書式設定</a:t>
            </a:r>
            <a:endParaRPr lang="en-US" dirty="0"/>
          </a:p>
        </p:txBody>
      </p:sp>
      <p:sp>
        <p:nvSpPr>
          <p:cNvPr id="9" name="Content Placeholder 8"/>
          <p:cNvSpPr>
            <a:spLocks noGrp="1"/>
          </p:cNvSpPr>
          <p:nvPr>
            <p:ph sz="quarter" idx="1"/>
          </p:nvPr>
        </p:nvSpPr>
        <p:spPr>
          <a:xfrm>
            <a:off x="2362200" y="1752600"/>
            <a:ext cx="6400800" cy="4419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4"/>
          <p:cNvSpPr>
            <a:spLocks noGrp="1"/>
          </p:cNvSpPr>
          <p:nvPr>
            <p:ph type="dt" sz="half" idx="10"/>
          </p:nvPr>
        </p:nvSpPr>
        <p:spPr/>
        <p:txBody>
          <a:bodyPr/>
          <a:lstStyle>
            <a:lvl1pPr fontAlgn="auto">
              <a:spcBef>
                <a:spcPts val="0"/>
              </a:spcBef>
              <a:spcAft>
                <a:spcPts val="0"/>
              </a:spcAft>
              <a:defRPr>
                <a:latin typeface="+mn-lt"/>
              </a:defRPr>
            </a:lvl1pPr>
          </a:lstStyle>
          <a:p>
            <a:pPr>
              <a:defRPr/>
            </a:pPr>
            <a:fld id="{02A57A86-8766-48C4-BD1A-545CB6316168}" type="datetime8">
              <a:rPr lang="en-US" altLang="ja-JP"/>
              <a:pPr>
                <a:defRPr/>
              </a:pPr>
              <a:t>4/9/2013 9:16 PM</a:t>
            </a:fld>
            <a:endParaRPr lang="en-US" altLang="ja-JP"/>
          </a:p>
        </p:txBody>
      </p:sp>
      <p:sp>
        <p:nvSpPr>
          <p:cNvPr id="8" name="Footer Placeholder 5"/>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ltLang="ja-JP"/>
          </a:p>
        </p:txBody>
      </p:sp>
      <p:sp>
        <p:nvSpPr>
          <p:cNvPr id="10" name="Slide Number Placeholder 6"/>
          <p:cNvSpPr>
            <a:spLocks noGrp="1"/>
          </p:cNvSpPr>
          <p:nvPr>
            <p:ph type="sldNum" sz="quarter" idx="12"/>
          </p:nvPr>
        </p:nvSpPr>
        <p:spPr>
          <a:xfrm>
            <a:off x="-147638" y="2060575"/>
            <a:ext cx="533401" cy="244475"/>
          </a:xfrm>
        </p:spPr>
        <p:txBody>
          <a:bodyPr/>
          <a:lstStyle>
            <a:lvl1pPr fontAlgn="auto">
              <a:spcBef>
                <a:spcPts val="0"/>
              </a:spcBef>
              <a:spcAft>
                <a:spcPts val="0"/>
              </a:spcAft>
              <a:defRPr sz="1400">
                <a:solidFill>
                  <a:srgbClr val="FFFFFF"/>
                </a:solidFill>
                <a:latin typeface="+mn-lt"/>
              </a:defRPr>
            </a:lvl1pPr>
          </a:lstStyle>
          <a:p>
            <a:pPr>
              <a:defRPr/>
            </a:pPr>
            <a:fld id="{3B22918E-D52A-4E22-A09B-B057A26D0AD9}"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12648" y="116632"/>
            <a:ext cx="8153400" cy="990600"/>
          </a:xfrm>
        </p:spPr>
        <p:txBody>
          <a:bodyPr/>
          <a:lstStyle>
            <a:lvl1pPr>
              <a:defRPr sz="3600">
                <a:solidFill>
                  <a:schemeClr val="tx1"/>
                </a:solidFill>
              </a:defRPr>
            </a:lvl1pPr>
          </a:lstStyle>
          <a:p>
            <a:r>
              <a:rPr lang="ja-JP" altLang="en-US" smtClean="0"/>
              <a:t>マスター タイトルの書式設定</a:t>
            </a:r>
            <a:endParaRPr lang="en-US" dirty="0"/>
          </a:p>
        </p:txBody>
      </p:sp>
      <p:sp>
        <p:nvSpPr>
          <p:cNvPr id="8" name="Content Placeholder 7"/>
          <p:cNvSpPr>
            <a:spLocks noGrp="1"/>
          </p:cNvSpPr>
          <p:nvPr>
            <p:ph sz="quarter" idx="1"/>
          </p:nvPr>
        </p:nvSpPr>
        <p:spPr>
          <a:xfrm>
            <a:off x="612648" y="1600200"/>
            <a:ext cx="8153400" cy="4495800"/>
          </a:xfrm>
        </p:spPr>
        <p:txBody>
          <a:bodyPr/>
          <a:lstStyle>
            <a:lvl1pPr>
              <a:defRPr>
                <a:latin typeface="+mn-ea"/>
                <a:ea typeface="+mn-ea"/>
              </a:defRPr>
            </a:lvl1pPr>
            <a:lvl2pPr>
              <a:defRPr>
                <a:latin typeface="+mn-ea"/>
                <a:ea typeface="+mn-ea"/>
              </a:defRPr>
            </a:lvl2pPr>
            <a:lvl3pPr>
              <a:defRPr>
                <a:latin typeface="+mn-ea"/>
                <a:ea typeface="+mn-ea"/>
              </a:defRPr>
            </a:lvl3pPr>
            <a:lvl4pPr>
              <a:defRPr>
                <a:latin typeface="+mn-ea"/>
                <a:ea typeface="+mn-ea"/>
              </a:defRPr>
            </a:lvl4pPr>
            <a:lvl5pPr>
              <a:defRPr>
                <a:latin typeface="+mn-ea"/>
                <a:ea typeface="+mn-ea"/>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fld id="{AB761903-346C-43FD-90EC-E51F0915D784}" type="datetime8">
              <a:rPr lang="en-US" altLang="ja-JP"/>
              <a:pPr>
                <a:defRPr/>
              </a:pPr>
              <a:t>4/9/2013 9:16 PM</a:t>
            </a:fld>
            <a:endParaRPr lang="en-US" altLang="ja-JP" dirty="0"/>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ltLang="ja-JP"/>
          </a:p>
        </p:txBody>
      </p:sp>
      <p:sp>
        <p:nvSpPr>
          <p:cNvPr id="6" name="Slide Number Placeholder 5"/>
          <p:cNvSpPr>
            <a:spLocks noGrp="1"/>
          </p:cNvSpPr>
          <p:nvPr>
            <p:ph type="sldNum" sz="quarter" idx="12"/>
          </p:nvPr>
        </p:nvSpPr>
        <p:spPr>
          <a:xfrm>
            <a:off x="8589963" y="6453188"/>
            <a:ext cx="533400" cy="244475"/>
          </a:xfrm>
        </p:spPr>
        <p:txBody>
          <a:bodyPr/>
          <a:lstStyle>
            <a:lvl1pPr fontAlgn="auto">
              <a:spcBef>
                <a:spcPts val="0"/>
              </a:spcBef>
              <a:spcAft>
                <a:spcPts val="0"/>
              </a:spcAft>
              <a:defRPr sz="1400">
                <a:solidFill>
                  <a:schemeClr val="tx1"/>
                </a:solidFill>
                <a:latin typeface="+mn-lt"/>
              </a:defRPr>
            </a:lvl1pPr>
          </a:lstStyle>
          <a:p>
            <a:pPr>
              <a:defRPr/>
            </a:pPr>
            <a:fld id="{158EEB75-A7BA-47F9-8CDE-4984601E3347}" type="slidenum">
              <a:rPr lang="en-US" altLang="ja-JP"/>
              <a:pPr>
                <a:defRPr/>
              </a:pPr>
              <a:t>&lt;#&gt;</a:t>
            </a:fld>
            <a:endParaRPr lang="en-US" altLang="ja-JP"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7" name="Rectangle 9"/>
          <p:cNvSpPr/>
          <p:nvPr/>
        </p:nvSpPr>
        <p:spPr>
          <a:xfrm>
            <a:off x="1546225" y="4654550"/>
            <a:ext cx="7597775"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8" name="Rectangle 10"/>
          <p:cNvSpPr/>
          <p:nvPr/>
        </p:nvSpPr>
        <p:spPr bwMode="white">
          <a:xfrm>
            <a:off x="1447800" y="0"/>
            <a:ext cx="101600"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ja-JP" altLang="en-US" smtClean="0"/>
              <a:t>マスター テキストの書式設定</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ja-JP" altLang="en-US" noProof="0" smtClean="0"/>
              <a:t>アイコンをクリックして図を追加</a:t>
            </a:r>
            <a:endParaRPr lang="en-US" noProof="0" dirty="0"/>
          </a:p>
        </p:txBody>
      </p:sp>
      <p:sp>
        <p:nvSpPr>
          <p:cNvPr id="9" name="Date Placeholder 11"/>
          <p:cNvSpPr>
            <a:spLocks noGrp="1"/>
          </p:cNvSpPr>
          <p:nvPr>
            <p:ph type="dt" sz="half" idx="10"/>
          </p:nvPr>
        </p:nvSpPr>
        <p:spPr>
          <a:xfrm>
            <a:off x="6248400" y="6248400"/>
            <a:ext cx="2667000" cy="365125"/>
          </a:xfrm>
        </p:spPr>
        <p:txBody>
          <a:bodyPr/>
          <a:lstStyle>
            <a:lvl1pPr fontAlgn="auto">
              <a:spcBef>
                <a:spcPts val="0"/>
              </a:spcBef>
              <a:spcAft>
                <a:spcPts val="0"/>
              </a:spcAft>
              <a:defRPr>
                <a:latin typeface="+mn-lt"/>
              </a:defRPr>
            </a:lvl1pPr>
          </a:lstStyle>
          <a:p>
            <a:pPr>
              <a:defRPr/>
            </a:pPr>
            <a:fld id="{A63FE227-0AC5-41F1-A73E-36F35C81EEBA}" type="datetime8">
              <a:rPr lang="en-US" altLang="ja-JP"/>
              <a:pPr>
                <a:defRPr/>
              </a:pPr>
              <a:t>4/9/2013 9:16 PM</a:t>
            </a:fld>
            <a:endParaRPr lang="en-US" altLang="ja-JP"/>
          </a:p>
        </p:txBody>
      </p:sp>
      <p:sp>
        <p:nvSpPr>
          <p:cNvPr id="10" name="Slide Number Placeholder 12"/>
          <p:cNvSpPr>
            <a:spLocks noGrp="1"/>
          </p:cNvSpPr>
          <p:nvPr>
            <p:ph type="sldNum" sz="quarter" idx="11"/>
          </p:nvPr>
        </p:nvSpPr>
        <p:spPr>
          <a:xfrm>
            <a:off x="0" y="4667250"/>
            <a:ext cx="1447800" cy="663575"/>
          </a:xfrm>
        </p:spPr>
        <p:txBody>
          <a:bodyPr/>
          <a:lstStyle>
            <a:lvl1pPr fontAlgn="auto">
              <a:spcBef>
                <a:spcPts val="0"/>
              </a:spcBef>
              <a:spcAft>
                <a:spcPts val="0"/>
              </a:spcAft>
              <a:defRPr sz="2800">
                <a:solidFill>
                  <a:srgbClr val="FFFFFF"/>
                </a:solidFill>
                <a:latin typeface="+mn-lt"/>
              </a:defRPr>
            </a:lvl1pPr>
          </a:lstStyle>
          <a:p>
            <a:pPr>
              <a:defRPr/>
            </a:pPr>
            <a:fld id="{81975854-1FA3-4857-9EF0-CDD5AD2F4AA2}" type="slidenum">
              <a:rPr lang="en-US" altLang="ja-JP"/>
              <a:pPr>
                <a:defRPr/>
              </a:pPr>
              <a:t>&lt;#&gt;</a:t>
            </a:fld>
            <a:endParaRPr lang="en-US" altLang="ja-JP"/>
          </a:p>
        </p:txBody>
      </p:sp>
      <p:sp>
        <p:nvSpPr>
          <p:cNvPr id="11" name="Footer Placeholder 13"/>
          <p:cNvSpPr>
            <a:spLocks noGrp="1"/>
          </p:cNvSpPr>
          <p:nvPr>
            <p:ph type="ftr" sz="quarter" idx="12"/>
          </p:nvPr>
        </p:nvSpPr>
        <p:spPr>
          <a:xfrm>
            <a:off x="1600200" y="6248400"/>
            <a:ext cx="4572000" cy="365125"/>
          </a:xfrm>
        </p:spPr>
        <p:txBody>
          <a:bodyPr/>
          <a:lstStyle>
            <a:lvl1pPr fontAlgn="auto">
              <a:spcBef>
                <a:spcPts val="0"/>
              </a:spcBef>
              <a:spcAft>
                <a:spcPts val="0"/>
              </a:spcAft>
              <a:defRPr>
                <a:latin typeface="+mn-lt"/>
              </a:defRPr>
            </a:lvl1pPr>
          </a:lstStyle>
          <a:p>
            <a:pPr>
              <a:defRPr/>
            </a:pPr>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13"/>
          <p:cNvSpPr>
            <a:spLocks noGrp="1"/>
          </p:cNvSpPr>
          <p:nvPr>
            <p:ph type="dt" sz="half" idx="10"/>
          </p:nvPr>
        </p:nvSpPr>
        <p:spPr/>
        <p:txBody>
          <a:bodyPr/>
          <a:lstStyle>
            <a:lvl1pPr fontAlgn="auto">
              <a:spcBef>
                <a:spcPts val="0"/>
              </a:spcBef>
              <a:spcAft>
                <a:spcPts val="0"/>
              </a:spcAft>
              <a:defRPr>
                <a:latin typeface="+mn-lt"/>
              </a:defRPr>
            </a:lvl1pPr>
          </a:lstStyle>
          <a:p>
            <a:pPr>
              <a:defRPr/>
            </a:pPr>
            <a:fld id="{41FA3BB2-A8E0-468F-A771-95CB97FAF5EC}" type="datetime8">
              <a:rPr lang="en-US" altLang="ja-JP"/>
              <a:pPr>
                <a:defRPr/>
              </a:pPr>
              <a:t>4/9/2013 9:16 PM</a:t>
            </a:fld>
            <a:endParaRPr lang="en-US" altLang="ja-JP"/>
          </a:p>
        </p:txBody>
      </p:sp>
      <p:sp>
        <p:nvSpPr>
          <p:cNvPr id="5" name="Footer Placeholder 2"/>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ltLang="ja-JP"/>
          </a:p>
        </p:txBody>
      </p:sp>
      <p:sp>
        <p:nvSpPr>
          <p:cNvPr id="6" name="Slide Number Placeholder 22"/>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9E1D2BE5-4CB4-4703-80F1-49773E5A452D}"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2" name="Vertical Title 1"/>
          <p:cNvSpPr>
            <a:spLocks noGrp="1"/>
          </p:cNvSpPr>
          <p:nvPr>
            <p:ph type="title" orient="vert"/>
          </p:nvPr>
        </p:nvSpPr>
        <p:spPr>
          <a:xfrm>
            <a:off x="6553200" y="609602"/>
            <a:ext cx="2057400" cy="551656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6553200" y="6248400"/>
            <a:ext cx="2209800" cy="365125"/>
          </a:xfrm>
        </p:spPr>
        <p:txBody>
          <a:bodyPr/>
          <a:lstStyle>
            <a:lvl1pPr fontAlgn="auto">
              <a:spcBef>
                <a:spcPts val="0"/>
              </a:spcBef>
              <a:spcAft>
                <a:spcPts val="0"/>
              </a:spcAft>
              <a:defRPr>
                <a:latin typeface="+mn-lt"/>
              </a:defRPr>
            </a:lvl1pPr>
          </a:lstStyle>
          <a:p>
            <a:pPr>
              <a:defRPr/>
            </a:pPr>
            <a:fld id="{848727E9-978C-4871-A506-847605B7DD5E}" type="datetime8">
              <a:rPr lang="en-US" altLang="ja-JP"/>
              <a:pPr>
                <a:defRPr/>
              </a:pPr>
              <a:t>4/9/2013 9:16 PM</a:t>
            </a:fld>
            <a:endParaRPr lang="en-US" altLang="ja-JP"/>
          </a:p>
        </p:txBody>
      </p:sp>
      <p:sp>
        <p:nvSpPr>
          <p:cNvPr id="8" name="Footer Placeholder 4"/>
          <p:cNvSpPr>
            <a:spLocks noGrp="1"/>
          </p:cNvSpPr>
          <p:nvPr>
            <p:ph type="ftr" sz="quarter" idx="11"/>
          </p:nvPr>
        </p:nvSpPr>
        <p:spPr>
          <a:xfrm>
            <a:off x="457200" y="6248400"/>
            <a:ext cx="5572125" cy="365125"/>
          </a:xfrm>
        </p:spPr>
        <p:txBody>
          <a:bodyPr/>
          <a:lstStyle>
            <a:lvl1pPr fontAlgn="auto">
              <a:spcBef>
                <a:spcPts val="0"/>
              </a:spcBef>
              <a:spcAft>
                <a:spcPts val="0"/>
              </a:spcAft>
              <a:defRPr>
                <a:latin typeface="+mn-lt"/>
              </a:defRPr>
            </a:lvl1pPr>
          </a:lstStyle>
          <a:p>
            <a:pPr>
              <a:defRPr/>
            </a:pPr>
            <a:endParaRPr lang="en-US" altLang="ja-JP"/>
          </a:p>
        </p:txBody>
      </p:sp>
      <p:sp>
        <p:nvSpPr>
          <p:cNvPr id="9" name="Slide Number Placeholder 5"/>
          <p:cNvSpPr>
            <a:spLocks noGrp="1"/>
          </p:cNvSpPr>
          <p:nvPr>
            <p:ph type="sldNum" sz="quarter" idx="12"/>
          </p:nvPr>
        </p:nvSpPr>
        <p:spPr>
          <a:xfrm rot="5400000">
            <a:off x="5989638" y="144462"/>
            <a:ext cx="533400" cy="244475"/>
          </a:xfrm>
        </p:spPr>
        <p:txBody>
          <a:bodyPr/>
          <a:lstStyle>
            <a:lvl1pPr fontAlgn="auto">
              <a:spcBef>
                <a:spcPts val="0"/>
              </a:spcBef>
              <a:spcAft>
                <a:spcPts val="0"/>
              </a:spcAft>
              <a:defRPr>
                <a:latin typeface="+mn-lt"/>
              </a:defRPr>
            </a:lvl1pPr>
          </a:lstStyle>
          <a:p>
            <a:pPr>
              <a:defRPr/>
            </a:pPr>
            <a:fld id="{5E66D1EA-B4A4-4598-86FB-68EE6AAB281C}"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5"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6"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3" name="Text Placeholder 2"/>
          <p:cNvSpPr>
            <a:spLocks noGrp="1"/>
          </p:cNvSpPr>
          <p:nvPr>
            <p:ph type="body" idx="1"/>
          </p:nvPr>
        </p:nvSpPr>
        <p:spPr>
          <a:xfrm>
            <a:off x="1371600" y="2743200"/>
            <a:ext cx="7123113" cy="1673225"/>
          </a:xfrm>
        </p:spPr>
        <p:txBody>
          <a:bodyPr/>
          <a:lstStyle>
            <a:lvl1pPr>
              <a:buNone/>
              <a:defRPr sz="28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ja-JP" altLang="en-US" smtClean="0"/>
              <a:t>マスター タイトルの書式設定</a:t>
            </a:r>
            <a:endParaRPr lang="en-US" dirty="0"/>
          </a:p>
        </p:txBody>
      </p:sp>
      <p:sp>
        <p:nvSpPr>
          <p:cNvPr id="7" name="Date Placeholder 11"/>
          <p:cNvSpPr>
            <a:spLocks noGrp="1"/>
          </p:cNvSpPr>
          <p:nvPr>
            <p:ph type="dt" sz="half" idx="10"/>
          </p:nvPr>
        </p:nvSpPr>
        <p:spPr/>
        <p:txBody>
          <a:bodyPr/>
          <a:lstStyle>
            <a:lvl1pPr fontAlgn="auto">
              <a:spcBef>
                <a:spcPts val="0"/>
              </a:spcBef>
              <a:spcAft>
                <a:spcPts val="0"/>
              </a:spcAft>
              <a:defRPr>
                <a:latin typeface="+mn-lt"/>
              </a:defRPr>
            </a:lvl1pPr>
          </a:lstStyle>
          <a:p>
            <a:pPr>
              <a:defRPr/>
            </a:pPr>
            <a:fld id="{D91F6179-7A94-443D-AB5E-E89DEFB5952D}" type="datetime8">
              <a:rPr lang="en-US" altLang="ja-JP"/>
              <a:pPr>
                <a:defRPr/>
              </a:pPr>
              <a:t>4/9/2013 9:16 PM</a:t>
            </a:fld>
            <a:endParaRPr lang="en-US" altLang="ja-JP"/>
          </a:p>
        </p:txBody>
      </p:sp>
      <p:sp>
        <p:nvSpPr>
          <p:cNvPr id="8" name="Slide Number Placeholder 12"/>
          <p:cNvSpPr>
            <a:spLocks noGrp="1"/>
          </p:cNvSpPr>
          <p:nvPr>
            <p:ph type="sldNum" sz="quarter" idx="11"/>
          </p:nvPr>
        </p:nvSpPr>
        <p:spPr>
          <a:xfrm>
            <a:off x="0" y="1752600"/>
            <a:ext cx="1295400" cy="701675"/>
          </a:xfrm>
        </p:spPr>
        <p:txBody>
          <a:bodyPr>
            <a:noAutofit/>
          </a:bodyPr>
          <a:lstStyle>
            <a:lvl1pPr fontAlgn="auto">
              <a:spcBef>
                <a:spcPts val="0"/>
              </a:spcBef>
              <a:spcAft>
                <a:spcPts val="0"/>
              </a:spcAft>
              <a:defRPr sz="2400">
                <a:solidFill>
                  <a:srgbClr val="FFFFFF"/>
                </a:solidFill>
                <a:latin typeface="+mn-lt"/>
              </a:defRPr>
            </a:lvl1pPr>
          </a:lstStyle>
          <a:p>
            <a:pPr>
              <a:defRPr/>
            </a:pPr>
            <a:fld id="{4BBABD5C-6BC0-42E8-8F1B-D97556AC96AC}"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fontAlgn="auto">
              <a:spcBef>
                <a:spcPts val="0"/>
              </a:spcBef>
              <a:spcAft>
                <a:spcPts val="0"/>
              </a:spcAft>
              <a:defRPr>
                <a:latin typeface="+mn-lt"/>
              </a:defRPr>
            </a:lvl1pPr>
          </a:lstStyle>
          <a:p>
            <a:pPr>
              <a:defRPr/>
            </a:pPr>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chemeClr val="tx1"/>
                </a:solidFill>
              </a:defRPr>
            </a:lvl1pPr>
          </a:lstStyle>
          <a:p>
            <a:r>
              <a:rPr lang="ja-JP" altLang="en-US" smtClean="0"/>
              <a:t>マスター タイトルの書式設定</a:t>
            </a:r>
            <a:endParaRPr lang="en-US"/>
          </a:p>
        </p:txBody>
      </p:sp>
      <p:sp>
        <p:nvSpPr>
          <p:cNvPr id="9" name="Content Placeholder 8"/>
          <p:cNvSpPr>
            <a:spLocks noGrp="1"/>
          </p:cNvSpPr>
          <p:nvPr>
            <p:ph sz="quarter" idx="1"/>
          </p:nvPr>
        </p:nvSpPr>
        <p:spPr>
          <a:xfrm>
            <a:off x="609600" y="1589567"/>
            <a:ext cx="3886200" cy="4572000"/>
          </a:xfrm>
        </p:spPr>
        <p:txBody>
          <a:bodyPr/>
          <a:lstStyle>
            <a:lvl1pPr>
              <a:defRPr>
                <a:latin typeface="+mn-ea"/>
                <a:ea typeface="+mn-ea"/>
              </a:defRPr>
            </a:lvl1pPr>
            <a:lvl2pPr>
              <a:defRPr>
                <a:latin typeface="+mn-ea"/>
                <a:ea typeface="+mn-ea"/>
              </a:defRPr>
            </a:lvl2pPr>
            <a:lvl3pPr>
              <a:defRPr>
                <a:latin typeface="+mn-ea"/>
                <a:ea typeface="+mn-ea"/>
              </a:defRPr>
            </a:lvl3pPr>
            <a:lvl4pPr>
              <a:defRPr>
                <a:latin typeface="+mn-ea"/>
                <a:ea typeface="+mn-ea"/>
              </a:defRPr>
            </a:lvl4pPr>
            <a:lvl5pPr>
              <a:defRPr>
                <a:latin typeface="+mn-ea"/>
                <a:ea typeface="+mn-ea"/>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1" name="Content Placeholder 10"/>
          <p:cNvSpPr>
            <a:spLocks noGrp="1"/>
          </p:cNvSpPr>
          <p:nvPr>
            <p:ph sz="quarter" idx="2"/>
          </p:nvPr>
        </p:nvSpPr>
        <p:spPr>
          <a:xfrm>
            <a:off x="4844901" y="1589567"/>
            <a:ext cx="3886200" cy="4572000"/>
          </a:xfrm>
        </p:spPr>
        <p:txBody>
          <a:bodyPr/>
          <a:lstStyle>
            <a:lvl1pPr>
              <a:defRPr>
                <a:latin typeface="+mn-ea"/>
                <a:ea typeface="+mn-ea"/>
              </a:defRPr>
            </a:lvl1pPr>
            <a:lvl2pPr>
              <a:defRPr>
                <a:latin typeface="+mn-ea"/>
                <a:ea typeface="+mn-ea"/>
              </a:defRPr>
            </a:lvl2pPr>
            <a:lvl3pPr>
              <a:defRPr>
                <a:latin typeface="+mn-ea"/>
                <a:ea typeface="+mn-ea"/>
              </a:defRPr>
            </a:lvl3pPr>
            <a:lvl4pPr>
              <a:defRPr>
                <a:latin typeface="+mn-ea"/>
                <a:ea typeface="+mn-ea"/>
              </a:defRPr>
            </a:lvl4pPr>
            <a:lvl5pPr>
              <a:defRPr>
                <a:latin typeface="+mn-ea"/>
                <a:ea typeface="+mn-ea"/>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5" name="Date Placeholder 7"/>
          <p:cNvSpPr>
            <a:spLocks noGrp="1"/>
          </p:cNvSpPr>
          <p:nvPr>
            <p:ph type="dt" sz="half" idx="10"/>
          </p:nvPr>
        </p:nvSpPr>
        <p:spPr/>
        <p:txBody>
          <a:bodyPr/>
          <a:lstStyle>
            <a:lvl1pPr fontAlgn="auto">
              <a:spcBef>
                <a:spcPts val="0"/>
              </a:spcBef>
              <a:spcAft>
                <a:spcPts val="0"/>
              </a:spcAft>
              <a:defRPr>
                <a:latin typeface="+mn-lt"/>
              </a:defRPr>
            </a:lvl1pPr>
          </a:lstStyle>
          <a:p>
            <a:pPr>
              <a:defRPr/>
            </a:pPr>
            <a:fld id="{763BAF11-8EA8-4C1F-9739-4787469D49CB}" type="datetime8">
              <a:rPr lang="en-US" altLang="ja-JP"/>
              <a:pPr>
                <a:defRPr/>
              </a:pPr>
              <a:t>4/9/2013 9:16 PM</a:t>
            </a:fld>
            <a:endParaRPr lang="en-US" altLang="ja-JP"/>
          </a:p>
        </p:txBody>
      </p:sp>
      <p:sp>
        <p:nvSpPr>
          <p:cNvPr id="6" name="Slide Number Placeholder 9"/>
          <p:cNvSpPr>
            <a:spLocks noGrp="1"/>
          </p:cNvSpPr>
          <p:nvPr>
            <p:ph type="sldNum" sz="quarter" idx="11"/>
          </p:nvPr>
        </p:nvSpPr>
        <p:spPr>
          <a:xfrm>
            <a:off x="8610600" y="6583363"/>
            <a:ext cx="533400" cy="244475"/>
          </a:xfrm>
        </p:spPr>
        <p:txBody>
          <a:bodyPr/>
          <a:lstStyle>
            <a:lvl1pPr fontAlgn="auto">
              <a:spcBef>
                <a:spcPts val="0"/>
              </a:spcBef>
              <a:spcAft>
                <a:spcPts val="0"/>
              </a:spcAft>
              <a:defRPr sz="1400">
                <a:solidFill>
                  <a:schemeClr val="tx1"/>
                </a:solidFill>
                <a:latin typeface="+mn-lt"/>
              </a:defRPr>
            </a:lvl1pPr>
          </a:lstStyle>
          <a:p>
            <a:pPr>
              <a:defRPr/>
            </a:pPr>
            <a:fld id="{C8FEDD92-B4D6-4A52-BA18-0A3DAC691D9A}" type="slidenum">
              <a:rPr lang="en-US" altLang="ja-JP"/>
              <a:pPr>
                <a:defRPr/>
              </a:pPr>
              <a:t>&lt;#&gt;</a:t>
            </a:fld>
            <a:endParaRPr lang="en-US" altLang="ja-JP" dirty="0"/>
          </a:p>
        </p:txBody>
      </p:sp>
      <p:sp>
        <p:nvSpPr>
          <p:cNvPr id="7" name="Footer Placeholder 11"/>
          <p:cNvSpPr>
            <a:spLocks noGrp="1"/>
          </p:cNvSpPr>
          <p:nvPr>
            <p:ph type="ftr" sz="quarter" idx="12"/>
          </p:nvPr>
        </p:nvSpPr>
        <p:spPr/>
        <p:txBody>
          <a:bodyPr/>
          <a:lstStyle>
            <a:lvl1pPr fontAlgn="auto">
              <a:spcBef>
                <a:spcPts val="0"/>
              </a:spcBef>
              <a:spcAft>
                <a:spcPts val="0"/>
              </a:spcAft>
              <a:defRPr>
                <a:latin typeface="+mn-lt"/>
              </a:defRPr>
            </a:lvl1pPr>
          </a:lstStyle>
          <a:p>
            <a:pPr>
              <a:defRPr/>
            </a:pP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ja-JP" altLang="en-US" smtClean="0"/>
              <a:t>マスター タイトルの書式設定</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4"/>
          </p:nvPr>
        </p:nvSpPr>
        <p:spPr>
          <a:xfrm>
            <a:off x="4800600" y="2438400"/>
            <a:ext cx="388620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7" name="Date Placeholder 9"/>
          <p:cNvSpPr>
            <a:spLocks noGrp="1"/>
          </p:cNvSpPr>
          <p:nvPr>
            <p:ph type="dt" sz="half" idx="10"/>
          </p:nvPr>
        </p:nvSpPr>
        <p:spPr/>
        <p:txBody>
          <a:bodyPr/>
          <a:lstStyle>
            <a:lvl1pPr fontAlgn="auto">
              <a:spcBef>
                <a:spcPts val="0"/>
              </a:spcBef>
              <a:spcAft>
                <a:spcPts val="0"/>
              </a:spcAft>
              <a:defRPr>
                <a:latin typeface="+mn-lt"/>
              </a:defRPr>
            </a:lvl1pPr>
          </a:lstStyle>
          <a:p>
            <a:pPr>
              <a:defRPr/>
            </a:pPr>
            <a:fld id="{9C2591B7-51AF-4B7B-A093-8D2D5E717365}" type="datetime8">
              <a:rPr lang="en-US" altLang="ja-JP"/>
              <a:pPr>
                <a:defRPr/>
              </a:pPr>
              <a:t>4/9/2013 9:16 PM</a:t>
            </a:fld>
            <a:endParaRPr lang="en-US" altLang="ja-JP"/>
          </a:p>
        </p:txBody>
      </p:sp>
      <p:sp>
        <p:nvSpPr>
          <p:cNvPr id="8" name="Slide Number Placeholder 11"/>
          <p:cNvSpPr>
            <a:spLocks noGrp="1"/>
          </p:cNvSpPr>
          <p:nvPr>
            <p:ph type="sldNum" sz="quarter" idx="11"/>
          </p:nvPr>
        </p:nvSpPr>
        <p:spPr/>
        <p:txBody>
          <a:bodyPr/>
          <a:lstStyle>
            <a:lvl1pPr fontAlgn="auto">
              <a:spcBef>
                <a:spcPts val="0"/>
              </a:spcBef>
              <a:spcAft>
                <a:spcPts val="0"/>
              </a:spcAft>
              <a:defRPr sz="1400">
                <a:solidFill>
                  <a:srgbClr val="FFFFFF"/>
                </a:solidFill>
                <a:latin typeface="+mn-lt"/>
              </a:defRPr>
            </a:lvl1pPr>
          </a:lstStyle>
          <a:p>
            <a:pPr>
              <a:defRPr/>
            </a:pPr>
            <a:fld id="{E25FC624-FC17-459A-8636-74B48C61F1BD}"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fontAlgn="auto">
              <a:spcBef>
                <a:spcPts val="0"/>
              </a:spcBef>
              <a:spcAft>
                <a:spcPts val="0"/>
              </a:spcAft>
              <a:defRPr>
                <a:latin typeface="+mn-lt"/>
              </a:defRPr>
            </a:lvl1pPr>
          </a:lstStyle>
          <a:p>
            <a:pPr>
              <a:defRPr/>
            </a:pPr>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3" name="Rectangle 7"/>
          <p:cNvSpPr/>
          <p:nvPr/>
        </p:nvSpPr>
        <p:spPr>
          <a:xfrm>
            <a:off x="0" y="90805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4" name="Rectangle 8"/>
          <p:cNvSpPr/>
          <p:nvPr/>
        </p:nvSpPr>
        <p:spPr>
          <a:xfrm>
            <a:off x="590550" y="90805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2"/>
          <p:cNvSpPr>
            <a:spLocks noGrp="1"/>
          </p:cNvSpPr>
          <p:nvPr>
            <p:ph type="dt" sz="half" idx="10"/>
          </p:nvPr>
        </p:nvSpPr>
        <p:spPr/>
        <p:txBody>
          <a:bodyPr/>
          <a:lstStyle>
            <a:lvl1pPr fontAlgn="auto">
              <a:spcBef>
                <a:spcPts val="0"/>
              </a:spcBef>
              <a:spcAft>
                <a:spcPts val="0"/>
              </a:spcAft>
              <a:defRPr>
                <a:latin typeface="+mn-lt"/>
              </a:defRPr>
            </a:lvl1pPr>
          </a:lstStyle>
          <a:p>
            <a:pPr>
              <a:defRPr/>
            </a:pPr>
            <a:fld id="{12EB7C32-5EA8-44B0-8F7E-41F560C74ECE}" type="datetime8">
              <a:rPr lang="en-US" altLang="ja-JP"/>
              <a:pPr>
                <a:defRPr/>
              </a:pPr>
              <a:t>4/9/2013 9:16 PM</a:t>
            </a:fld>
            <a:endParaRPr lang="en-US" altLang="ja-JP"/>
          </a:p>
        </p:txBody>
      </p:sp>
      <p:sp>
        <p:nvSpPr>
          <p:cNvPr id="6" name="Footer Placeholder 3"/>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ltLang="ja-JP"/>
          </a:p>
        </p:txBody>
      </p:sp>
      <p:sp>
        <p:nvSpPr>
          <p:cNvPr id="7" name="Slide Number Placeholder 4"/>
          <p:cNvSpPr>
            <a:spLocks noGrp="1"/>
          </p:cNvSpPr>
          <p:nvPr>
            <p:ph type="sldNum" sz="quarter" idx="12"/>
          </p:nvPr>
        </p:nvSpPr>
        <p:spPr>
          <a:xfrm>
            <a:off x="0" y="836613"/>
            <a:ext cx="533400" cy="244475"/>
          </a:xfrm>
        </p:spPr>
        <p:txBody>
          <a:bodyPr/>
          <a:lstStyle>
            <a:lvl1pPr fontAlgn="auto">
              <a:spcBef>
                <a:spcPts val="0"/>
              </a:spcBef>
              <a:spcAft>
                <a:spcPts val="0"/>
              </a:spcAft>
              <a:defRPr sz="1400">
                <a:solidFill>
                  <a:srgbClr val="FFFFFF"/>
                </a:solidFill>
                <a:latin typeface="+mn-lt"/>
              </a:defRPr>
            </a:lvl1pPr>
          </a:lstStyle>
          <a:p>
            <a:pPr>
              <a:defRPr/>
            </a:pPr>
            <a:fld id="{0B8FE271-2225-4734-AD3D-BCBE5C9956CD}"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auto">
              <a:spcBef>
                <a:spcPts val="0"/>
              </a:spcBef>
              <a:spcAft>
                <a:spcPts val="0"/>
              </a:spcAft>
              <a:defRPr>
                <a:latin typeface="+mn-lt"/>
              </a:defRPr>
            </a:lvl1pPr>
          </a:lstStyle>
          <a:p>
            <a:pPr>
              <a:defRPr/>
            </a:pPr>
            <a:fld id="{37019D60-F55C-4A84-A66F-E7BDAA856E11}" type="datetime8">
              <a:rPr lang="en-US" altLang="ja-JP"/>
              <a:pPr>
                <a:defRPr/>
              </a:pPr>
              <a:t>4/9/2013 9:16 PM</a:t>
            </a:fld>
            <a:endParaRPr lang="en-US" altLang="ja-JP"/>
          </a:p>
        </p:txBody>
      </p:sp>
      <p:sp>
        <p:nvSpPr>
          <p:cNvPr id="3" name="Footer Placeholder 2"/>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ltLang="ja-JP"/>
          </a:p>
        </p:txBody>
      </p:sp>
      <p:sp>
        <p:nvSpPr>
          <p:cNvPr id="4" name="Slide Number Placeholder 3"/>
          <p:cNvSpPr>
            <a:spLocks noGrp="1"/>
          </p:cNvSpPr>
          <p:nvPr>
            <p:ph type="sldNum" sz="quarter" idx="12"/>
          </p:nvPr>
        </p:nvSpPr>
        <p:spPr>
          <a:xfrm>
            <a:off x="0" y="6248400"/>
            <a:ext cx="533400" cy="381000"/>
          </a:xfrm>
        </p:spPr>
        <p:txBody>
          <a:bodyPr/>
          <a:lstStyle>
            <a:lvl1pPr fontAlgn="auto">
              <a:spcBef>
                <a:spcPts val="0"/>
              </a:spcBef>
              <a:spcAft>
                <a:spcPts val="0"/>
              </a:spcAft>
              <a:defRPr sz="1400">
                <a:latin typeface="+mn-lt"/>
              </a:defRPr>
            </a:lvl1pPr>
          </a:lstStyle>
          <a:p>
            <a:pPr>
              <a:defRPr/>
            </a:pPr>
            <a:fld id="{88101B36-5FC3-422C-8107-DFD1E2E838FA}"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内容与标题">
    <p:spTree>
      <p:nvGrpSpPr>
        <p:cNvPr id="1" name=""/>
        <p:cNvGrpSpPr/>
        <p:nvPr/>
      </p:nvGrpSpPr>
      <p:grpSpPr>
        <a:xfrm>
          <a:off x="0" y="0"/>
          <a:ext cx="0" cy="0"/>
          <a:chOff x="0" y="0"/>
          <a:chExt cx="0" cy="0"/>
        </a:xfrm>
      </p:grpSpPr>
      <p:sp>
        <p:nvSpPr>
          <p:cNvPr id="4" name="Rectangle 7"/>
          <p:cNvSpPr/>
          <p:nvPr/>
        </p:nvSpPr>
        <p:spPr>
          <a:xfrm>
            <a:off x="0" y="90805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5" name="Rectangle 8"/>
          <p:cNvSpPr/>
          <p:nvPr/>
        </p:nvSpPr>
        <p:spPr>
          <a:xfrm>
            <a:off x="590550" y="90805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pic>
        <p:nvPicPr>
          <p:cNvPr id="6" name="Picture 7" descr="sm_pencil.png"/>
          <p:cNvPicPr>
            <a:picLocks noChangeAspect="1"/>
          </p:cNvPicPr>
          <p:nvPr userDrawn="1"/>
        </p:nvPicPr>
        <p:blipFill>
          <a:blip r:embed="rId2"/>
          <a:srcRect/>
          <a:stretch>
            <a:fillRect/>
          </a:stretch>
        </p:blipFill>
        <p:spPr bwMode="auto">
          <a:xfrm>
            <a:off x="612775" y="1755775"/>
            <a:ext cx="1614488" cy="2144713"/>
          </a:xfrm>
          <a:prstGeom prst="rect">
            <a:avLst/>
          </a:prstGeom>
          <a:noFill/>
          <a:ln w="50800" cap="sq" cmpd="dbl">
            <a:solidFill>
              <a:schemeClr val="accent2"/>
            </a:solidFill>
            <a:miter lim="800000"/>
            <a:headEnd/>
            <a:tailEnd/>
          </a:ln>
        </p:spPr>
      </p:pic>
      <p:sp>
        <p:nvSpPr>
          <p:cNvPr id="2" name="Title 1"/>
          <p:cNvSpPr>
            <a:spLocks noGrp="1"/>
          </p:cNvSpPr>
          <p:nvPr>
            <p:ph type="title"/>
          </p:nvPr>
        </p:nvSpPr>
        <p:spPr>
          <a:xfrm>
            <a:off x="609600" y="273050"/>
            <a:ext cx="8077200" cy="869950"/>
          </a:xfrm>
        </p:spPr>
        <p:txBody>
          <a:bodyPr/>
          <a:lstStyle>
            <a:lvl1pPr algn="l">
              <a:buNone/>
              <a:defRPr sz="4400" b="0"/>
            </a:lvl1pPr>
          </a:lstStyle>
          <a:p>
            <a:r>
              <a:rPr lang="ja-JP" altLang="en-US" smtClean="0"/>
              <a:t>マスター タイトルの書式設定</a:t>
            </a:r>
            <a:endParaRPr lang="en-US" dirty="0"/>
          </a:p>
        </p:txBody>
      </p:sp>
      <p:sp>
        <p:nvSpPr>
          <p:cNvPr id="9" name="Content Placeholder 8"/>
          <p:cNvSpPr>
            <a:spLocks noGrp="1"/>
          </p:cNvSpPr>
          <p:nvPr>
            <p:ph sz="quarter" idx="1"/>
          </p:nvPr>
        </p:nvSpPr>
        <p:spPr>
          <a:xfrm>
            <a:off x="2362200" y="1752600"/>
            <a:ext cx="6400800" cy="4419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4"/>
          <p:cNvSpPr>
            <a:spLocks noGrp="1"/>
          </p:cNvSpPr>
          <p:nvPr>
            <p:ph type="dt" sz="half" idx="10"/>
          </p:nvPr>
        </p:nvSpPr>
        <p:spPr/>
        <p:txBody>
          <a:bodyPr/>
          <a:lstStyle>
            <a:lvl1pPr fontAlgn="auto">
              <a:spcBef>
                <a:spcPts val="0"/>
              </a:spcBef>
              <a:spcAft>
                <a:spcPts val="0"/>
              </a:spcAft>
              <a:defRPr>
                <a:latin typeface="+mn-lt"/>
              </a:defRPr>
            </a:lvl1pPr>
          </a:lstStyle>
          <a:p>
            <a:pPr>
              <a:defRPr/>
            </a:pPr>
            <a:fld id="{B86EE6CD-507D-4CF9-9BCD-66183E0AF06A}" type="datetime8">
              <a:rPr lang="en-US" altLang="ja-JP"/>
              <a:pPr>
                <a:defRPr/>
              </a:pPr>
              <a:t>4/9/2013 9:16 PM</a:t>
            </a:fld>
            <a:endParaRPr lang="en-US" altLang="ja-JP"/>
          </a:p>
        </p:txBody>
      </p:sp>
      <p:sp>
        <p:nvSpPr>
          <p:cNvPr id="8" name="Footer Placeholder 5"/>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ltLang="ja-JP"/>
          </a:p>
        </p:txBody>
      </p:sp>
      <p:sp>
        <p:nvSpPr>
          <p:cNvPr id="10" name="Slide Number Placeholder 6"/>
          <p:cNvSpPr>
            <a:spLocks noGrp="1"/>
          </p:cNvSpPr>
          <p:nvPr>
            <p:ph type="sldNum" sz="quarter" idx="12"/>
          </p:nvPr>
        </p:nvSpPr>
        <p:spPr>
          <a:xfrm>
            <a:off x="-147638" y="2060575"/>
            <a:ext cx="533401" cy="244475"/>
          </a:xfrm>
        </p:spPr>
        <p:txBody>
          <a:bodyPr/>
          <a:lstStyle>
            <a:lvl1pPr fontAlgn="auto">
              <a:spcBef>
                <a:spcPts val="0"/>
              </a:spcBef>
              <a:spcAft>
                <a:spcPts val="0"/>
              </a:spcAft>
              <a:defRPr sz="1400">
                <a:solidFill>
                  <a:srgbClr val="FFFFFF"/>
                </a:solidFill>
                <a:latin typeface="+mn-lt"/>
              </a:defRPr>
            </a:lvl1pPr>
          </a:lstStyle>
          <a:p>
            <a:pPr>
              <a:defRPr/>
            </a:pPr>
            <a:fld id="{22D58D07-D6C3-4B21-844F-56192718CD38}"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7" name="Rectangle 9"/>
          <p:cNvSpPr/>
          <p:nvPr/>
        </p:nvSpPr>
        <p:spPr>
          <a:xfrm>
            <a:off x="1546225" y="4654550"/>
            <a:ext cx="7597775"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8" name="Rectangle 10"/>
          <p:cNvSpPr/>
          <p:nvPr/>
        </p:nvSpPr>
        <p:spPr bwMode="white">
          <a:xfrm>
            <a:off x="1447800" y="0"/>
            <a:ext cx="101600"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ja-JP" altLang="en-US" smtClean="0"/>
              <a:t>マスター テキストの書式設定</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ja-JP" altLang="en-US" noProof="0" smtClean="0"/>
              <a:t>アイコンをクリックして図を追加</a:t>
            </a:r>
            <a:endParaRPr lang="en-US" noProof="0" dirty="0"/>
          </a:p>
        </p:txBody>
      </p:sp>
      <p:sp>
        <p:nvSpPr>
          <p:cNvPr id="9" name="Date Placeholder 11"/>
          <p:cNvSpPr>
            <a:spLocks noGrp="1"/>
          </p:cNvSpPr>
          <p:nvPr>
            <p:ph type="dt" sz="half" idx="10"/>
          </p:nvPr>
        </p:nvSpPr>
        <p:spPr>
          <a:xfrm>
            <a:off x="6248400" y="6248400"/>
            <a:ext cx="2667000" cy="365125"/>
          </a:xfrm>
        </p:spPr>
        <p:txBody>
          <a:bodyPr/>
          <a:lstStyle>
            <a:lvl1pPr fontAlgn="auto">
              <a:spcBef>
                <a:spcPts val="0"/>
              </a:spcBef>
              <a:spcAft>
                <a:spcPts val="0"/>
              </a:spcAft>
              <a:defRPr>
                <a:latin typeface="+mn-lt"/>
              </a:defRPr>
            </a:lvl1pPr>
          </a:lstStyle>
          <a:p>
            <a:pPr>
              <a:defRPr/>
            </a:pPr>
            <a:fld id="{2B7B8518-7686-4829-A5DA-C40A14FC6C4C}" type="datetime8">
              <a:rPr lang="en-US" altLang="ja-JP"/>
              <a:pPr>
                <a:defRPr/>
              </a:pPr>
              <a:t>4/9/2013 9:16 PM</a:t>
            </a:fld>
            <a:endParaRPr lang="en-US" altLang="ja-JP"/>
          </a:p>
        </p:txBody>
      </p:sp>
      <p:sp>
        <p:nvSpPr>
          <p:cNvPr id="10" name="Slide Number Placeholder 12"/>
          <p:cNvSpPr>
            <a:spLocks noGrp="1"/>
          </p:cNvSpPr>
          <p:nvPr>
            <p:ph type="sldNum" sz="quarter" idx="11"/>
          </p:nvPr>
        </p:nvSpPr>
        <p:spPr>
          <a:xfrm>
            <a:off x="0" y="4667250"/>
            <a:ext cx="1447800" cy="663575"/>
          </a:xfrm>
        </p:spPr>
        <p:txBody>
          <a:bodyPr/>
          <a:lstStyle>
            <a:lvl1pPr fontAlgn="auto">
              <a:spcBef>
                <a:spcPts val="0"/>
              </a:spcBef>
              <a:spcAft>
                <a:spcPts val="0"/>
              </a:spcAft>
              <a:defRPr sz="2800">
                <a:solidFill>
                  <a:srgbClr val="FFFFFF"/>
                </a:solidFill>
                <a:latin typeface="+mn-lt"/>
              </a:defRPr>
            </a:lvl1pPr>
          </a:lstStyle>
          <a:p>
            <a:pPr>
              <a:defRPr/>
            </a:pPr>
            <a:fld id="{5570B0B5-9874-44A7-B52A-73014B96CC6A}" type="slidenum">
              <a:rPr lang="en-US" altLang="ja-JP"/>
              <a:pPr>
                <a:defRPr/>
              </a:pPr>
              <a:t>&lt;#&gt;</a:t>
            </a:fld>
            <a:endParaRPr lang="en-US" altLang="ja-JP"/>
          </a:p>
        </p:txBody>
      </p:sp>
      <p:sp>
        <p:nvSpPr>
          <p:cNvPr id="11" name="Footer Placeholder 13"/>
          <p:cNvSpPr>
            <a:spLocks noGrp="1"/>
          </p:cNvSpPr>
          <p:nvPr>
            <p:ph type="ftr" sz="quarter" idx="12"/>
          </p:nvPr>
        </p:nvSpPr>
        <p:spPr>
          <a:xfrm>
            <a:off x="1600200" y="6248400"/>
            <a:ext cx="4572000" cy="365125"/>
          </a:xfrm>
        </p:spPr>
        <p:txBody>
          <a:bodyPr/>
          <a:lstStyle>
            <a:lvl1pPr fontAlgn="auto">
              <a:spcBef>
                <a:spcPts val="0"/>
              </a:spcBef>
              <a:spcAft>
                <a:spcPts val="0"/>
              </a:spcAft>
              <a:defRPr>
                <a:latin typeface="+mn-lt"/>
              </a:defRPr>
            </a:lvl1pPr>
          </a:lstStyle>
          <a:p>
            <a:pPr>
              <a:defRPr/>
            </a:pPr>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4445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zh-CN" altLang="en-US" smtClean="0"/>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zh-CN" altLang="en-US" smtClean="0"/>
          </a:p>
        </p:txBody>
      </p:sp>
      <p:sp>
        <p:nvSpPr>
          <p:cNvPr id="14" name="Date Placeholder 13"/>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rgbClr val="4F271C"/>
                </a:solidFill>
                <a:latin typeface="Tw Cen MT"/>
                <a:ea typeface="MS PGothic" pitchFamily="34" charset="-128"/>
              </a:defRPr>
            </a:lvl1pPr>
          </a:lstStyle>
          <a:p>
            <a:pPr>
              <a:defRPr/>
            </a:pPr>
            <a:fld id="{914A1BE7-6F22-48EC-92AF-08610DD06F2B}" type="datetime8">
              <a:rPr lang="en-US" altLang="ja-JP"/>
              <a:pPr>
                <a:defRPr/>
              </a:pPr>
              <a:t>4/9/2013 9:16 PM</a:t>
            </a:fld>
            <a:endParaRPr lang="en-US" altLang="ja-JP"/>
          </a:p>
        </p:txBody>
      </p:sp>
      <p:sp>
        <p:nvSpPr>
          <p:cNvPr id="3" name="Footer Placeholder 2"/>
          <p:cNvSpPr>
            <a:spLocks noGrp="1"/>
          </p:cNvSpPr>
          <p:nvPr>
            <p:ph type="ftr" sz="quarter" idx="3"/>
          </p:nvPr>
        </p:nvSpPr>
        <p:spPr>
          <a:xfrm>
            <a:off x="609600" y="6248400"/>
            <a:ext cx="5419725"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rgbClr val="4F271C"/>
                </a:solidFill>
                <a:latin typeface="Tw Cen MT"/>
                <a:ea typeface="MS PGothic" pitchFamily="34" charset="-128"/>
              </a:defRPr>
            </a:lvl1pPr>
          </a:lstStyle>
          <a:p>
            <a:pPr>
              <a:defRPr/>
            </a:pPr>
            <a:endParaRPr lang="en-US" altLang="ja-JP"/>
          </a:p>
        </p:txBody>
      </p:sp>
      <p:sp>
        <p:nvSpPr>
          <p:cNvPr id="7" name="Rectangle 6"/>
          <p:cNvSpPr/>
          <p:nvPr/>
        </p:nvSpPr>
        <p:spPr bwMode="white">
          <a:xfrm>
            <a:off x="-14288" y="1022350"/>
            <a:ext cx="9144001"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8" name="Rectangle 7"/>
          <p:cNvSpPr/>
          <p:nvPr/>
        </p:nvSpPr>
        <p:spPr>
          <a:xfrm>
            <a:off x="0" y="836613"/>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9" name="Rectangle 8"/>
          <p:cNvSpPr/>
          <p:nvPr/>
        </p:nvSpPr>
        <p:spPr>
          <a:xfrm>
            <a:off x="590550" y="852488"/>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23" name="Slide Number Placeholder 22"/>
          <p:cNvSpPr>
            <a:spLocks noGrp="1"/>
          </p:cNvSpPr>
          <p:nvPr>
            <p:ph type="sldNum" sz="quarter" idx="4"/>
          </p:nvPr>
        </p:nvSpPr>
        <p:spPr>
          <a:xfrm>
            <a:off x="-7938" y="836613"/>
            <a:ext cx="533401" cy="244475"/>
          </a:xfrm>
          <a:prstGeom prst="rect">
            <a:avLst/>
          </a:prstGeom>
        </p:spPr>
        <p:txBody>
          <a:bodyPr vert="horz" wrap="square" lIns="91440" tIns="45720" rIns="91440" bIns="45720" numCol="1" anchor="ctr" anchorCtr="0" compatLnSpc="1">
            <a:prstTxWarp prst="textNoShape">
              <a:avLst/>
            </a:prstTxWarp>
            <a:normAutofit/>
          </a:bodyPr>
          <a:lstStyle>
            <a:lvl1pPr algn="ctr">
              <a:defRPr kumimoji="0" sz="1200" b="1">
                <a:solidFill>
                  <a:srgbClr val="4F271C"/>
                </a:solidFill>
                <a:latin typeface="Tw Cen MT"/>
                <a:ea typeface="MS PGothic" pitchFamily="34" charset="-128"/>
              </a:defRPr>
            </a:lvl1pPr>
          </a:lstStyle>
          <a:p>
            <a:pPr>
              <a:defRPr/>
            </a:pPr>
            <a:fld id="{53F8BC68-38B1-4F25-8A67-4BCD0E12F461}" type="slidenum">
              <a:rPr lang="en-US" altLang="ja-JP"/>
              <a:pPr>
                <a:defRPr/>
              </a:pPr>
              <a:t>&lt;#&gt;</a:t>
            </a:fld>
            <a:endParaRPr lang="en-US" altLang="ja-JP" sz="1400">
              <a:solidFill>
                <a:srgbClr val="FFFFFF"/>
              </a:solidFill>
            </a:endParaRPr>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hf hdr="0" ftr="0" dt="0"/>
  <p:txStyles>
    <p:titleStyle>
      <a:lvl1pPr algn="l" rtl="0" eaLnBrk="0" fontAlgn="base" hangingPunct="0">
        <a:spcBef>
          <a:spcPct val="0"/>
        </a:spcBef>
        <a:spcAft>
          <a:spcPct val="0"/>
        </a:spcAft>
        <a:defRPr kumimoji="1" sz="3600" kern="1200">
          <a:solidFill>
            <a:schemeClr val="tx1"/>
          </a:solidFill>
          <a:latin typeface="ＭＳ Ｐゴシック" pitchFamily="50" charset="-128"/>
          <a:ea typeface="ＭＳ Ｐゴシック" pitchFamily="50" charset="-128"/>
          <a:cs typeface="+mj-cs"/>
        </a:defRPr>
      </a:lvl1pPr>
      <a:lvl2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2pPr>
      <a:lvl3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3pPr>
      <a:lvl4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4pPr>
      <a:lvl5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5pPr>
      <a:lvl6pPr marL="457200" algn="l" rtl="0" fontAlgn="base">
        <a:spcBef>
          <a:spcPct val="0"/>
        </a:spcBef>
        <a:spcAft>
          <a:spcPct val="0"/>
        </a:spcAft>
        <a:defRPr kumimoji="1" sz="4400">
          <a:solidFill>
            <a:schemeClr val="tx2"/>
          </a:solidFill>
          <a:latin typeface="Tw Cen MT" pitchFamily="34" charset="0"/>
        </a:defRPr>
      </a:lvl6pPr>
      <a:lvl7pPr marL="914400" algn="l" rtl="0" fontAlgn="base">
        <a:spcBef>
          <a:spcPct val="0"/>
        </a:spcBef>
        <a:spcAft>
          <a:spcPct val="0"/>
        </a:spcAft>
        <a:defRPr kumimoji="1" sz="4400">
          <a:solidFill>
            <a:schemeClr val="tx2"/>
          </a:solidFill>
          <a:latin typeface="Tw Cen MT" pitchFamily="34" charset="0"/>
        </a:defRPr>
      </a:lvl7pPr>
      <a:lvl8pPr marL="1371600" algn="l" rtl="0" fontAlgn="base">
        <a:spcBef>
          <a:spcPct val="0"/>
        </a:spcBef>
        <a:spcAft>
          <a:spcPct val="0"/>
        </a:spcAft>
        <a:defRPr kumimoji="1" sz="4400">
          <a:solidFill>
            <a:schemeClr val="tx2"/>
          </a:solidFill>
          <a:latin typeface="Tw Cen MT" pitchFamily="34" charset="0"/>
        </a:defRPr>
      </a:lvl8pPr>
      <a:lvl9pPr marL="1828800" algn="l" rtl="0" fontAlgn="base">
        <a:spcBef>
          <a:spcPct val="0"/>
        </a:spcBef>
        <a:spcAft>
          <a:spcPct val="0"/>
        </a:spcAft>
        <a:defRPr kumimoji="1"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kumimoji="1" sz="2900" kern="1200">
          <a:solidFill>
            <a:schemeClr val="tx1"/>
          </a:solidFill>
          <a:latin typeface="ＭＳ Ｐゴシック" pitchFamily="50" charset="-128"/>
          <a:ea typeface="ＭＳ Ｐゴシック" pitchFamily="50" charset="-128"/>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umimoji="1" sz="2600" kern="1200">
          <a:solidFill>
            <a:schemeClr val="tx1"/>
          </a:solidFill>
          <a:latin typeface="ＭＳ Ｐゴシック" pitchFamily="50" charset="-128"/>
          <a:ea typeface="ＭＳ Ｐゴシック" pitchFamily="50" charset="-128"/>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kumimoji="1" sz="2300" kern="1200">
          <a:solidFill>
            <a:schemeClr val="tx1"/>
          </a:solidFill>
          <a:latin typeface="ＭＳ Ｐゴシック" pitchFamily="50" charset="-128"/>
          <a:ea typeface="ＭＳ Ｐゴシック" pitchFamily="50" charset="-128"/>
          <a:cs typeface="+mn-cs"/>
        </a:defRPr>
      </a:lvl3pPr>
      <a:lvl4pPr marL="1371600" indent="-228600" algn="l" rtl="0" eaLnBrk="0" fontAlgn="base" hangingPunct="0">
        <a:spcBef>
          <a:spcPts val="400"/>
        </a:spcBef>
        <a:spcAft>
          <a:spcPct val="0"/>
        </a:spcAft>
        <a:buClr>
          <a:srgbClr val="C32D2E"/>
        </a:buClr>
        <a:buSzPct val="75000"/>
        <a:buFont typeface="Wingdings" pitchFamily="2" charset="2"/>
        <a:buChar char=""/>
        <a:defRPr kumimoji="1" sz="2000" kern="1200">
          <a:solidFill>
            <a:schemeClr val="tx1"/>
          </a:solidFill>
          <a:latin typeface="ＭＳ Ｐゴシック" pitchFamily="50" charset="-128"/>
          <a:ea typeface="ＭＳ Ｐゴシック" pitchFamily="50" charset="-128"/>
          <a:cs typeface="+mn-cs"/>
        </a:defRPr>
      </a:lvl4pPr>
      <a:lvl5pPr marL="1828800" indent="-228600" algn="l" rtl="0" eaLnBrk="0" fontAlgn="base" hangingPunct="0">
        <a:spcBef>
          <a:spcPts val="400"/>
        </a:spcBef>
        <a:spcAft>
          <a:spcPct val="0"/>
        </a:spcAft>
        <a:buClr>
          <a:srgbClr val="84AA33"/>
        </a:buClr>
        <a:buSzPct val="65000"/>
        <a:buFont typeface="Wingdings" pitchFamily="2" charset="2"/>
        <a:buChar char=""/>
        <a:defRPr kumimoji="1" sz="2000" kern="1200">
          <a:solidFill>
            <a:schemeClr val="tx1"/>
          </a:solidFill>
          <a:latin typeface="ＭＳ Ｐゴシック" pitchFamily="50" charset="-128"/>
          <a:ea typeface="ＭＳ Ｐゴシック" pitchFamily="50" charset="-128"/>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314"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zh-CN" altLang="en-US" smtClean="0"/>
          </a:p>
        </p:txBody>
      </p:sp>
      <p:sp>
        <p:nvSpPr>
          <p:cNvPr id="13315"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zh-CN" altLang="en-US" smtClean="0"/>
          </a:p>
        </p:txBody>
      </p:sp>
      <p:sp>
        <p:nvSpPr>
          <p:cNvPr id="14" name="Date Placeholder 13"/>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rgbClr val="4F271C"/>
                </a:solidFill>
                <a:latin typeface="Tw Cen MT"/>
                <a:ea typeface="MS PGothic" pitchFamily="34" charset="-128"/>
              </a:defRPr>
            </a:lvl1pPr>
          </a:lstStyle>
          <a:p>
            <a:pPr>
              <a:defRPr/>
            </a:pPr>
            <a:fld id="{E95C1EB9-1266-4B7E-9B30-80AB5FBBD2DF}" type="datetime8">
              <a:rPr lang="en-US" altLang="ja-JP"/>
              <a:pPr>
                <a:defRPr/>
              </a:pPr>
              <a:t>4/9/2013 9:16 PM</a:t>
            </a:fld>
            <a:endParaRPr lang="en-US" altLang="ja-JP"/>
          </a:p>
        </p:txBody>
      </p:sp>
      <p:sp>
        <p:nvSpPr>
          <p:cNvPr id="3" name="Footer Placeholder 2"/>
          <p:cNvSpPr>
            <a:spLocks noGrp="1"/>
          </p:cNvSpPr>
          <p:nvPr>
            <p:ph type="ftr" sz="quarter" idx="3"/>
          </p:nvPr>
        </p:nvSpPr>
        <p:spPr>
          <a:xfrm>
            <a:off x="609600" y="6248400"/>
            <a:ext cx="5419725"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rgbClr val="4F271C"/>
                </a:solidFill>
                <a:latin typeface="Tw Cen MT"/>
                <a:ea typeface="MS PGothic" pitchFamily="34" charset="-128"/>
              </a:defRPr>
            </a:lvl1pPr>
          </a:lstStyle>
          <a:p>
            <a:pPr>
              <a:defRPr/>
            </a:pPr>
            <a:endParaRPr lang="en-US" altLang="ja-JP"/>
          </a:p>
        </p:txBody>
      </p:sp>
      <p:sp>
        <p:nvSpPr>
          <p:cNvPr id="7" name="Rectangle 6"/>
          <p:cNvSpPr/>
          <p:nvPr/>
        </p:nvSpPr>
        <p:spPr bwMode="white">
          <a:xfrm>
            <a:off x="-14288" y="1004888"/>
            <a:ext cx="9144001" cy="32067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8" name="Rectangle 7"/>
          <p:cNvSpPr/>
          <p:nvPr/>
        </p:nvSpPr>
        <p:spPr>
          <a:xfrm>
            <a:off x="0" y="10509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9" name="Rectangle 8"/>
          <p:cNvSpPr/>
          <p:nvPr/>
        </p:nvSpPr>
        <p:spPr>
          <a:xfrm>
            <a:off x="590550" y="10509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ndParaRPr>
          </a:p>
        </p:txBody>
      </p:sp>
      <p:sp>
        <p:nvSpPr>
          <p:cNvPr id="23" name="Slide Number Placeholder 22"/>
          <p:cNvSpPr>
            <a:spLocks noGrp="1"/>
          </p:cNvSpPr>
          <p:nvPr>
            <p:ph type="sldNum" sz="quarter" idx="4"/>
          </p:nvPr>
        </p:nvSpPr>
        <p:spPr>
          <a:xfrm>
            <a:off x="-7938" y="1035050"/>
            <a:ext cx="533401" cy="244475"/>
          </a:xfrm>
          <a:prstGeom prst="rect">
            <a:avLst/>
          </a:prstGeom>
        </p:spPr>
        <p:txBody>
          <a:bodyPr vert="horz" wrap="square" lIns="91440" tIns="45720" rIns="91440" bIns="45720" numCol="1" anchor="ctr" anchorCtr="0" compatLnSpc="1">
            <a:prstTxWarp prst="textNoShape">
              <a:avLst/>
            </a:prstTxWarp>
            <a:normAutofit/>
          </a:bodyPr>
          <a:lstStyle>
            <a:lvl1pPr algn="ctr">
              <a:defRPr kumimoji="0" sz="1200" b="1">
                <a:solidFill>
                  <a:srgbClr val="4F271C"/>
                </a:solidFill>
                <a:latin typeface="Tw Cen MT"/>
                <a:ea typeface="MS PGothic" pitchFamily="34" charset="-128"/>
              </a:defRPr>
            </a:lvl1pPr>
          </a:lstStyle>
          <a:p>
            <a:pPr>
              <a:defRPr/>
            </a:pPr>
            <a:fld id="{4374363D-7DBC-4DAB-94AE-F5123B147E7C}" type="slidenum">
              <a:rPr lang="en-US" altLang="ja-JP"/>
              <a:pPr>
                <a:defRPr/>
              </a:pPr>
              <a:t>&lt;#&gt;</a:t>
            </a:fld>
            <a:endParaRPr lang="en-US" altLang="ja-JP" sz="1400">
              <a:solidFill>
                <a:srgbClr val="FFFFFF"/>
              </a:solidFill>
            </a:endParaRPr>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rtl="0" eaLnBrk="0" fontAlgn="base" hangingPunct="0">
        <a:spcBef>
          <a:spcPct val="0"/>
        </a:spcBef>
        <a:spcAft>
          <a:spcPct val="0"/>
        </a:spcAft>
        <a:defRPr kumimoji="1" sz="3600" kern="1200">
          <a:solidFill>
            <a:schemeClr val="tx1"/>
          </a:solidFill>
          <a:latin typeface="ＭＳ Ｐゴシック" pitchFamily="50" charset="-128"/>
          <a:ea typeface="ＭＳ Ｐゴシック" pitchFamily="50" charset="-128"/>
          <a:cs typeface="+mj-cs"/>
        </a:defRPr>
      </a:lvl1pPr>
      <a:lvl2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2pPr>
      <a:lvl3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3pPr>
      <a:lvl4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4pPr>
      <a:lvl5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5pPr>
      <a:lvl6pPr marL="457200" algn="l" rtl="0" fontAlgn="base">
        <a:spcBef>
          <a:spcPct val="0"/>
        </a:spcBef>
        <a:spcAft>
          <a:spcPct val="0"/>
        </a:spcAft>
        <a:defRPr kumimoji="1" sz="4400">
          <a:solidFill>
            <a:schemeClr val="tx2"/>
          </a:solidFill>
          <a:latin typeface="Tw Cen MT" pitchFamily="34" charset="0"/>
        </a:defRPr>
      </a:lvl6pPr>
      <a:lvl7pPr marL="914400" algn="l" rtl="0" fontAlgn="base">
        <a:spcBef>
          <a:spcPct val="0"/>
        </a:spcBef>
        <a:spcAft>
          <a:spcPct val="0"/>
        </a:spcAft>
        <a:defRPr kumimoji="1" sz="4400">
          <a:solidFill>
            <a:schemeClr val="tx2"/>
          </a:solidFill>
          <a:latin typeface="Tw Cen MT" pitchFamily="34" charset="0"/>
        </a:defRPr>
      </a:lvl7pPr>
      <a:lvl8pPr marL="1371600" algn="l" rtl="0" fontAlgn="base">
        <a:spcBef>
          <a:spcPct val="0"/>
        </a:spcBef>
        <a:spcAft>
          <a:spcPct val="0"/>
        </a:spcAft>
        <a:defRPr kumimoji="1" sz="4400">
          <a:solidFill>
            <a:schemeClr val="tx2"/>
          </a:solidFill>
          <a:latin typeface="Tw Cen MT" pitchFamily="34" charset="0"/>
        </a:defRPr>
      </a:lvl8pPr>
      <a:lvl9pPr marL="1828800" algn="l" rtl="0" fontAlgn="base">
        <a:spcBef>
          <a:spcPct val="0"/>
        </a:spcBef>
        <a:spcAft>
          <a:spcPct val="0"/>
        </a:spcAft>
        <a:defRPr kumimoji="1"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kumimoji="1" sz="2900" kern="1200">
          <a:solidFill>
            <a:schemeClr val="tx1"/>
          </a:solidFill>
          <a:latin typeface="ＭＳ Ｐゴシック" pitchFamily="50" charset="-128"/>
          <a:ea typeface="ＭＳ Ｐゴシック" pitchFamily="50" charset="-128"/>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umimoji="1" sz="2600" kern="1200">
          <a:solidFill>
            <a:schemeClr val="tx1"/>
          </a:solidFill>
          <a:latin typeface="ＭＳ Ｐゴシック" pitchFamily="50" charset="-128"/>
          <a:ea typeface="ＭＳ Ｐゴシック" pitchFamily="50" charset="-128"/>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kumimoji="1" sz="2300" kern="1200">
          <a:solidFill>
            <a:schemeClr val="tx1"/>
          </a:solidFill>
          <a:latin typeface="ＭＳ Ｐゴシック" pitchFamily="50" charset="-128"/>
          <a:ea typeface="ＭＳ Ｐゴシック" pitchFamily="50" charset="-128"/>
          <a:cs typeface="+mn-cs"/>
        </a:defRPr>
      </a:lvl3pPr>
      <a:lvl4pPr marL="1371600" indent="-228600" algn="l" rtl="0" eaLnBrk="0" fontAlgn="base" hangingPunct="0">
        <a:spcBef>
          <a:spcPts val="400"/>
        </a:spcBef>
        <a:spcAft>
          <a:spcPct val="0"/>
        </a:spcAft>
        <a:buClr>
          <a:srgbClr val="C32D2E"/>
        </a:buClr>
        <a:buSzPct val="75000"/>
        <a:buFont typeface="Wingdings" pitchFamily="2" charset="2"/>
        <a:buChar char=""/>
        <a:defRPr kumimoji="1" sz="2000" kern="1200">
          <a:solidFill>
            <a:schemeClr val="tx1"/>
          </a:solidFill>
          <a:latin typeface="ＭＳ Ｐゴシック" pitchFamily="50" charset="-128"/>
          <a:ea typeface="ＭＳ Ｐゴシック" pitchFamily="50" charset="-128"/>
          <a:cs typeface="+mn-cs"/>
        </a:defRPr>
      </a:lvl4pPr>
      <a:lvl5pPr marL="1828800" indent="-228600" algn="l" rtl="0" eaLnBrk="0" fontAlgn="base" hangingPunct="0">
        <a:spcBef>
          <a:spcPts val="400"/>
        </a:spcBef>
        <a:spcAft>
          <a:spcPct val="0"/>
        </a:spcAft>
        <a:buClr>
          <a:srgbClr val="84AA33"/>
        </a:buClr>
        <a:buSzPct val="65000"/>
        <a:buFont typeface="Wingdings" pitchFamily="2" charset="2"/>
        <a:buChar char=""/>
        <a:defRPr kumimoji="1" sz="2000" kern="1200">
          <a:solidFill>
            <a:schemeClr val="tx1"/>
          </a:solidFill>
          <a:latin typeface="ＭＳ Ｐゴシック" pitchFamily="50" charset="-128"/>
          <a:ea typeface="ＭＳ Ｐゴシック" pitchFamily="50" charset="-128"/>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6.jpeg"/><Relationship Id="rId5" Type="http://schemas.openxmlformats.org/officeDocument/2006/relationships/image" Target="../media/image25.jpeg"/><Relationship Id="rId4" Type="http://schemas.openxmlformats.org/officeDocument/2006/relationships/image" Target="../media/image24.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8" Type="http://schemas.openxmlformats.org/officeDocument/2006/relationships/image" Target="../media/image33.jpe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notesSlide" Target="../notesSlides/notesSlide21.xml"/><Relationship Id="rId1" Type="http://schemas.openxmlformats.org/officeDocument/2006/relationships/slideLayout" Target="../slideLayouts/slideLayout4.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22.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image" Target="../media/image34.png"/><Relationship Id="rId7" Type="http://schemas.openxmlformats.org/officeDocument/2006/relationships/image" Target="../media/image38.jpeg"/><Relationship Id="rId2" Type="http://schemas.openxmlformats.org/officeDocument/2006/relationships/notesSlide" Target="../notesSlides/notesSlide22.xml"/><Relationship Id="rId1" Type="http://schemas.openxmlformats.org/officeDocument/2006/relationships/slideLayout" Target="../slideLayouts/slideLayout4.xml"/><Relationship Id="rId6" Type="http://schemas.openxmlformats.org/officeDocument/2006/relationships/image" Target="../media/image37.png"/><Relationship Id="rId5" Type="http://schemas.openxmlformats.org/officeDocument/2006/relationships/image" Target="../media/image36.png"/><Relationship Id="rId10" Type="http://schemas.openxmlformats.org/officeDocument/2006/relationships/image" Target="../media/image41.png"/><Relationship Id="rId4" Type="http://schemas.openxmlformats.org/officeDocument/2006/relationships/image" Target="../media/image35.png"/><Relationship Id="rId9" Type="http://schemas.openxmlformats.org/officeDocument/2006/relationships/image" Target="../media/image40.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jpeg"/><Relationship Id="rId7"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62" name="Picture 2" descr="図1"/>
          <p:cNvPicPr>
            <a:picLocks noChangeAspect="1" noChangeArrowheads="1"/>
          </p:cNvPicPr>
          <p:nvPr/>
        </p:nvPicPr>
        <p:blipFill>
          <a:blip r:embed="rId3"/>
          <a:srcRect/>
          <a:stretch>
            <a:fillRect/>
          </a:stretch>
        </p:blipFill>
        <p:spPr bwMode="auto">
          <a:xfrm>
            <a:off x="744538" y="188913"/>
            <a:ext cx="7654925" cy="5916612"/>
          </a:xfrm>
          <a:prstGeom prst="rect">
            <a:avLst/>
          </a:prstGeom>
          <a:noFill/>
        </p:spPr>
      </p:pic>
      <p:sp>
        <p:nvSpPr>
          <p:cNvPr id="92163" name="Rectangle 2"/>
          <p:cNvSpPr>
            <a:spLocks noGrp="1"/>
          </p:cNvSpPr>
          <p:nvPr>
            <p:ph type="subTitle" idx="4294967295"/>
          </p:nvPr>
        </p:nvSpPr>
        <p:spPr>
          <a:xfrm>
            <a:off x="2362200" y="6049963"/>
            <a:ext cx="6705600" cy="685800"/>
          </a:xfrm>
        </p:spPr>
        <p:txBody>
          <a:bodyPr anchor="ctr"/>
          <a:lstStyle/>
          <a:p>
            <a:pPr marL="0" indent="0" eaLnBrk="1" hangingPunct="1">
              <a:lnSpc>
                <a:spcPct val="80000"/>
              </a:lnSpc>
              <a:buFont typeface="Wingdings" pitchFamily="2" charset="2"/>
              <a:buNone/>
            </a:pPr>
            <a:r>
              <a:rPr lang="ja-JP" altLang="en-US" sz="2200" smtClean="0">
                <a:solidFill>
                  <a:srgbClr val="FFFFFF"/>
                </a:solidFill>
                <a:latin typeface="ＭＳ Ｐゴシック" charset="-128"/>
                <a:ea typeface="ＭＳ Ｐゴシック" charset="-128"/>
              </a:rPr>
              <a:t/>
            </a:r>
            <a:br>
              <a:rPr lang="ja-JP" altLang="en-US" sz="2200" smtClean="0">
                <a:solidFill>
                  <a:srgbClr val="FFFFFF"/>
                </a:solidFill>
                <a:latin typeface="ＭＳ Ｐゴシック" charset="-128"/>
                <a:ea typeface="ＭＳ Ｐゴシック" charset="-128"/>
              </a:rPr>
            </a:br>
            <a:endParaRPr lang="ja-JP" altLang="en-US" sz="2200" smtClean="0">
              <a:solidFill>
                <a:srgbClr val="FFFFFF"/>
              </a:solidFill>
              <a:latin typeface="ＭＳ Ｐゴシック" charset="-128"/>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ext Box 3"/>
          <p:cNvSpPr txBox="1">
            <a:spLocks noChangeArrowheads="1"/>
          </p:cNvSpPr>
          <p:nvPr/>
        </p:nvSpPr>
        <p:spPr bwMode="auto">
          <a:xfrm>
            <a:off x="1816100" y="2416175"/>
            <a:ext cx="1008063" cy="579438"/>
          </a:xfrm>
          <a:prstGeom prst="rect">
            <a:avLst/>
          </a:prstGeom>
          <a:noFill/>
          <a:ln w="9525">
            <a:noFill/>
            <a:miter lim="800000"/>
            <a:headEnd/>
            <a:tailEnd/>
          </a:ln>
        </p:spPr>
        <p:txBody>
          <a:bodyPr>
            <a:spAutoFit/>
          </a:bodyPr>
          <a:lstStyle/>
          <a:p>
            <a:pPr>
              <a:spcBef>
                <a:spcPct val="50000"/>
              </a:spcBef>
            </a:pPr>
            <a:r>
              <a:rPr lang="ja-JP" altLang="en-US" sz="3200">
                <a:solidFill>
                  <a:srgbClr val="000000"/>
                </a:solidFill>
                <a:latin typeface="ＭＳ Ｐゴシック" charset="-128"/>
              </a:rPr>
              <a:t>白梅</a:t>
            </a:r>
          </a:p>
        </p:txBody>
      </p:sp>
      <p:sp>
        <p:nvSpPr>
          <p:cNvPr id="43010" name="Text Box 4"/>
          <p:cNvSpPr txBox="1">
            <a:spLocks noChangeArrowheads="1"/>
          </p:cNvSpPr>
          <p:nvPr/>
        </p:nvSpPr>
        <p:spPr bwMode="auto">
          <a:xfrm>
            <a:off x="1387475" y="1555750"/>
            <a:ext cx="2105025" cy="466725"/>
          </a:xfrm>
          <a:prstGeom prst="rect">
            <a:avLst/>
          </a:prstGeom>
          <a:noFill/>
          <a:ln w="9525">
            <a:solidFill>
              <a:schemeClr val="accent2"/>
            </a:solidFill>
            <a:miter lim="800000"/>
            <a:headEnd/>
            <a:tailEnd/>
          </a:ln>
        </p:spPr>
        <p:txBody>
          <a:bodyPr>
            <a:spAutoFit/>
          </a:bodyPr>
          <a:lstStyle/>
          <a:p>
            <a:pPr algn="ctr">
              <a:spcBef>
                <a:spcPct val="50000"/>
              </a:spcBef>
            </a:pPr>
            <a:r>
              <a:rPr lang="ja-JP" altLang="en-US" sz="2400">
                <a:solidFill>
                  <a:srgbClr val="000000"/>
                </a:solidFill>
                <a:latin typeface="ＭＳ Ｐゴシック" charset="-128"/>
              </a:rPr>
              <a:t>先願登録商標</a:t>
            </a:r>
          </a:p>
        </p:txBody>
      </p:sp>
      <p:sp>
        <p:nvSpPr>
          <p:cNvPr id="43011" name="Text Box 5"/>
          <p:cNvSpPr txBox="1">
            <a:spLocks noChangeArrowheads="1"/>
          </p:cNvSpPr>
          <p:nvPr/>
        </p:nvSpPr>
        <p:spPr bwMode="auto">
          <a:xfrm>
            <a:off x="5851525" y="1547813"/>
            <a:ext cx="1457325" cy="466725"/>
          </a:xfrm>
          <a:prstGeom prst="rect">
            <a:avLst/>
          </a:prstGeom>
          <a:noFill/>
          <a:ln w="9525">
            <a:solidFill>
              <a:schemeClr val="accent2"/>
            </a:solidFill>
            <a:miter lim="800000"/>
            <a:headEnd/>
            <a:tailEnd/>
          </a:ln>
        </p:spPr>
        <p:txBody>
          <a:bodyPr>
            <a:spAutoFit/>
          </a:bodyPr>
          <a:lstStyle/>
          <a:p>
            <a:pPr algn="ctr">
              <a:spcBef>
                <a:spcPct val="50000"/>
              </a:spcBef>
            </a:pPr>
            <a:r>
              <a:rPr lang="ja-JP" altLang="en-US" sz="2400">
                <a:solidFill>
                  <a:srgbClr val="000000"/>
                </a:solidFill>
                <a:latin typeface="ＭＳ Ｐゴシック" charset="-128"/>
              </a:rPr>
              <a:t>後願商標</a:t>
            </a:r>
          </a:p>
        </p:txBody>
      </p:sp>
      <p:sp>
        <p:nvSpPr>
          <p:cNvPr id="43012" name="AutoShape 6"/>
          <p:cNvSpPr>
            <a:spLocks noChangeArrowheads="1"/>
          </p:cNvSpPr>
          <p:nvPr/>
        </p:nvSpPr>
        <p:spPr bwMode="auto">
          <a:xfrm>
            <a:off x="3546475" y="2339975"/>
            <a:ext cx="1584325" cy="287338"/>
          </a:xfrm>
          <a:prstGeom prst="leftArrow">
            <a:avLst>
              <a:gd name="adj1" fmla="val 50000"/>
              <a:gd name="adj2" fmla="val 137845"/>
            </a:avLst>
          </a:prstGeom>
          <a:solidFill>
            <a:srgbClr val="FFFF00"/>
          </a:solidFill>
          <a:ln w="9525">
            <a:solidFill>
              <a:srgbClr val="996633"/>
            </a:solidFill>
            <a:miter lim="800000"/>
            <a:headEnd/>
            <a:tailEnd/>
          </a:ln>
        </p:spPr>
        <p:txBody>
          <a:bodyPr wrap="none" anchor="ctr"/>
          <a:lstStyle/>
          <a:p>
            <a:endParaRPr lang="ja-JP" altLang="en-US">
              <a:solidFill>
                <a:srgbClr val="000000"/>
              </a:solidFill>
              <a:latin typeface="ＭＳ Ｐゴシック" charset="-128"/>
            </a:endParaRPr>
          </a:p>
        </p:txBody>
      </p:sp>
      <p:sp>
        <p:nvSpPr>
          <p:cNvPr id="43013" name="Text Box 7"/>
          <p:cNvSpPr txBox="1">
            <a:spLocks noChangeArrowheads="1"/>
          </p:cNvSpPr>
          <p:nvPr/>
        </p:nvSpPr>
        <p:spPr bwMode="auto">
          <a:xfrm>
            <a:off x="5419725" y="2205038"/>
            <a:ext cx="503238" cy="519112"/>
          </a:xfrm>
          <a:prstGeom prst="rect">
            <a:avLst/>
          </a:prstGeom>
          <a:noFill/>
          <a:ln w="9525">
            <a:noFill/>
            <a:miter lim="800000"/>
            <a:headEnd/>
            <a:tailEnd/>
          </a:ln>
        </p:spPr>
        <p:txBody>
          <a:bodyPr>
            <a:spAutoFit/>
          </a:bodyPr>
          <a:lstStyle/>
          <a:p>
            <a:pPr>
              <a:spcBef>
                <a:spcPct val="50000"/>
              </a:spcBef>
            </a:pPr>
            <a:r>
              <a:rPr lang="en-US" altLang="ja-JP" sz="2800">
                <a:solidFill>
                  <a:srgbClr val="000000"/>
                </a:solidFill>
                <a:latin typeface="ＭＳ Ｐゴシック" charset="-128"/>
              </a:rPr>
              <a:t>×</a:t>
            </a:r>
          </a:p>
        </p:txBody>
      </p:sp>
      <p:sp>
        <p:nvSpPr>
          <p:cNvPr id="43014" name="Text Box 8"/>
          <p:cNvSpPr txBox="1">
            <a:spLocks noChangeArrowheads="1"/>
          </p:cNvSpPr>
          <p:nvPr/>
        </p:nvSpPr>
        <p:spPr bwMode="auto">
          <a:xfrm>
            <a:off x="5921375" y="2205038"/>
            <a:ext cx="1512888" cy="457200"/>
          </a:xfrm>
          <a:prstGeom prst="rect">
            <a:avLst/>
          </a:prstGeom>
          <a:noFill/>
          <a:ln w="9525">
            <a:noFill/>
            <a:miter lim="800000"/>
            <a:headEnd/>
            <a:tailEnd/>
          </a:ln>
        </p:spPr>
        <p:txBody>
          <a:bodyPr>
            <a:spAutoFit/>
          </a:bodyPr>
          <a:lstStyle/>
          <a:p>
            <a:pPr>
              <a:spcBef>
                <a:spcPct val="50000"/>
              </a:spcBef>
            </a:pPr>
            <a:r>
              <a:rPr lang="ja-JP" altLang="en-US" sz="2400">
                <a:solidFill>
                  <a:srgbClr val="000000"/>
                </a:solidFill>
                <a:latin typeface="ＭＳ Ｐゴシック" charset="-128"/>
              </a:rPr>
              <a:t>ハクバイ</a:t>
            </a:r>
          </a:p>
        </p:txBody>
      </p:sp>
      <p:sp>
        <p:nvSpPr>
          <p:cNvPr id="43015" name="Text Box 10"/>
          <p:cNvSpPr txBox="1">
            <a:spLocks noChangeArrowheads="1"/>
          </p:cNvSpPr>
          <p:nvPr/>
        </p:nvSpPr>
        <p:spPr bwMode="auto">
          <a:xfrm>
            <a:off x="5419725" y="2755900"/>
            <a:ext cx="503238" cy="519113"/>
          </a:xfrm>
          <a:prstGeom prst="rect">
            <a:avLst/>
          </a:prstGeom>
          <a:noFill/>
          <a:ln w="9525">
            <a:noFill/>
            <a:miter lim="800000"/>
            <a:headEnd/>
            <a:tailEnd/>
          </a:ln>
        </p:spPr>
        <p:txBody>
          <a:bodyPr>
            <a:spAutoFit/>
          </a:bodyPr>
          <a:lstStyle/>
          <a:p>
            <a:pPr>
              <a:spcBef>
                <a:spcPct val="50000"/>
              </a:spcBef>
            </a:pPr>
            <a:r>
              <a:rPr lang="en-US" altLang="ja-JP" sz="2800">
                <a:solidFill>
                  <a:srgbClr val="000000"/>
                </a:solidFill>
                <a:latin typeface="ＭＳ Ｐゴシック" charset="-128"/>
              </a:rPr>
              <a:t>×</a:t>
            </a:r>
          </a:p>
        </p:txBody>
      </p:sp>
      <p:sp>
        <p:nvSpPr>
          <p:cNvPr id="43016" name="Text Box 11"/>
          <p:cNvSpPr txBox="1">
            <a:spLocks noChangeArrowheads="1"/>
          </p:cNvSpPr>
          <p:nvPr/>
        </p:nvSpPr>
        <p:spPr bwMode="auto">
          <a:xfrm>
            <a:off x="5940425" y="2755900"/>
            <a:ext cx="2016125" cy="457200"/>
          </a:xfrm>
          <a:prstGeom prst="rect">
            <a:avLst/>
          </a:prstGeom>
          <a:noFill/>
          <a:ln w="9525">
            <a:noFill/>
            <a:miter lim="800000"/>
            <a:headEnd/>
            <a:tailEnd/>
          </a:ln>
        </p:spPr>
        <p:txBody>
          <a:bodyPr>
            <a:spAutoFit/>
          </a:bodyPr>
          <a:lstStyle/>
          <a:p>
            <a:pPr>
              <a:spcBef>
                <a:spcPct val="50000"/>
              </a:spcBef>
            </a:pPr>
            <a:r>
              <a:rPr lang="ja-JP" altLang="en-US" sz="2400">
                <a:solidFill>
                  <a:srgbClr val="000000"/>
                </a:solidFill>
                <a:latin typeface="ＭＳ Ｐゴシック" charset="-128"/>
              </a:rPr>
              <a:t>しらうめ</a:t>
            </a:r>
          </a:p>
        </p:txBody>
      </p:sp>
      <p:sp>
        <p:nvSpPr>
          <p:cNvPr id="43017" name="Rectangle 12"/>
          <p:cNvSpPr>
            <a:spLocks noChangeArrowheads="1"/>
          </p:cNvSpPr>
          <p:nvPr/>
        </p:nvSpPr>
        <p:spPr bwMode="auto">
          <a:xfrm>
            <a:off x="2363788" y="3421063"/>
            <a:ext cx="4164012" cy="396875"/>
          </a:xfrm>
          <a:prstGeom prst="rect">
            <a:avLst/>
          </a:prstGeom>
          <a:noFill/>
          <a:ln w="9525">
            <a:noFill/>
            <a:miter lim="800000"/>
            <a:headEnd/>
            <a:tailEnd/>
          </a:ln>
        </p:spPr>
        <p:txBody>
          <a:bodyPr wrap="none">
            <a:spAutoFit/>
          </a:bodyPr>
          <a:lstStyle/>
          <a:p>
            <a:r>
              <a:rPr lang="ja-JP" altLang="en-US" sz="2000">
                <a:solidFill>
                  <a:srgbClr val="000000"/>
                </a:solidFill>
                <a:latin typeface="ＭＳ Ｐゴシック" charset="-128"/>
              </a:rPr>
              <a:t>文字商標の自然な称呼は類似と判断</a:t>
            </a:r>
          </a:p>
        </p:txBody>
      </p:sp>
      <p:sp>
        <p:nvSpPr>
          <p:cNvPr id="43018" name="AutoShape 27"/>
          <p:cNvSpPr>
            <a:spLocks noChangeArrowheads="1"/>
          </p:cNvSpPr>
          <p:nvPr/>
        </p:nvSpPr>
        <p:spPr bwMode="auto">
          <a:xfrm>
            <a:off x="3546475" y="2852738"/>
            <a:ext cx="1603375" cy="287337"/>
          </a:xfrm>
          <a:prstGeom prst="leftArrow">
            <a:avLst>
              <a:gd name="adj1" fmla="val 50000"/>
              <a:gd name="adj2" fmla="val 139503"/>
            </a:avLst>
          </a:prstGeom>
          <a:solidFill>
            <a:srgbClr val="FFFF00"/>
          </a:solidFill>
          <a:ln w="9525">
            <a:solidFill>
              <a:srgbClr val="996633"/>
            </a:solidFill>
            <a:miter lim="800000"/>
            <a:headEnd/>
            <a:tailEnd/>
          </a:ln>
        </p:spPr>
        <p:txBody>
          <a:bodyPr wrap="none" anchor="ctr"/>
          <a:lstStyle/>
          <a:p>
            <a:endParaRPr lang="ja-JP" altLang="en-US">
              <a:solidFill>
                <a:srgbClr val="000000"/>
              </a:solidFill>
              <a:latin typeface="ＭＳ Ｐゴシック" charset="-128"/>
            </a:endParaRPr>
          </a:p>
        </p:txBody>
      </p:sp>
      <p:sp>
        <p:nvSpPr>
          <p:cNvPr id="43019" name="Text Box 31"/>
          <p:cNvSpPr txBox="1">
            <a:spLocks noChangeArrowheads="1"/>
          </p:cNvSpPr>
          <p:nvPr/>
        </p:nvSpPr>
        <p:spPr bwMode="auto">
          <a:xfrm>
            <a:off x="5437188" y="5157788"/>
            <a:ext cx="503237" cy="519112"/>
          </a:xfrm>
          <a:prstGeom prst="rect">
            <a:avLst/>
          </a:prstGeom>
          <a:noFill/>
          <a:ln w="9525">
            <a:noFill/>
            <a:miter lim="800000"/>
            <a:headEnd/>
            <a:tailEnd/>
          </a:ln>
        </p:spPr>
        <p:txBody>
          <a:bodyPr>
            <a:spAutoFit/>
          </a:bodyPr>
          <a:lstStyle/>
          <a:p>
            <a:r>
              <a:rPr lang="en-US" altLang="ja-JP" sz="2800">
                <a:solidFill>
                  <a:srgbClr val="000000"/>
                </a:solidFill>
                <a:latin typeface="ＭＳ Ｐゴシック" charset="-128"/>
              </a:rPr>
              <a:t>×</a:t>
            </a:r>
          </a:p>
        </p:txBody>
      </p:sp>
      <p:pic>
        <p:nvPicPr>
          <p:cNvPr id="43020" name="Picture 32"/>
          <p:cNvPicPr>
            <a:picLocks noChangeAspect="1" noChangeArrowheads="1"/>
          </p:cNvPicPr>
          <p:nvPr/>
        </p:nvPicPr>
        <p:blipFill>
          <a:blip r:embed="rId3"/>
          <a:srcRect/>
          <a:stretch>
            <a:fillRect/>
          </a:stretch>
        </p:blipFill>
        <p:spPr bwMode="auto">
          <a:xfrm>
            <a:off x="1476375" y="4494213"/>
            <a:ext cx="1655763" cy="1546225"/>
          </a:xfrm>
          <a:prstGeom prst="rect">
            <a:avLst/>
          </a:prstGeom>
          <a:noFill/>
          <a:ln w="9525">
            <a:noFill/>
            <a:miter lim="800000"/>
            <a:headEnd/>
            <a:tailEnd/>
          </a:ln>
        </p:spPr>
      </p:pic>
      <p:pic>
        <p:nvPicPr>
          <p:cNvPr id="43021" name="Picture 33"/>
          <p:cNvPicPr>
            <a:picLocks noChangeAspect="1" noChangeArrowheads="1"/>
          </p:cNvPicPr>
          <p:nvPr/>
        </p:nvPicPr>
        <p:blipFill>
          <a:blip r:embed="rId4"/>
          <a:srcRect/>
          <a:stretch>
            <a:fillRect/>
          </a:stretch>
        </p:blipFill>
        <p:spPr bwMode="auto">
          <a:xfrm>
            <a:off x="5940425" y="4581525"/>
            <a:ext cx="1512888" cy="1462088"/>
          </a:xfrm>
          <a:prstGeom prst="rect">
            <a:avLst/>
          </a:prstGeom>
          <a:noFill/>
          <a:ln w="9525">
            <a:noFill/>
            <a:miter lim="800000"/>
            <a:headEnd/>
            <a:tailEnd/>
          </a:ln>
        </p:spPr>
      </p:pic>
      <p:sp>
        <p:nvSpPr>
          <p:cNvPr id="43022" name="Rectangle 34"/>
          <p:cNvSpPr>
            <a:spLocks noChangeArrowheads="1"/>
          </p:cNvSpPr>
          <p:nvPr/>
        </p:nvSpPr>
        <p:spPr bwMode="auto">
          <a:xfrm>
            <a:off x="898525" y="6200775"/>
            <a:ext cx="7273925" cy="396875"/>
          </a:xfrm>
          <a:prstGeom prst="rect">
            <a:avLst/>
          </a:prstGeom>
          <a:noFill/>
          <a:ln w="9525">
            <a:noFill/>
            <a:miter lim="800000"/>
            <a:headEnd/>
            <a:tailEnd/>
          </a:ln>
        </p:spPr>
        <p:txBody>
          <a:bodyPr>
            <a:spAutoFit/>
          </a:bodyPr>
          <a:lstStyle/>
          <a:p>
            <a:pPr algn="ctr"/>
            <a:r>
              <a:rPr lang="ja-JP" altLang="en-US" sz="2000">
                <a:solidFill>
                  <a:srgbClr val="000000"/>
                </a:solidFill>
                <a:latin typeface="ＭＳ Ｐゴシック" charset="-128"/>
              </a:rPr>
              <a:t>識別力のある図形部分で類否を判断</a:t>
            </a:r>
          </a:p>
        </p:txBody>
      </p:sp>
      <p:sp>
        <p:nvSpPr>
          <p:cNvPr id="43023" name="タイトル 1"/>
          <p:cNvSpPr>
            <a:spLocks noGrp="1"/>
          </p:cNvSpPr>
          <p:nvPr>
            <p:ph type="title"/>
          </p:nvPr>
        </p:nvSpPr>
        <p:spPr>
          <a:xfrm>
            <a:off x="612775" y="115888"/>
            <a:ext cx="8153400" cy="990600"/>
          </a:xfrm>
        </p:spPr>
        <p:txBody>
          <a:bodyPr/>
          <a:lstStyle/>
          <a:p>
            <a:r>
              <a:rPr lang="ja-JP" altLang="en-US" smtClean="0">
                <a:latin typeface="ＭＳ Ｐゴシック" charset="-128"/>
                <a:ea typeface="ＭＳ Ｐゴシック" charset="-128"/>
              </a:rPr>
              <a:t>先願に係る他人の登録商標（類否）</a:t>
            </a:r>
          </a:p>
        </p:txBody>
      </p:sp>
      <p:sp>
        <p:nvSpPr>
          <p:cNvPr id="21" name="Rectangle 8"/>
          <p:cNvSpPr>
            <a:spLocks noChangeArrowheads="1"/>
          </p:cNvSpPr>
          <p:nvPr/>
        </p:nvSpPr>
        <p:spPr bwMode="auto">
          <a:xfrm>
            <a:off x="-14288" y="1588"/>
            <a:ext cx="1279526"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ＭＳ Ｐゴシック" pitchFamily="50" charset="-128"/>
                <a:ea typeface="+mn-ea"/>
              </a:rPr>
              <a:t>１４－１</a:t>
            </a:r>
            <a:endParaRPr lang="en-US" altLang="ja-JP" sz="2800" dirty="0">
              <a:solidFill>
                <a:prstClr val="black"/>
              </a:solidFill>
              <a:latin typeface="ＭＳ Ｐゴシック" pitchFamily="50" charset="-128"/>
              <a:ea typeface="+mn-ea"/>
            </a:endParaRPr>
          </a:p>
        </p:txBody>
      </p:sp>
      <p:sp>
        <p:nvSpPr>
          <p:cNvPr id="20" name="スライド番号プレースホルダー 5"/>
          <p:cNvSpPr txBox="1">
            <a:spLocks/>
          </p:cNvSpPr>
          <p:nvPr/>
        </p:nvSpPr>
        <p:spPr>
          <a:xfrm>
            <a:off x="86756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7111AE62-0328-4BB3-B36C-45A462B34334}" type="slidenum">
              <a:rPr lang="en-US" smtClean="0">
                <a:solidFill>
                  <a:prstClr val="black"/>
                </a:solidFill>
              </a:rPr>
              <a:pPr>
                <a:defRPr/>
              </a:pPr>
              <a:t>10</a:t>
            </a:fld>
            <a:endParaRPr lang="en-US" dirty="0">
              <a:solidFill>
                <a:prstClr val="black"/>
              </a:solidFill>
            </a:endParaRPr>
          </a:p>
        </p:txBody>
      </p:sp>
      <p:sp>
        <p:nvSpPr>
          <p:cNvPr id="43026" name="AutoShape 27"/>
          <p:cNvSpPr>
            <a:spLocks noChangeArrowheads="1"/>
          </p:cNvSpPr>
          <p:nvPr/>
        </p:nvSpPr>
        <p:spPr bwMode="auto">
          <a:xfrm>
            <a:off x="3563938" y="5286375"/>
            <a:ext cx="1603375" cy="287338"/>
          </a:xfrm>
          <a:prstGeom prst="leftArrow">
            <a:avLst>
              <a:gd name="adj1" fmla="val 50000"/>
              <a:gd name="adj2" fmla="val 139503"/>
            </a:avLst>
          </a:prstGeom>
          <a:solidFill>
            <a:srgbClr val="FFFF00"/>
          </a:solidFill>
          <a:ln w="9525">
            <a:solidFill>
              <a:srgbClr val="996633"/>
            </a:solidFill>
            <a:miter lim="800000"/>
            <a:headEnd/>
            <a:tailEnd/>
          </a:ln>
        </p:spPr>
        <p:txBody>
          <a:bodyPr wrap="none" anchor="ctr"/>
          <a:lstStyle/>
          <a:p>
            <a:endParaRPr lang="ja-JP" altLang="en-US">
              <a:solidFill>
                <a:srgbClr val="000000"/>
              </a:solidFill>
              <a:latin typeface="ＭＳ Ｐゴシック"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ext Box 2"/>
          <p:cNvSpPr txBox="1">
            <a:spLocks noChangeArrowheads="1"/>
          </p:cNvSpPr>
          <p:nvPr/>
        </p:nvSpPr>
        <p:spPr bwMode="auto">
          <a:xfrm>
            <a:off x="650875" y="1319213"/>
            <a:ext cx="5976938" cy="5494337"/>
          </a:xfrm>
          <a:prstGeom prst="rect">
            <a:avLst/>
          </a:prstGeom>
          <a:solidFill>
            <a:srgbClr val="FFFFCC"/>
          </a:solidFill>
          <a:ln w="25400" algn="ctr">
            <a:solidFill>
              <a:schemeClr val="tx1"/>
            </a:solidFill>
            <a:miter lim="800000"/>
            <a:headEnd/>
            <a:tailEnd/>
          </a:ln>
        </p:spPr>
        <p:txBody>
          <a:bodyPr>
            <a:spAutoFit/>
          </a:bodyPr>
          <a:lstStyle/>
          <a:p>
            <a:r>
              <a:rPr lang="ja-JP" altLang="en-US" sz="1300">
                <a:solidFill>
                  <a:srgbClr val="000000"/>
                </a:solidFill>
                <a:latin typeface="ＭＳ Ｐゴシック" charset="-128"/>
              </a:rPr>
              <a:t>　</a:t>
            </a:r>
            <a:r>
              <a:rPr lang="en-US" altLang="ja-JP" sz="1300">
                <a:solidFill>
                  <a:srgbClr val="000000"/>
                </a:solidFill>
                <a:latin typeface="ＭＳ Ｐゴシック" charset="-128"/>
              </a:rPr>
              <a:t>【</a:t>
            </a:r>
            <a:r>
              <a:rPr lang="ja-JP" altLang="en-US" sz="1300">
                <a:solidFill>
                  <a:srgbClr val="000000"/>
                </a:solidFill>
                <a:latin typeface="ＭＳ Ｐゴシック" charset="-128"/>
              </a:rPr>
              <a:t>書類名</a:t>
            </a:r>
            <a:r>
              <a:rPr lang="en-US" altLang="ja-JP" sz="1300">
                <a:solidFill>
                  <a:srgbClr val="000000"/>
                </a:solidFill>
                <a:latin typeface="ＭＳ Ｐゴシック" charset="-128"/>
              </a:rPr>
              <a:t>】</a:t>
            </a:r>
            <a:r>
              <a:rPr lang="ja-JP" altLang="en-US" sz="1300">
                <a:solidFill>
                  <a:srgbClr val="000000"/>
                </a:solidFill>
                <a:latin typeface="ＭＳ Ｐゴシック" charset="-128"/>
              </a:rPr>
              <a:t>　　商標登録願</a:t>
            </a:r>
          </a:p>
          <a:p>
            <a:r>
              <a:rPr lang="ja-JP" altLang="en-US" sz="1300">
                <a:solidFill>
                  <a:srgbClr val="000000"/>
                </a:solidFill>
                <a:latin typeface="ＭＳ Ｐゴシック" charset="-128"/>
              </a:rPr>
              <a:t>　</a:t>
            </a:r>
            <a:r>
              <a:rPr lang="en-US" altLang="ja-JP" sz="1300">
                <a:solidFill>
                  <a:srgbClr val="000000"/>
                </a:solidFill>
                <a:latin typeface="ＭＳ Ｐゴシック" charset="-128"/>
              </a:rPr>
              <a:t>【</a:t>
            </a:r>
            <a:r>
              <a:rPr lang="ja-JP" altLang="en-US" sz="1300">
                <a:solidFill>
                  <a:srgbClr val="000000"/>
                </a:solidFill>
                <a:latin typeface="ＭＳ Ｐゴシック" charset="-128"/>
              </a:rPr>
              <a:t>整理番号</a:t>
            </a:r>
            <a:r>
              <a:rPr lang="en-US" altLang="ja-JP" sz="1300">
                <a:solidFill>
                  <a:srgbClr val="000000"/>
                </a:solidFill>
                <a:latin typeface="ＭＳ Ｐゴシック" charset="-128"/>
              </a:rPr>
              <a:t>】</a:t>
            </a:r>
            <a:r>
              <a:rPr lang="ja-JP" altLang="en-US" sz="1300">
                <a:solidFill>
                  <a:srgbClr val="000000"/>
                </a:solidFill>
                <a:latin typeface="ＭＳ Ｐゴシック" charset="-128"/>
              </a:rPr>
              <a:t>　○○○○○○</a:t>
            </a:r>
          </a:p>
          <a:p>
            <a:r>
              <a:rPr lang="ja-JP" altLang="en-US" sz="1300">
                <a:solidFill>
                  <a:srgbClr val="000000"/>
                </a:solidFill>
                <a:latin typeface="ＭＳ Ｐゴシック" charset="-128"/>
              </a:rPr>
              <a:t>　 　</a:t>
            </a:r>
          </a:p>
          <a:p>
            <a:r>
              <a:rPr lang="ja-JP" altLang="en-US" sz="1300">
                <a:solidFill>
                  <a:srgbClr val="000000"/>
                </a:solidFill>
                <a:latin typeface="ＭＳ Ｐゴシック" charset="-128"/>
              </a:rPr>
              <a:t>（</a:t>
            </a:r>
            <a:r>
              <a:rPr lang="en-US" altLang="ja-JP" sz="1300">
                <a:solidFill>
                  <a:srgbClr val="000000"/>
                </a:solidFill>
                <a:latin typeface="ＭＳ Ｐゴシック" charset="-128"/>
              </a:rPr>
              <a:t>【</a:t>
            </a:r>
            <a:r>
              <a:rPr lang="ja-JP" altLang="en-US" sz="1300">
                <a:solidFill>
                  <a:srgbClr val="000000"/>
                </a:solidFill>
                <a:latin typeface="ＭＳ Ｐゴシック" charset="-128"/>
              </a:rPr>
              <a:t>提出日</a:t>
            </a:r>
            <a:r>
              <a:rPr lang="en-US" altLang="ja-JP" sz="1300">
                <a:solidFill>
                  <a:srgbClr val="000000"/>
                </a:solidFill>
                <a:latin typeface="ＭＳ Ｐゴシック" charset="-128"/>
              </a:rPr>
              <a:t>】</a:t>
            </a:r>
            <a:r>
              <a:rPr lang="ja-JP" altLang="en-US" sz="1300">
                <a:solidFill>
                  <a:srgbClr val="000000"/>
                </a:solidFill>
                <a:latin typeface="ＭＳ Ｐゴシック" charset="-128"/>
              </a:rPr>
              <a:t>　　平成１９年２月２６日）</a:t>
            </a:r>
          </a:p>
          <a:p>
            <a:r>
              <a:rPr lang="ja-JP" altLang="en-US" sz="1300">
                <a:solidFill>
                  <a:srgbClr val="000000"/>
                </a:solidFill>
                <a:latin typeface="ＭＳ Ｐゴシック" charset="-128"/>
              </a:rPr>
              <a:t>　</a:t>
            </a:r>
            <a:r>
              <a:rPr lang="en-US" altLang="ja-JP" sz="1300">
                <a:solidFill>
                  <a:srgbClr val="000000"/>
                </a:solidFill>
                <a:latin typeface="ＭＳ Ｐゴシック" charset="-128"/>
              </a:rPr>
              <a:t>【</a:t>
            </a:r>
            <a:r>
              <a:rPr lang="ja-JP" altLang="en-US" sz="1300">
                <a:solidFill>
                  <a:srgbClr val="000000"/>
                </a:solidFill>
                <a:latin typeface="ＭＳ Ｐゴシック" charset="-128"/>
              </a:rPr>
              <a:t>あて先</a:t>
            </a:r>
            <a:r>
              <a:rPr lang="en-US" altLang="ja-JP" sz="1300">
                <a:solidFill>
                  <a:srgbClr val="000000"/>
                </a:solidFill>
                <a:latin typeface="ＭＳ Ｐゴシック" charset="-128"/>
              </a:rPr>
              <a:t>】</a:t>
            </a:r>
            <a:r>
              <a:rPr lang="ja-JP" altLang="en-US" sz="1300">
                <a:solidFill>
                  <a:srgbClr val="000000"/>
                </a:solidFill>
                <a:latin typeface="ＭＳ Ｐゴシック" charset="-128"/>
              </a:rPr>
              <a:t>　　特許庁長官　殿</a:t>
            </a:r>
          </a:p>
          <a:p>
            <a:r>
              <a:rPr lang="ja-JP" altLang="en-US" sz="1300">
                <a:solidFill>
                  <a:srgbClr val="000000"/>
                </a:solidFill>
                <a:latin typeface="ＭＳ Ｐゴシック" charset="-128"/>
              </a:rPr>
              <a:t>  </a:t>
            </a:r>
            <a:r>
              <a:rPr lang="en-US" altLang="ja-JP" sz="1300">
                <a:solidFill>
                  <a:srgbClr val="000000"/>
                </a:solidFill>
                <a:latin typeface="ＭＳ Ｐゴシック" charset="-128"/>
              </a:rPr>
              <a:t>【</a:t>
            </a:r>
            <a:r>
              <a:rPr lang="ja-JP" altLang="en-US" sz="1300">
                <a:solidFill>
                  <a:srgbClr val="000000"/>
                </a:solidFill>
                <a:latin typeface="ＭＳ Ｐゴシック" charset="-128"/>
              </a:rPr>
              <a:t>商標登録を受けようとする商標</a:t>
            </a:r>
            <a:r>
              <a:rPr lang="en-US" altLang="ja-JP" sz="1300">
                <a:solidFill>
                  <a:srgbClr val="000000"/>
                </a:solidFill>
                <a:latin typeface="ＭＳ Ｐゴシック" charset="-128"/>
              </a:rPr>
              <a:t>】</a:t>
            </a:r>
          </a:p>
          <a:p>
            <a:endParaRPr lang="en-US" altLang="ja-JP" sz="1300">
              <a:solidFill>
                <a:srgbClr val="000000"/>
              </a:solidFill>
              <a:latin typeface="ＭＳ Ｐゴシック" charset="-128"/>
            </a:endParaRPr>
          </a:p>
          <a:p>
            <a:endParaRPr lang="en-US" altLang="ja-JP" sz="1300">
              <a:solidFill>
                <a:srgbClr val="000000"/>
              </a:solidFill>
              <a:latin typeface="ＭＳ Ｐゴシック" charset="-128"/>
            </a:endParaRPr>
          </a:p>
          <a:p>
            <a:r>
              <a:rPr lang="ja-JP" altLang="en-US" sz="1300">
                <a:solidFill>
                  <a:srgbClr val="000000"/>
                </a:solidFill>
                <a:latin typeface="ＭＳ Ｐゴシック" charset="-128"/>
              </a:rPr>
              <a:t>　</a:t>
            </a:r>
          </a:p>
          <a:p>
            <a:endParaRPr lang="ja-JP" altLang="en-US" sz="1300">
              <a:solidFill>
                <a:srgbClr val="000000"/>
              </a:solidFill>
              <a:latin typeface="ＭＳ Ｐゴシック" charset="-128"/>
            </a:endParaRPr>
          </a:p>
          <a:p>
            <a:endParaRPr lang="ja-JP" altLang="en-US" sz="1300">
              <a:solidFill>
                <a:srgbClr val="000000"/>
              </a:solidFill>
              <a:latin typeface="ＭＳ Ｐゴシック" charset="-128"/>
            </a:endParaRPr>
          </a:p>
          <a:p>
            <a:endParaRPr lang="ja-JP" altLang="en-US" sz="1300">
              <a:solidFill>
                <a:srgbClr val="000000"/>
              </a:solidFill>
              <a:latin typeface="ＭＳ Ｐゴシック" charset="-128"/>
            </a:endParaRPr>
          </a:p>
          <a:p>
            <a:endParaRPr lang="ja-JP" altLang="en-US" sz="1300">
              <a:solidFill>
                <a:srgbClr val="000000"/>
              </a:solidFill>
              <a:latin typeface="ＭＳ Ｐゴシック" charset="-128"/>
            </a:endParaRPr>
          </a:p>
          <a:p>
            <a:r>
              <a:rPr lang="ja-JP" altLang="en-US" sz="1300">
                <a:solidFill>
                  <a:srgbClr val="000000"/>
                </a:solidFill>
                <a:latin typeface="ＭＳ Ｐゴシック" charset="-128"/>
              </a:rPr>
              <a:t>　</a:t>
            </a:r>
            <a:r>
              <a:rPr lang="en-US" altLang="ja-JP" sz="1300">
                <a:solidFill>
                  <a:srgbClr val="000000"/>
                </a:solidFill>
                <a:latin typeface="ＭＳ Ｐゴシック" charset="-128"/>
              </a:rPr>
              <a:t>【</a:t>
            </a:r>
            <a:r>
              <a:rPr lang="ja-JP" altLang="en-US" sz="1300">
                <a:solidFill>
                  <a:srgbClr val="000000"/>
                </a:solidFill>
                <a:latin typeface="ＭＳ Ｐゴシック" charset="-128"/>
              </a:rPr>
              <a:t>指定商品又は指定役務並びに商品及び役務の区分</a:t>
            </a:r>
            <a:r>
              <a:rPr lang="en-US" altLang="ja-JP" sz="1300">
                <a:solidFill>
                  <a:srgbClr val="000000"/>
                </a:solidFill>
                <a:latin typeface="ＭＳ Ｐゴシック" charset="-128"/>
              </a:rPr>
              <a:t>】</a:t>
            </a:r>
          </a:p>
          <a:p>
            <a:r>
              <a:rPr lang="ja-JP" altLang="ja-JP" sz="1300">
                <a:solidFill>
                  <a:srgbClr val="000000"/>
                </a:solidFill>
                <a:latin typeface="ＭＳ Ｐゴシック" charset="-128"/>
              </a:rPr>
              <a:t>　　　</a:t>
            </a:r>
            <a:r>
              <a:rPr lang="zh-TW" altLang="ja-JP" sz="1300">
                <a:solidFill>
                  <a:srgbClr val="000000"/>
                </a:solidFill>
                <a:latin typeface="ＭＳ Ｐゴシック" charset="-128"/>
              </a:rPr>
              <a:t>【</a:t>
            </a:r>
            <a:r>
              <a:rPr lang="ja-JP" altLang="ja-JP" sz="1300">
                <a:solidFill>
                  <a:srgbClr val="000000"/>
                </a:solidFill>
                <a:latin typeface="ＭＳ Ｐゴシック" charset="-128"/>
              </a:rPr>
              <a:t>第２９</a:t>
            </a:r>
            <a:r>
              <a:rPr lang="zh-TW" altLang="ja-JP" sz="1300">
                <a:solidFill>
                  <a:srgbClr val="000000"/>
                </a:solidFill>
                <a:latin typeface="ＭＳ Ｐゴシック" charset="-128"/>
              </a:rPr>
              <a:t>類】</a:t>
            </a:r>
          </a:p>
          <a:p>
            <a:r>
              <a:rPr lang="zh-TW" altLang="ja-JP" sz="1300">
                <a:solidFill>
                  <a:srgbClr val="000000"/>
                </a:solidFill>
                <a:latin typeface="ＭＳ Ｐゴシック" charset="-128"/>
              </a:rPr>
              <a:t>　</a:t>
            </a:r>
            <a:r>
              <a:rPr lang="ja-JP" altLang="ja-JP" sz="1300">
                <a:solidFill>
                  <a:srgbClr val="000000"/>
                </a:solidFill>
                <a:latin typeface="ＭＳ Ｐゴシック" charset="-128"/>
              </a:rPr>
              <a:t>　</a:t>
            </a:r>
            <a:r>
              <a:rPr lang="zh-TW" altLang="ja-JP" sz="1300">
                <a:solidFill>
                  <a:srgbClr val="000000"/>
                </a:solidFill>
                <a:latin typeface="ＭＳ Ｐゴシック" charset="-128"/>
              </a:rPr>
              <a:t>　【指定商品（指定役務）】</a:t>
            </a:r>
            <a:r>
              <a:rPr lang="ja-JP" altLang="ja-JP" sz="1300">
                <a:solidFill>
                  <a:srgbClr val="000000"/>
                </a:solidFill>
                <a:latin typeface="ＭＳ Ｐゴシック" charset="-128"/>
              </a:rPr>
              <a:t>食用魚介類（生きているものを除く。）</a:t>
            </a:r>
          </a:p>
          <a:p>
            <a:r>
              <a:rPr lang="ja-JP" altLang="en-US" sz="1300">
                <a:solidFill>
                  <a:srgbClr val="000000"/>
                </a:solidFill>
                <a:latin typeface="ＭＳ Ｐゴシック" charset="-128"/>
              </a:rPr>
              <a:t>　　　</a:t>
            </a:r>
            <a:r>
              <a:rPr lang="en-US" altLang="ja-JP" sz="1300">
                <a:solidFill>
                  <a:srgbClr val="000000"/>
                </a:solidFill>
                <a:latin typeface="ＭＳ Ｐゴシック" charset="-128"/>
              </a:rPr>
              <a:t>【</a:t>
            </a:r>
            <a:r>
              <a:rPr lang="ja-JP" altLang="en-US" sz="1300">
                <a:solidFill>
                  <a:srgbClr val="000000"/>
                </a:solidFill>
                <a:latin typeface="ＭＳ Ｐゴシック" charset="-128"/>
              </a:rPr>
              <a:t>第３１類</a:t>
            </a:r>
            <a:r>
              <a:rPr lang="en-US" altLang="ja-JP" sz="1300">
                <a:solidFill>
                  <a:srgbClr val="000000"/>
                </a:solidFill>
                <a:latin typeface="ＭＳ Ｐゴシック" charset="-128"/>
              </a:rPr>
              <a:t>】</a:t>
            </a:r>
          </a:p>
          <a:p>
            <a:r>
              <a:rPr lang="ja-JP" altLang="en-US" sz="1300">
                <a:solidFill>
                  <a:srgbClr val="000000"/>
                </a:solidFill>
                <a:latin typeface="ＭＳ Ｐゴシック" charset="-128"/>
              </a:rPr>
              <a:t>　　　</a:t>
            </a:r>
            <a:r>
              <a:rPr lang="en-US" altLang="ja-JP" sz="1300">
                <a:solidFill>
                  <a:srgbClr val="000000"/>
                </a:solidFill>
                <a:latin typeface="ＭＳ Ｐゴシック" charset="-128"/>
              </a:rPr>
              <a:t>【</a:t>
            </a:r>
            <a:r>
              <a:rPr lang="ja-JP" altLang="en-US" sz="1300">
                <a:solidFill>
                  <a:srgbClr val="000000"/>
                </a:solidFill>
                <a:latin typeface="ＭＳ Ｐゴシック" charset="-128"/>
              </a:rPr>
              <a:t>指定商品（指定役務）</a:t>
            </a:r>
            <a:r>
              <a:rPr lang="en-US" altLang="ja-JP" sz="1300">
                <a:solidFill>
                  <a:srgbClr val="000000"/>
                </a:solidFill>
                <a:latin typeface="ＭＳ Ｐゴシック" charset="-128"/>
              </a:rPr>
              <a:t>】</a:t>
            </a:r>
            <a:r>
              <a:rPr lang="ja-JP" altLang="en-US" sz="1300">
                <a:solidFill>
                  <a:srgbClr val="000000"/>
                </a:solidFill>
                <a:latin typeface="ＭＳ Ｐゴシック" charset="-128"/>
              </a:rPr>
              <a:t>食用魚介類（生きているものに限る。）</a:t>
            </a:r>
          </a:p>
          <a:p>
            <a:r>
              <a:rPr lang="ja-JP" altLang="en-US" sz="1300">
                <a:solidFill>
                  <a:srgbClr val="000000"/>
                </a:solidFill>
                <a:latin typeface="ＭＳ Ｐゴシック" charset="-128"/>
              </a:rPr>
              <a:t>　</a:t>
            </a:r>
            <a:r>
              <a:rPr lang="en-US" altLang="ja-JP" sz="1300">
                <a:solidFill>
                  <a:srgbClr val="000000"/>
                </a:solidFill>
                <a:latin typeface="ＭＳ Ｐゴシック" charset="-128"/>
              </a:rPr>
              <a:t>【</a:t>
            </a:r>
            <a:r>
              <a:rPr lang="ja-JP" altLang="en-US" sz="1300">
                <a:solidFill>
                  <a:srgbClr val="000000"/>
                </a:solidFill>
                <a:latin typeface="ＭＳ Ｐゴシック" charset="-128"/>
              </a:rPr>
              <a:t>商標登録出願人</a:t>
            </a:r>
            <a:r>
              <a:rPr lang="en-US" altLang="ja-JP" sz="1300">
                <a:solidFill>
                  <a:srgbClr val="000000"/>
                </a:solidFill>
                <a:latin typeface="ＭＳ Ｐゴシック" charset="-128"/>
              </a:rPr>
              <a:t>】</a:t>
            </a:r>
          </a:p>
          <a:p>
            <a:r>
              <a:rPr lang="ja-JP" altLang="en-US" sz="1300">
                <a:solidFill>
                  <a:srgbClr val="000000"/>
                </a:solidFill>
                <a:latin typeface="ＭＳ Ｐゴシック" charset="-128"/>
              </a:rPr>
              <a:t>　　　</a:t>
            </a:r>
            <a:r>
              <a:rPr lang="en-US" altLang="ja-JP" sz="1300">
                <a:solidFill>
                  <a:srgbClr val="000000"/>
                </a:solidFill>
                <a:latin typeface="ＭＳ Ｐゴシック" charset="-128"/>
              </a:rPr>
              <a:t>【</a:t>
            </a:r>
            <a:r>
              <a:rPr lang="ja-JP" altLang="en-US" sz="1300">
                <a:solidFill>
                  <a:srgbClr val="000000"/>
                </a:solidFill>
                <a:latin typeface="ＭＳ Ｐゴシック" charset="-128"/>
              </a:rPr>
              <a:t>識別番号</a:t>
            </a:r>
            <a:r>
              <a:rPr lang="en-US" altLang="ja-JP" sz="1300">
                <a:solidFill>
                  <a:srgbClr val="000000"/>
                </a:solidFill>
                <a:latin typeface="ＭＳ Ｐゴシック" charset="-128"/>
              </a:rPr>
              <a:t>】</a:t>
            </a:r>
            <a:r>
              <a:rPr lang="ja-JP" altLang="en-US" sz="1300">
                <a:solidFill>
                  <a:srgbClr val="000000"/>
                </a:solidFill>
                <a:latin typeface="ＭＳ Ｐゴシック" charset="-128"/>
              </a:rPr>
              <a:t>　　　　 ０１２３４５６７８</a:t>
            </a:r>
          </a:p>
          <a:p>
            <a:r>
              <a:rPr lang="ja-JP" altLang="en-US" sz="1300">
                <a:solidFill>
                  <a:srgbClr val="000000"/>
                </a:solidFill>
                <a:latin typeface="ＭＳ Ｐゴシック" charset="-128"/>
              </a:rPr>
              <a:t>　　　</a:t>
            </a:r>
            <a:r>
              <a:rPr lang="en-US" altLang="ja-JP" sz="1300">
                <a:solidFill>
                  <a:srgbClr val="000000"/>
                </a:solidFill>
                <a:latin typeface="ＭＳ Ｐゴシック" charset="-128"/>
              </a:rPr>
              <a:t>【</a:t>
            </a:r>
            <a:r>
              <a:rPr lang="ja-JP" altLang="en-US" sz="1300">
                <a:solidFill>
                  <a:srgbClr val="000000"/>
                </a:solidFill>
                <a:latin typeface="ＭＳ Ｐゴシック" charset="-128"/>
              </a:rPr>
              <a:t>住所又は居所</a:t>
            </a:r>
            <a:r>
              <a:rPr lang="en-US" altLang="ja-JP" sz="1300">
                <a:solidFill>
                  <a:srgbClr val="000000"/>
                </a:solidFill>
                <a:latin typeface="ＭＳ Ｐゴシック" charset="-128"/>
              </a:rPr>
              <a:t>】 </a:t>
            </a:r>
            <a:r>
              <a:rPr lang="ja-JP" altLang="en-US" sz="1300">
                <a:solidFill>
                  <a:srgbClr val="000000"/>
                </a:solidFill>
                <a:latin typeface="ＭＳ Ｐゴシック" charset="-128"/>
              </a:rPr>
              <a:t>　　東京都千代田区霞が関３</a:t>
            </a:r>
            <a:r>
              <a:rPr lang="en-US" altLang="ja-JP" sz="1300">
                <a:solidFill>
                  <a:srgbClr val="000000"/>
                </a:solidFill>
                <a:latin typeface="ＭＳ Ｐゴシック" charset="-128"/>
              </a:rPr>
              <a:t>―</a:t>
            </a:r>
            <a:r>
              <a:rPr lang="ja-JP" altLang="en-US" sz="1300">
                <a:solidFill>
                  <a:srgbClr val="000000"/>
                </a:solidFill>
                <a:latin typeface="ＭＳ Ｐゴシック" charset="-128"/>
              </a:rPr>
              <a:t>４</a:t>
            </a:r>
            <a:r>
              <a:rPr lang="en-US" altLang="ja-JP" sz="1300">
                <a:solidFill>
                  <a:srgbClr val="000000"/>
                </a:solidFill>
                <a:latin typeface="ＭＳ Ｐゴシック" charset="-128"/>
              </a:rPr>
              <a:t>―</a:t>
            </a:r>
            <a:r>
              <a:rPr lang="ja-JP" altLang="en-US" sz="1300">
                <a:solidFill>
                  <a:srgbClr val="000000"/>
                </a:solidFill>
                <a:latin typeface="ＭＳ Ｐゴシック" charset="-128"/>
              </a:rPr>
              <a:t>３</a:t>
            </a:r>
          </a:p>
          <a:p>
            <a:r>
              <a:rPr lang="ja-JP" altLang="en-US" sz="1300">
                <a:solidFill>
                  <a:srgbClr val="000000"/>
                </a:solidFill>
                <a:latin typeface="ＭＳ Ｐゴシック" charset="-128"/>
              </a:rPr>
              <a:t>　　　</a:t>
            </a:r>
            <a:r>
              <a:rPr lang="en-US" altLang="ja-JP" sz="1300">
                <a:solidFill>
                  <a:srgbClr val="000000"/>
                </a:solidFill>
                <a:latin typeface="ＭＳ Ｐゴシック" charset="-128"/>
              </a:rPr>
              <a:t>【</a:t>
            </a:r>
            <a:r>
              <a:rPr lang="ja-JP" altLang="en-US" sz="1300">
                <a:solidFill>
                  <a:srgbClr val="000000"/>
                </a:solidFill>
                <a:latin typeface="ＭＳ Ｐゴシック" charset="-128"/>
              </a:rPr>
              <a:t>氏名又は名称</a:t>
            </a:r>
            <a:r>
              <a:rPr lang="en-US" altLang="ja-JP" sz="1300">
                <a:solidFill>
                  <a:srgbClr val="000000"/>
                </a:solidFill>
                <a:latin typeface="ＭＳ Ｐゴシック" charset="-128"/>
              </a:rPr>
              <a:t>】 </a:t>
            </a:r>
            <a:r>
              <a:rPr lang="ja-JP" altLang="en-US" sz="1300">
                <a:solidFill>
                  <a:srgbClr val="000000"/>
                </a:solidFill>
                <a:latin typeface="ＭＳ Ｐゴシック" charset="-128"/>
              </a:rPr>
              <a:t>　　商標株式会社</a:t>
            </a:r>
          </a:p>
          <a:p>
            <a:r>
              <a:rPr lang="ja-JP" altLang="en-US" sz="1300">
                <a:solidFill>
                  <a:srgbClr val="000000"/>
                </a:solidFill>
                <a:latin typeface="ＭＳ Ｐゴシック" charset="-128"/>
              </a:rPr>
              <a:t>　　　</a:t>
            </a:r>
            <a:r>
              <a:rPr lang="en-US" altLang="ja-JP" sz="1300">
                <a:solidFill>
                  <a:srgbClr val="000000"/>
                </a:solidFill>
                <a:latin typeface="ＭＳ Ｐゴシック" charset="-128"/>
              </a:rPr>
              <a:t>【</a:t>
            </a:r>
            <a:r>
              <a:rPr lang="ja-JP" altLang="en-US" sz="1300">
                <a:solidFill>
                  <a:srgbClr val="000000"/>
                </a:solidFill>
                <a:latin typeface="ＭＳ Ｐゴシック" charset="-128"/>
              </a:rPr>
              <a:t>代表者</a:t>
            </a:r>
            <a:r>
              <a:rPr lang="en-US" altLang="ja-JP" sz="1300">
                <a:solidFill>
                  <a:srgbClr val="000000"/>
                </a:solidFill>
                <a:latin typeface="ＭＳ Ｐゴシック" charset="-128"/>
              </a:rPr>
              <a:t>】</a:t>
            </a:r>
            <a:r>
              <a:rPr lang="ja-JP" altLang="en-US" sz="1300">
                <a:solidFill>
                  <a:srgbClr val="000000"/>
                </a:solidFill>
                <a:latin typeface="ＭＳ Ｐゴシック" charset="-128"/>
              </a:rPr>
              <a:t>　　　 　　商標　太郎　　印　又は　識別ラベル</a:t>
            </a:r>
          </a:p>
          <a:p>
            <a:r>
              <a:rPr lang="ja-JP" altLang="en-US" sz="1300">
                <a:solidFill>
                  <a:srgbClr val="000000"/>
                </a:solidFill>
                <a:latin typeface="ＭＳ Ｐゴシック" charset="-128"/>
              </a:rPr>
              <a:t>　　　</a:t>
            </a:r>
            <a:r>
              <a:rPr lang="en-US" altLang="ja-JP" sz="1300">
                <a:solidFill>
                  <a:srgbClr val="000000"/>
                </a:solidFill>
                <a:latin typeface="ＭＳ Ｐゴシック" charset="-128"/>
              </a:rPr>
              <a:t>【</a:t>
            </a:r>
            <a:r>
              <a:rPr lang="ja-JP" altLang="en-US" sz="1300">
                <a:solidFill>
                  <a:srgbClr val="000000"/>
                </a:solidFill>
                <a:latin typeface="ＭＳ Ｐゴシック" charset="-128"/>
              </a:rPr>
              <a:t>電話番号</a:t>
            </a:r>
            <a:r>
              <a:rPr lang="en-US" altLang="ja-JP" sz="1300">
                <a:solidFill>
                  <a:srgbClr val="000000"/>
                </a:solidFill>
                <a:latin typeface="ＭＳ Ｐゴシック" charset="-128"/>
              </a:rPr>
              <a:t>】</a:t>
            </a:r>
            <a:r>
              <a:rPr lang="ja-JP" altLang="en-US" sz="1300">
                <a:solidFill>
                  <a:srgbClr val="000000"/>
                </a:solidFill>
                <a:latin typeface="ＭＳ Ｐゴシック" charset="-128"/>
              </a:rPr>
              <a:t>　　　 　０３（３５８１）１１０１　</a:t>
            </a:r>
          </a:p>
          <a:p>
            <a:r>
              <a:rPr lang="ja-JP" altLang="en-US" sz="1300">
                <a:solidFill>
                  <a:srgbClr val="000000"/>
                </a:solidFill>
                <a:latin typeface="ＭＳ Ｐゴシック" charset="-128"/>
              </a:rPr>
              <a:t>　</a:t>
            </a:r>
            <a:r>
              <a:rPr lang="en-US" altLang="ja-JP" sz="1300">
                <a:solidFill>
                  <a:srgbClr val="000000"/>
                </a:solidFill>
                <a:latin typeface="ＭＳ Ｐゴシック" charset="-128"/>
              </a:rPr>
              <a:t>【</a:t>
            </a:r>
            <a:r>
              <a:rPr lang="ja-JP" altLang="en-US" sz="1300">
                <a:solidFill>
                  <a:srgbClr val="000000"/>
                </a:solidFill>
                <a:latin typeface="ＭＳ Ｐゴシック" charset="-128"/>
              </a:rPr>
              <a:t>手数料の表示</a:t>
            </a:r>
            <a:r>
              <a:rPr lang="en-US" altLang="ja-JP" sz="1300">
                <a:solidFill>
                  <a:srgbClr val="000000"/>
                </a:solidFill>
                <a:latin typeface="ＭＳ Ｐゴシック" charset="-128"/>
              </a:rPr>
              <a:t>】</a:t>
            </a:r>
          </a:p>
          <a:p>
            <a:r>
              <a:rPr lang="ja-JP" altLang="en-US" sz="1300">
                <a:solidFill>
                  <a:srgbClr val="000000"/>
                </a:solidFill>
                <a:latin typeface="ＭＳ Ｐゴシック" charset="-128"/>
              </a:rPr>
              <a:t>　　　</a:t>
            </a:r>
            <a:r>
              <a:rPr lang="en-US" altLang="ja-JP" sz="1300">
                <a:solidFill>
                  <a:srgbClr val="000000"/>
                </a:solidFill>
                <a:latin typeface="ＭＳ Ｐゴシック" charset="-128"/>
              </a:rPr>
              <a:t>【</a:t>
            </a:r>
            <a:r>
              <a:rPr lang="ja-JP" altLang="en-US" sz="1300">
                <a:solidFill>
                  <a:srgbClr val="000000"/>
                </a:solidFill>
                <a:latin typeface="ＭＳ Ｐゴシック" charset="-128"/>
              </a:rPr>
              <a:t>予納台帳番号</a:t>
            </a:r>
            <a:r>
              <a:rPr lang="en-US" altLang="ja-JP" sz="1300">
                <a:solidFill>
                  <a:srgbClr val="000000"/>
                </a:solidFill>
                <a:latin typeface="ＭＳ Ｐゴシック" charset="-128"/>
              </a:rPr>
              <a:t>】</a:t>
            </a:r>
            <a:r>
              <a:rPr lang="ja-JP" altLang="en-US" sz="1300">
                <a:solidFill>
                  <a:srgbClr val="000000"/>
                </a:solidFill>
                <a:latin typeface="ＭＳ Ｐゴシック" charset="-128"/>
              </a:rPr>
              <a:t>　 　１２３４５６</a:t>
            </a:r>
          </a:p>
          <a:p>
            <a:r>
              <a:rPr lang="ja-JP" altLang="en-US" sz="1300">
                <a:solidFill>
                  <a:srgbClr val="000000"/>
                </a:solidFill>
                <a:latin typeface="ＭＳ Ｐゴシック" charset="-128"/>
              </a:rPr>
              <a:t>　　　</a:t>
            </a:r>
            <a:r>
              <a:rPr lang="en-US" altLang="ja-JP" sz="1300">
                <a:solidFill>
                  <a:srgbClr val="000000"/>
                </a:solidFill>
                <a:latin typeface="ＭＳ Ｐゴシック" charset="-128"/>
              </a:rPr>
              <a:t>【</a:t>
            </a:r>
            <a:r>
              <a:rPr lang="ja-JP" altLang="en-US" sz="1300">
                <a:solidFill>
                  <a:srgbClr val="000000"/>
                </a:solidFill>
                <a:latin typeface="ＭＳ Ｐゴシック" charset="-128"/>
              </a:rPr>
              <a:t>納付金額</a:t>
            </a:r>
            <a:r>
              <a:rPr lang="en-US" altLang="ja-JP" sz="1300">
                <a:solidFill>
                  <a:srgbClr val="000000"/>
                </a:solidFill>
                <a:latin typeface="ＭＳ Ｐゴシック" charset="-128"/>
              </a:rPr>
              <a:t>】</a:t>
            </a:r>
            <a:r>
              <a:rPr lang="ja-JP" altLang="en-US" sz="1300">
                <a:solidFill>
                  <a:srgbClr val="000000"/>
                </a:solidFill>
                <a:latin typeface="ＭＳ Ｐゴシック" charset="-128"/>
              </a:rPr>
              <a:t>　　 　　２０６００</a:t>
            </a:r>
          </a:p>
        </p:txBody>
      </p:sp>
      <p:sp>
        <p:nvSpPr>
          <p:cNvPr id="45058" name="AutoShape 4"/>
          <p:cNvSpPr>
            <a:spLocks noChangeArrowheads="1"/>
          </p:cNvSpPr>
          <p:nvPr/>
        </p:nvSpPr>
        <p:spPr bwMode="auto">
          <a:xfrm>
            <a:off x="5292725" y="1319213"/>
            <a:ext cx="3498850" cy="1030287"/>
          </a:xfrm>
          <a:prstGeom prst="wedgeRectCallout">
            <a:avLst>
              <a:gd name="adj1" fmla="val -98514"/>
              <a:gd name="adj2" fmla="val 63819"/>
            </a:avLst>
          </a:prstGeom>
          <a:solidFill>
            <a:srgbClr val="CCFFCC"/>
          </a:solidFill>
          <a:ln w="28575" algn="ctr">
            <a:solidFill>
              <a:srgbClr val="008000"/>
            </a:solidFill>
            <a:miter lim="800000"/>
            <a:headEnd/>
            <a:tailEnd/>
          </a:ln>
        </p:spPr>
        <p:txBody>
          <a:bodyPr anchor="ctr"/>
          <a:lstStyle/>
          <a:p>
            <a:pPr algn="ctr"/>
            <a:r>
              <a:rPr lang="ja-JP" altLang="en-US">
                <a:solidFill>
                  <a:srgbClr val="000000"/>
                </a:solidFill>
                <a:latin typeface="ＭＳ Ｐゴシック" charset="-128"/>
              </a:rPr>
              <a:t>どのような商標を登録するのか</a:t>
            </a:r>
          </a:p>
          <a:p>
            <a:pPr algn="ctr"/>
            <a:r>
              <a:rPr lang="ja-JP" altLang="en-US">
                <a:solidFill>
                  <a:srgbClr val="000000"/>
                </a:solidFill>
                <a:latin typeface="ＭＳ Ｐゴシック" charset="-128"/>
              </a:rPr>
              <a:t>（１出願でできるのは１つの商標だけ）</a:t>
            </a:r>
          </a:p>
        </p:txBody>
      </p:sp>
      <p:sp>
        <p:nvSpPr>
          <p:cNvPr id="45059" name="AutoShape 5"/>
          <p:cNvSpPr>
            <a:spLocks noChangeArrowheads="1"/>
          </p:cNvSpPr>
          <p:nvPr/>
        </p:nvSpPr>
        <p:spPr bwMode="auto">
          <a:xfrm>
            <a:off x="5292725" y="2781300"/>
            <a:ext cx="3498850" cy="1008063"/>
          </a:xfrm>
          <a:prstGeom prst="wedgeRectCallout">
            <a:avLst>
              <a:gd name="adj1" fmla="val -74870"/>
              <a:gd name="adj2" fmla="val 68472"/>
            </a:avLst>
          </a:prstGeom>
          <a:solidFill>
            <a:srgbClr val="CCFFCC"/>
          </a:solidFill>
          <a:ln w="28575" algn="ctr">
            <a:solidFill>
              <a:srgbClr val="008000"/>
            </a:solidFill>
            <a:miter lim="800000"/>
            <a:headEnd/>
            <a:tailEnd/>
          </a:ln>
        </p:spPr>
        <p:txBody>
          <a:bodyPr anchor="ctr"/>
          <a:lstStyle/>
          <a:p>
            <a:r>
              <a:rPr lang="ja-JP" altLang="en-US" sz="1600">
                <a:solidFill>
                  <a:srgbClr val="000000"/>
                </a:solidFill>
                <a:latin typeface="ＭＳ Ｐゴシック" charset="-128"/>
              </a:rPr>
              <a:t>何の商品（サービス）に使用するのか</a:t>
            </a:r>
          </a:p>
          <a:p>
            <a:r>
              <a:rPr lang="ja-JP" altLang="en-US" sz="1600">
                <a:solidFill>
                  <a:srgbClr val="000000"/>
                </a:solidFill>
                <a:latin typeface="ＭＳ Ｐゴシック" charset="-128"/>
              </a:rPr>
              <a:t>（商品の区分も記載）</a:t>
            </a:r>
          </a:p>
        </p:txBody>
      </p:sp>
      <p:sp>
        <p:nvSpPr>
          <p:cNvPr id="893958" name="AutoShape 6"/>
          <p:cNvSpPr>
            <a:spLocks noChangeArrowheads="1"/>
          </p:cNvSpPr>
          <p:nvPr/>
        </p:nvSpPr>
        <p:spPr bwMode="auto">
          <a:xfrm>
            <a:off x="5292725" y="4941888"/>
            <a:ext cx="3498850" cy="863600"/>
          </a:xfrm>
          <a:prstGeom prst="wedgeRectCallout">
            <a:avLst>
              <a:gd name="adj1" fmla="val -59882"/>
              <a:gd name="adj2" fmla="val 57889"/>
            </a:avLst>
          </a:prstGeom>
          <a:solidFill>
            <a:srgbClr val="CCECFF"/>
          </a:solidFill>
          <a:ln w="9525">
            <a:solidFill>
              <a:schemeClr val="accent2"/>
            </a:solidFill>
            <a:miter lim="800000"/>
            <a:headEnd/>
            <a:tailEnd/>
          </a:ln>
          <a:effectLst>
            <a:prstShdw prst="shdw17" dist="17961" dir="2700000">
              <a:schemeClr val="accent2">
                <a:gamma/>
                <a:shade val="60000"/>
                <a:invGamma/>
              </a:schemeClr>
            </a:prstShdw>
          </a:effectLst>
        </p:spPr>
        <p:txBody>
          <a:bodyPr/>
          <a:lstStyle/>
          <a:p>
            <a:pPr>
              <a:defRPr/>
            </a:pPr>
            <a:r>
              <a:rPr lang="ja-JP" altLang="en-US" sz="1600">
                <a:solidFill>
                  <a:prstClr val="black"/>
                </a:solidFill>
                <a:latin typeface="ＭＳ Ｐゴシック" pitchFamily="50" charset="-128"/>
                <a:ea typeface="+mn-ea"/>
              </a:rPr>
              <a:t>書面で提出する場合は、出願手数料のほかに電子化手数料が必要</a:t>
            </a:r>
            <a:r>
              <a:rPr kumimoji="0" lang="ja-JP" altLang="en-US" sz="1600" b="1">
                <a:solidFill>
                  <a:prstClr val="black"/>
                </a:solidFill>
                <a:latin typeface="ＭＳ Ｐゴシック" pitchFamily="50" charset="-128"/>
                <a:ea typeface="+mn-ea"/>
              </a:rPr>
              <a:t>（</a:t>
            </a:r>
            <a:r>
              <a:rPr kumimoji="0" lang="en-US" altLang="ja-JP" sz="1600" b="1">
                <a:solidFill>
                  <a:prstClr val="black"/>
                </a:solidFill>
                <a:latin typeface="ＭＳ Ｐゴシック" pitchFamily="50" charset="-128"/>
                <a:ea typeface="+mn-ea"/>
              </a:rPr>
              <a:t>1,200</a:t>
            </a:r>
            <a:r>
              <a:rPr kumimoji="0" lang="ja-JP" altLang="en-US" sz="1600" b="1">
                <a:solidFill>
                  <a:prstClr val="black"/>
                </a:solidFill>
                <a:latin typeface="ＭＳ Ｐゴシック" pitchFamily="50" charset="-128"/>
                <a:ea typeface="+mn-ea"/>
              </a:rPr>
              <a:t>円＋１枚</a:t>
            </a:r>
            <a:r>
              <a:rPr kumimoji="0" lang="en-US" altLang="ja-JP" sz="1600" b="1">
                <a:solidFill>
                  <a:prstClr val="black"/>
                </a:solidFill>
                <a:latin typeface="ＭＳ Ｐゴシック" pitchFamily="50" charset="-128"/>
                <a:ea typeface="+mn-ea"/>
              </a:rPr>
              <a:t>700</a:t>
            </a:r>
            <a:r>
              <a:rPr kumimoji="0" lang="ja-JP" altLang="en-US" sz="1600" b="1">
                <a:solidFill>
                  <a:prstClr val="black"/>
                </a:solidFill>
                <a:latin typeface="ＭＳ Ｐゴシック" pitchFamily="50" charset="-128"/>
                <a:ea typeface="+mn-ea"/>
              </a:rPr>
              <a:t>円）</a:t>
            </a:r>
            <a:endParaRPr lang="ja-JP" altLang="en-US" sz="1600">
              <a:solidFill>
                <a:prstClr val="black"/>
              </a:solidFill>
              <a:latin typeface="ＭＳ Ｐゴシック" pitchFamily="50" charset="-128"/>
              <a:ea typeface="+mn-ea"/>
            </a:endParaRPr>
          </a:p>
          <a:p>
            <a:pPr>
              <a:defRPr/>
            </a:pPr>
            <a:endParaRPr lang="en-US" altLang="ja-JP" sz="1600">
              <a:solidFill>
                <a:prstClr val="black"/>
              </a:solidFill>
              <a:latin typeface="ＭＳ Ｐゴシック" pitchFamily="50" charset="-128"/>
              <a:ea typeface="+mn-ea"/>
            </a:endParaRPr>
          </a:p>
        </p:txBody>
      </p:sp>
      <p:sp>
        <p:nvSpPr>
          <p:cNvPr id="45061" name="AutoShape 7"/>
          <p:cNvSpPr>
            <a:spLocks noChangeArrowheads="1"/>
          </p:cNvSpPr>
          <p:nvPr/>
        </p:nvSpPr>
        <p:spPr bwMode="auto">
          <a:xfrm>
            <a:off x="5292725" y="5805488"/>
            <a:ext cx="3498850" cy="935037"/>
          </a:xfrm>
          <a:prstGeom prst="wedgeRectCallout">
            <a:avLst>
              <a:gd name="adj1" fmla="val -115690"/>
              <a:gd name="adj2" fmla="val 38074"/>
            </a:avLst>
          </a:prstGeom>
          <a:solidFill>
            <a:srgbClr val="CCFFCC"/>
          </a:solidFill>
          <a:ln w="28575" algn="ctr">
            <a:solidFill>
              <a:srgbClr val="008000"/>
            </a:solidFill>
            <a:miter lim="800000"/>
            <a:headEnd/>
            <a:tailEnd/>
          </a:ln>
        </p:spPr>
        <p:txBody>
          <a:bodyPr anchor="ctr"/>
          <a:lstStyle/>
          <a:p>
            <a:r>
              <a:rPr lang="ja-JP" altLang="en-US" sz="1600">
                <a:solidFill>
                  <a:srgbClr val="000000"/>
                </a:solidFill>
                <a:latin typeface="ＭＳ Ｐゴシック" charset="-128"/>
              </a:rPr>
              <a:t>出願料：</a:t>
            </a:r>
            <a:r>
              <a:rPr lang="en-US" altLang="ja-JP" sz="1600">
                <a:solidFill>
                  <a:srgbClr val="000000"/>
                </a:solidFill>
                <a:latin typeface="ＭＳ Ｐゴシック" charset="-128"/>
              </a:rPr>
              <a:t>3,400</a:t>
            </a:r>
            <a:r>
              <a:rPr lang="ja-JP" altLang="en-US" sz="1600">
                <a:solidFill>
                  <a:srgbClr val="000000"/>
                </a:solidFill>
                <a:latin typeface="ＭＳ Ｐゴシック" charset="-128"/>
              </a:rPr>
              <a:t>円＋（</a:t>
            </a:r>
            <a:r>
              <a:rPr lang="en-US" altLang="ja-JP" sz="1600">
                <a:solidFill>
                  <a:srgbClr val="000000"/>
                </a:solidFill>
                <a:latin typeface="ＭＳ Ｐゴシック" charset="-128"/>
              </a:rPr>
              <a:t>8,600</a:t>
            </a:r>
            <a:r>
              <a:rPr lang="ja-JP" altLang="en-US" sz="1600">
                <a:solidFill>
                  <a:srgbClr val="000000"/>
                </a:solidFill>
                <a:latin typeface="ＭＳ Ｐゴシック" charset="-128"/>
              </a:rPr>
              <a:t>円</a:t>
            </a:r>
            <a:r>
              <a:rPr lang="en-US" altLang="ja-JP" sz="1600">
                <a:solidFill>
                  <a:srgbClr val="000000"/>
                </a:solidFill>
                <a:latin typeface="ＭＳ Ｐゴシック" charset="-128"/>
              </a:rPr>
              <a:t>×</a:t>
            </a:r>
            <a:r>
              <a:rPr lang="ja-JP" altLang="en-US" sz="1600">
                <a:solidFill>
                  <a:srgbClr val="000000"/>
                </a:solidFill>
                <a:latin typeface="ＭＳ Ｐゴシック" charset="-128"/>
              </a:rPr>
              <a:t>区分数２）＝</a:t>
            </a:r>
            <a:r>
              <a:rPr lang="en-US" altLang="ja-JP" sz="1600">
                <a:solidFill>
                  <a:srgbClr val="000000"/>
                </a:solidFill>
                <a:latin typeface="ＭＳ Ｐゴシック" charset="-128"/>
              </a:rPr>
              <a:t>20,600</a:t>
            </a:r>
            <a:r>
              <a:rPr lang="ja-JP" altLang="en-US" sz="1600">
                <a:solidFill>
                  <a:srgbClr val="000000"/>
                </a:solidFill>
                <a:latin typeface="ＭＳ Ｐゴシック" charset="-128"/>
              </a:rPr>
              <a:t>円</a:t>
            </a:r>
          </a:p>
        </p:txBody>
      </p:sp>
      <p:pic>
        <p:nvPicPr>
          <p:cNvPr id="45062" name="Picture 9"/>
          <p:cNvPicPr>
            <a:picLocks noChangeAspect="1" noChangeArrowheads="1"/>
          </p:cNvPicPr>
          <p:nvPr/>
        </p:nvPicPr>
        <p:blipFill>
          <a:blip r:embed="rId3"/>
          <a:srcRect/>
          <a:stretch>
            <a:fillRect/>
          </a:stretch>
        </p:blipFill>
        <p:spPr bwMode="auto">
          <a:xfrm>
            <a:off x="3176588" y="2508250"/>
            <a:ext cx="1425575" cy="1255713"/>
          </a:xfrm>
          <a:prstGeom prst="rect">
            <a:avLst/>
          </a:prstGeom>
          <a:noFill/>
          <a:ln w="9525">
            <a:noFill/>
            <a:miter lim="800000"/>
            <a:headEnd/>
            <a:tailEnd/>
          </a:ln>
        </p:spPr>
      </p:pic>
      <p:sp>
        <p:nvSpPr>
          <p:cNvPr id="45063" name="タイトル 1"/>
          <p:cNvSpPr>
            <a:spLocks noGrp="1"/>
          </p:cNvSpPr>
          <p:nvPr>
            <p:ph type="title"/>
          </p:nvPr>
        </p:nvSpPr>
        <p:spPr>
          <a:xfrm>
            <a:off x="612775" y="115888"/>
            <a:ext cx="8153400" cy="990600"/>
          </a:xfrm>
        </p:spPr>
        <p:txBody>
          <a:bodyPr/>
          <a:lstStyle/>
          <a:p>
            <a:r>
              <a:rPr lang="ja-JP" altLang="en-US" smtClean="0">
                <a:latin typeface="ＭＳ Ｐゴシック" charset="-128"/>
                <a:ea typeface="ＭＳ Ｐゴシック" charset="-128"/>
              </a:rPr>
              <a:t>商標登録出願の様式例</a:t>
            </a:r>
          </a:p>
        </p:txBody>
      </p:sp>
      <p:sp>
        <p:nvSpPr>
          <p:cNvPr id="12" name="Rectangle 8"/>
          <p:cNvSpPr>
            <a:spLocks noChangeArrowheads="1"/>
          </p:cNvSpPr>
          <p:nvPr/>
        </p:nvSpPr>
        <p:spPr bwMode="auto">
          <a:xfrm>
            <a:off x="-14288" y="1588"/>
            <a:ext cx="1279526"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ＭＳ Ｐゴシック" pitchFamily="50" charset="-128"/>
                <a:ea typeface="+mn-ea"/>
              </a:rPr>
              <a:t>１４－１</a:t>
            </a:r>
            <a:endParaRPr lang="en-US" altLang="ja-JP" sz="2800" dirty="0">
              <a:solidFill>
                <a:prstClr val="black"/>
              </a:solidFill>
              <a:latin typeface="ＭＳ Ｐゴシック" pitchFamily="50" charset="-128"/>
              <a:ea typeface="+mn-ea"/>
            </a:endParaRPr>
          </a:p>
        </p:txBody>
      </p:sp>
      <p:sp>
        <p:nvSpPr>
          <p:cNvPr id="11" name="スライド番号プレースホルダー 5"/>
          <p:cNvSpPr txBox="1">
            <a:spLocks/>
          </p:cNvSpPr>
          <p:nvPr/>
        </p:nvSpPr>
        <p:spPr>
          <a:xfrm>
            <a:off x="86756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2DE40FC0-8097-4D85-92BC-99D323B8B025}" type="slidenum">
              <a:rPr lang="en-US" smtClean="0">
                <a:solidFill>
                  <a:prstClr val="black"/>
                </a:solidFill>
              </a:rPr>
              <a:pPr>
                <a:defRPr/>
              </a:pPr>
              <a:t>11</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ChangeArrowheads="1"/>
          </p:cNvSpPr>
          <p:nvPr/>
        </p:nvSpPr>
        <p:spPr bwMode="auto">
          <a:xfrm>
            <a:off x="266700" y="2205038"/>
            <a:ext cx="8610600" cy="4248150"/>
          </a:xfrm>
          <a:prstGeom prst="rect">
            <a:avLst/>
          </a:prstGeom>
          <a:noFill/>
          <a:ln w="9525">
            <a:noFill/>
            <a:miter lim="800000"/>
            <a:headEnd/>
            <a:tailEnd/>
          </a:ln>
          <a:effectLst>
            <a:prstShdw prst="shdw17" dist="17961" dir="2700000">
              <a:srgbClr val="00007A"/>
            </a:prstShdw>
          </a:effectLst>
        </p:spPr>
        <p:txBody>
          <a:bodyPr wrap="none" lIns="87078" tIns="43539" rIns="87078" bIns="43539" anchor="ctr"/>
          <a:lstStyle/>
          <a:p>
            <a:pPr>
              <a:lnSpc>
                <a:spcPct val="130000"/>
              </a:lnSpc>
            </a:pPr>
            <a:r>
              <a:rPr kumimoji="0" lang="en-US" altLang="ja-JP" sz="2000">
                <a:solidFill>
                  <a:srgbClr val="000000"/>
                </a:solidFill>
                <a:latin typeface="ＭＳ Ｐゴシック" charset="-128"/>
              </a:rPr>
              <a:t>○</a:t>
            </a:r>
            <a:r>
              <a:rPr kumimoji="0" lang="ja-JP" altLang="en-US" sz="2000">
                <a:solidFill>
                  <a:srgbClr val="000000"/>
                </a:solidFill>
                <a:latin typeface="ＭＳ Ｐゴシック" charset="-128"/>
              </a:rPr>
              <a:t>商標を</a:t>
            </a:r>
            <a:r>
              <a:rPr kumimoji="0" lang="ja-JP" altLang="en-US" sz="2000">
                <a:solidFill>
                  <a:srgbClr val="FF0000"/>
                </a:solidFill>
                <a:latin typeface="ＭＳ Ｐゴシック" charset="-128"/>
              </a:rPr>
              <a:t>使用する商品・役務（サービス）を指定</a:t>
            </a:r>
            <a:r>
              <a:rPr kumimoji="0" lang="ja-JP" altLang="en-US" sz="2000">
                <a:solidFill>
                  <a:srgbClr val="000000"/>
                </a:solidFill>
                <a:latin typeface="ＭＳ Ｐゴシック" charset="-128"/>
              </a:rPr>
              <a:t>しなければならない。</a:t>
            </a:r>
          </a:p>
          <a:p>
            <a:r>
              <a:rPr kumimoji="0" lang="ja-JP" altLang="en-US">
                <a:solidFill>
                  <a:srgbClr val="000000"/>
                </a:solidFill>
                <a:latin typeface="ＭＳ Ｐゴシック" charset="-128"/>
              </a:rPr>
              <a:t>　（出願時に１又は２以上の商品区分（第○類）を指定＝願書に記載）</a:t>
            </a:r>
          </a:p>
          <a:p>
            <a:r>
              <a:rPr lang="ja-JP" altLang="en-US" sz="1600">
                <a:solidFill>
                  <a:srgbClr val="000000"/>
                </a:solidFill>
                <a:latin typeface="ＭＳ Ｐゴシック" charset="-128"/>
              </a:rPr>
              <a:t>　　　（例）　</a:t>
            </a:r>
            <a:r>
              <a:rPr lang="en-US" altLang="ja-JP" sz="1600">
                <a:solidFill>
                  <a:srgbClr val="000000"/>
                </a:solidFill>
                <a:latin typeface="ＭＳ Ｐゴシック" charset="-128"/>
              </a:rPr>
              <a:t>【</a:t>
            </a:r>
            <a:r>
              <a:rPr lang="ja-JP" altLang="en-US" sz="1600">
                <a:solidFill>
                  <a:srgbClr val="000000"/>
                </a:solidFill>
                <a:latin typeface="ＭＳ Ｐゴシック" charset="-128"/>
              </a:rPr>
              <a:t>指定商品又は指定役務並びに商品及び役務の区分</a:t>
            </a:r>
            <a:r>
              <a:rPr lang="en-US" altLang="ja-JP" sz="1600">
                <a:solidFill>
                  <a:srgbClr val="000000"/>
                </a:solidFill>
                <a:latin typeface="ＭＳ Ｐゴシック" charset="-128"/>
              </a:rPr>
              <a:t>】</a:t>
            </a:r>
          </a:p>
          <a:p>
            <a:r>
              <a:rPr lang="ja-JP" altLang="en-US" sz="1600">
                <a:solidFill>
                  <a:srgbClr val="000000"/>
                </a:solidFill>
                <a:latin typeface="ＭＳ Ｐゴシック" charset="-128"/>
              </a:rPr>
              <a:t>　　　　　　　　　</a:t>
            </a:r>
            <a:r>
              <a:rPr lang="en-US" altLang="ja-JP" sz="1600">
                <a:solidFill>
                  <a:srgbClr val="000000"/>
                </a:solidFill>
                <a:latin typeface="ＭＳ Ｐゴシック" charset="-128"/>
              </a:rPr>
              <a:t>【</a:t>
            </a:r>
            <a:r>
              <a:rPr lang="ja-JP" altLang="en-US" sz="1600">
                <a:solidFill>
                  <a:srgbClr val="000000"/>
                </a:solidFill>
                <a:latin typeface="ＭＳ Ｐゴシック" charset="-128"/>
              </a:rPr>
              <a:t>第２９類</a:t>
            </a:r>
            <a:r>
              <a:rPr lang="en-US" altLang="ja-JP" sz="1600">
                <a:solidFill>
                  <a:srgbClr val="000000"/>
                </a:solidFill>
                <a:latin typeface="ＭＳ Ｐゴシック" charset="-128"/>
              </a:rPr>
              <a:t>】</a:t>
            </a:r>
          </a:p>
          <a:p>
            <a:r>
              <a:rPr lang="ja-JP" altLang="en-US" sz="1600">
                <a:solidFill>
                  <a:srgbClr val="000000"/>
                </a:solidFill>
                <a:latin typeface="ＭＳ Ｐゴシック" charset="-128"/>
              </a:rPr>
              <a:t>　　　　　　　　　</a:t>
            </a:r>
            <a:r>
              <a:rPr lang="en-US" altLang="ja-JP" sz="1600">
                <a:solidFill>
                  <a:srgbClr val="000000"/>
                </a:solidFill>
                <a:latin typeface="ＭＳ Ｐゴシック" charset="-128"/>
              </a:rPr>
              <a:t>【</a:t>
            </a:r>
            <a:r>
              <a:rPr lang="ja-JP" altLang="en-US" sz="1600">
                <a:solidFill>
                  <a:srgbClr val="000000"/>
                </a:solidFill>
                <a:latin typeface="ＭＳ Ｐゴシック" charset="-128"/>
              </a:rPr>
              <a:t>指定商品（指定役務）</a:t>
            </a:r>
            <a:r>
              <a:rPr lang="en-US" altLang="ja-JP" sz="1600">
                <a:solidFill>
                  <a:srgbClr val="000000"/>
                </a:solidFill>
                <a:latin typeface="ＭＳ Ｐゴシック" charset="-128"/>
              </a:rPr>
              <a:t>】</a:t>
            </a:r>
            <a:r>
              <a:rPr lang="ja-JP" altLang="en-US" sz="1600">
                <a:solidFill>
                  <a:srgbClr val="000000"/>
                </a:solidFill>
                <a:latin typeface="ＭＳ Ｐゴシック" charset="-128"/>
              </a:rPr>
              <a:t>食用魚介類（生きているものを除く。）</a:t>
            </a:r>
            <a:endParaRPr kumimoji="0" lang="ja-JP" altLang="en-US" sz="1600">
              <a:solidFill>
                <a:srgbClr val="000000"/>
              </a:solidFill>
              <a:latin typeface="ＭＳ Ｐゴシック" charset="-128"/>
            </a:endParaRPr>
          </a:p>
          <a:p>
            <a:r>
              <a:rPr lang="ja-JP" altLang="en-US" sz="1600">
                <a:solidFill>
                  <a:srgbClr val="000000"/>
                </a:solidFill>
                <a:latin typeface="ＭＳ Ｐゴシック" charset="-128"/>
              </a:rPr>
              <a:t>　　　　　　　　　</a:t>
            </a:r>
            <a:r>
              <a:rPr lang="en-US" altLang="ja-JP" sz="1600">
                <a:solidFill>
                  <a:srgbClr val="000000"/>
                </a:solidFill>
                <a:latin typeface="ＭＳ Ｐゴシック" charset="-128"/>
              </a:rPr>
              <a:t>【</a:t>
            </a:r>
            <a:r>
              <a:rPr lang="ja-JP" altLang="en-US" sz="1600">
                <a:solidFill>
                  <a:srgbClr val="000000"/>
                </a:solidFill>
                <a:latin typeface="ＭＳ Ｐゴシック" charset="-128"/>
              </a:rPr>
              <a:t>第３１類</a:t>
            </a:r>
            <a:r>
              <a:rPr lang="en-US" altLang="ja-JP" sz="1600">
                <a:solidFill>
                  <a:srgbClr val="000000"/>
                </a:solidFill>
                <a:latin typeface="ＭＳ Ｐゴシック" charset="-128"/>
              </a:rPr>
              <a:t>】</a:t>
            </a:r>
          </a:p>
          <a:p>
            <a:r>
              <a:rPr lang="ja-JP" altLang="en-US" sz="1600">
                <a:solidFill>
                  <a:srgbClr val="000000"/>
                </a:solidFill>
                <a:latin typeface="ＭＳ Ｐゴシック" charset="-128"/>
              </a:rPr>
              <a:t>　　　　　　　　　</a:t>
            </a:r>
            <a:r>
              <a:rPr lang="en-US" altLang="ja-JP" sz="1600">
                <a:solidFill>
                  <a:srgbClr val="000000"/>
                </a:solidFill>
                <a:latin typeface="ＭＳ Ｐゴシック" charset="-128"/>
              </a:rPr>
              <a:t>【</a:t>
            </a:r>
            <a:r>
              <a:rPr lang="ja-JP" altLang="en-US" sz="1600">
                <a:solidFill>
                  <a:srgbClr val="000000"/>
                </a:solidFill>
                <a:latin typeface="ＭＳ Ｐゴシック" charset="-128"/>
              </a:rPr>
              <a:t>指定商品（指定役務）</a:t>
            </a:r>
            <a:r>
              <a:rPr lang="en-US" altLang="ja-JP" sz="1600">
                <a:solidFill>
                  <a:srgbClr val="000000"/>
                </a:solidFill>
                <a:latin typeface="ＭＳ Ｐゴシック" charset="-128"/>
              </a:rPr>
              <a:t>】</a:t>
            </a:r>
            <a:r>
              <a:rPr lang="ja-JP" altLang="en-US" sz="1600">
                <a:solidFill>
                  <a:srgbClr val="000000"/>
                </a:solidFill>
                <a:latin typeface="ＭＳ Ｐゴシック" charset="-128"/>
              </a:rPr>
              <a:t>食用魚介類（生きているものに限る。）</a:t>
            </a:r>
          </a:p>
          <a:p>
            <a:endParaRPr lang="ja-JP" altLang="en-US" sz="1600">
              <a:solidFill>
                <a:srgbClr val="000000"/>
              </a:solidFill>
              <a:latin typeface="ＭＳ Ｐゴシック" charset="-128"/>
            </a:endParaRPr>
          </a:p>
          <a:p>
            <a:endParaRPr kumimoji="0" lang="ja-JP" altLang="en-US" sz="1600">
              <a:solidFill>
                <a:srgbClr val="000000"/>
              </a:solidFill>
              <a:latin typeface="ＭＳ Ｐゴシック" charset="-128"/>
            </a:endParaRPr>
          </a:p>
          <a:p>
            <a:pPr>
              <a:lnSpc>
                <a:spcPct val="50000"/>
              </a:lnSpc>
            </a:pPr>
            <a:r>
              <a:rPr lang="ja-JP" altLang="en-US">
                <a:solidFill>
                  <a:srgbClr val="000000"/>
                </a:solidFill>
                <a:latin typeface="ＭＳ Ｐゴシック" charset="-128"/>
              </a:rPr>
              <a:t>○</a:t>
            </a:r>
            <a:r>
              <a:rPr kumimoji="0" lang="ja-JP" altLang="en-US" sz="2000">
                <a:solidFill>
                  <a:srgbClr val="000000"/>
                </a:solidFill>
                <a:latin typeface="ＭＳ Ｐゴシック" charset="-128"/>
              </a:rPr>
              <a:t>指定された商品・役務が権利範囲の一要素となるため</a:t>
            </a:r>
            <a:r>
              <a:rPr kumimoji="0" lang="ja-JP" altLang="en-US" sz="2000">
                <a:solidFill>
                  <a:srgbClr val="FF0000"/>
                </a:solidFill>
                <a:latin typeface="ＭＳ Ｐゴシック" charset="-128"/>
              </a:rPr>
              <a:t>、</a:t>
            </a:r>
            <a:r>
              <a:rPr kumimoji="0" lang="ja-JP" altLang="en-US" sz="2000" b="1" u="sng">
                <a:solidFill>
                  <a:srgbClr val="FF0000"/>
                </a:solidFill>
                <a:latin typeface="ＭＳ Ｐゴシック" charset="-128"/>
              </a:rPr>
              <a:t>第三者にも十分</a:t>
            </a:r>
          </a:p>
          <a:p>
            <a:r>
              <a:rPr kumimoji="0" lang="ja-JP" altLang="en-US" sz="2000" b="1">
                <a:solidFill>
                  <a:srgbClr val="FF0000"/>
                </a:solidFill>
                <a:latin typeface="ＭＳ Ｐゴシック" charset="-128"/>
              </a:rPr>
              <a:t>　</a:t>
            </a:r>
            <a:r>
              <a:rPr kumimoji="0" lang="ja-JP" altLang="en-US" sz="2000" b="1" u="sng">
                <a:solidFill>
                  <a:srgbClr val="FF0000"/>
                </a:solidFill>
                <a:latin typeface="ＭＳ Ｐゴシック" charset="-128"/>
              </a:rPr>
              <a:t>理解できる表現で記載</a:t>
            </a:r>
            <a:r>
              <a:rPr kumimoji="0" lang="ja-JP" altLang="en-US" sz="2000">
                <a:solidFill>
                  <a:srgbClr val="000000"/>
                </a:solidFill>
                <a:latin typeface="ＭＳ Ｐゴシック" charset="-128"/>
              </a:rPr>
              <a:t>する必要がある。</a:t>
            </a:r>
          </a:p>
          <a:p>
            <a:pPr>
              <a:lnSpc>
                <a:spcPct val="80000"/>
              </a:lnSpc>
            </a:pPr>
            <a:endParaRPr kumimoji="0" lang="ja-JP" altLang="en-US" sz="2000">
              <a:solidFill>
                <a:srgbClr val="000000"/>
              </a:solidFill>
              <a:latin typeface="ＭＳ Ｐゴシック" charset="-128"/>
            </a:endParaRPr>
          </a:p>
          <a:p>
            <a:pPr>
              <a:lnSpc>
                <a:spcPct val="70000"/>
              </a:lnSpc>
            </a:pPr>
            <a:r>
              <a:rPr kumimoji="0" lang="ja-JP" altLang="en-US" sz="2000">
                <a:solidFill>
                  <a:srgbClr val="000000"/>
                </a:solidFill>
                <a:latin typeface="ＭＳ Ｐゴシック" charset="-128"/>
              </a:rPr>
              <a:t>○国際分類に従い、指定区分との</a:t>
            </a:r>
            <a:r>
              <a:rPr kumimoji="0" lang="ja-JP" altLang="en-US" sz="2000" b="1" u="sng">
                <a:solidFill>
                  <a:srgbClr val="FF0000"/>
                </a:solidFill>
                <a:latin typeface="ＭＳ Ｐゴシック" charset="-128"/>
              </a:rPr>
              <a:t>正しい組み合わせで記載</a:t>
            </a:r>
            <a:r>
              <a:rPr kumimoji="0" lang="ja-JP" altLang="en-US" sz="2000">
                <a:solidFill>
                  <a:srgbClr val="000000"/>
                </a:solidFill>
                <a:latin typeface="ＭＳ Ｐゴシック" charset="-128"/>
              </a:rPr>
              <a:t>しなければなら</a:t>
            </a:r>
          </a:p>
          <a:p>
            <a:pPr>
              <a:lnSpc>
                <a:spcPct val="130000"/>
              </a:lnSpc>
            </a:pPr>
            <a:r>
              <a:rPr kumimoji="0" lang="ja-JP" altLang="en-US" sz="2000">
                <a:solidFill>
                  <a:srgbClr val="000000"/>
                </a:solidFill>
                <a:latin typeface="ＭＳ Ｐゴシック" charset="-128"/>
              </a:rPr>
              <a:t>　ない。</a:t>
            </a:r>
          </a:p>
        </p:txBody>
      </p:sp>
      <p:sp>
        <p:nvSpPr>
          <p:cNvPr id="47106" name="AutoShape 4"/>
          <p:cNvSpPr>
            <a:spLocks noChangeArrowheads="1"/>
          </p:cNvSpPr>
          <p:nvPr/>
        </p:nvSpPr>
        <p:spPr bwMode="auto">
          <a:xfrm>
            <a:off x="5076825" y="1412875"/>
            <a:ext cx="3743325" cy="647700"/>
          </a:xfrm>
          <a:prstGeom prst="wedgeRectCallout">
            <a:avLst>
              <a:gd name="adj1" fmla="val 6148"/>
              <a:gd name="adj2" fmla="val 82843"/>
            </a:avLst>
          </a:prstGeom>
          <a:solidFill>
            <a:srgbClr val="CCFFCC"/>
          </a:solidFill>
          <a:ln w="28575">
            <a:solidFill>
              <a:schemeClr val="accent2"/>
            </a:solidFill>
            <a:miter lim="800000"/>
            <a:headEnd/>
            <a:tailEnd/>
          </a:ln>
        </p:spPr>
        <p:txBody>
          <a:bodyPr/>
          <a:lstStyle/>
          <a:p>
            <a:pPr algn="ctr"/>
            <a:r>
              <a:rPr lang="ja-JP" altLang="en-US" sz="1600">
                <a:solidFill>
                  <a:srgbClr val="000000"/>
                </a:solidFill>
                <a:latin typeface="ＭＳ Ｐゴシック" charset="-128"/>
              </a:rPr>
              <a:t>商標は、何の商品・サービスに使用するのかを願書に記載することが不可欠</a:t>
            </a:r>
          </a:p>
        </p:txBody>
      </p:sp>
      <p:pic>
        <p:nvPicPr>
          <p:cNvPr id="47107" name="Picture 6" descr="ILM04_CD0700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908175" y="1484313"/>
            <a:ext cx="752475" cy="752475"/>
          </a:xfrm>
          <a:prstGeom prst="rect">
            <a:avLst/>
          </a:prstGeom>
          <a:noFill/>
          <a:ln w="9525">
            <a:noFill/>
            <a:miter lim="800000"/>
            <a:headEnd/>
            <a:tailEnd/>
          </a:ln>
        </p:spPr>
      </p:pic>
      <p:pic>
        <p:nvPicPr>
          <p:cNvPr id="47108" name="Picture 7" descr="ILM04_CB01001"/>
          <p:cNvPicPr>
            <a:picLocks noChangeAspect="1" noChangeArrowheads="1"/>
          </p:cNvPicPr>
          <p:nvPr/>
        </p:nvPicPr>
        <p:blipFill>
          <a:blip r:embed="rId4"/>
          <a:srcRect/>
          <a:stretch>
            <a:fillRect/>
          </a:stretch>
        </p:blipFill>
        <p:spPr bwMode="auto">
          <a:xfrm>
            <a:off x="2843213" y="1484313"/>
            <a:ext cx="1041400" cy="658812"/>
          </a:xfrm>
          <a:prstGeom prst="rect">
            <a:avLst/>
          </a:prstGeom>
          <a:noFill/>
          <a:ln w="9525">
            <a:noFill/>
            <a:miter lim="800000"/>
            <a:headEnd/>
            <a:tailEnd/>
          </a:ln>
        </p:spPr>
      </p:pic>
      <p:pic>
        <p:nvPicPr>
          <p:cNvPr id="47109" name="Picture 8" descr="ILM04_CA21002"/>
          <p:cNvPicPr>
            <a:picLocks noChangeAspect="1" noChangeArrowheads="1"/>
          </p:cNvPicPr>
          <p:nvPr/>
        </p:nvPicPr>
        <p:blipFill>
          <a:blip r:embed="rId5"/>
          <a:srcRect/>
          <a:stretch>
            <a:fillRect/>
          </a:stretch>
        </p:blipFill>
        <p:spPr bwMode="auto">
          <a:xfrm>
            <a:off x="323850" y="1484313"/>
            <a:ext cx="1439863" cy="642937"/>
          </a:xfrm>
          <a:prstGeom prst="rect">
            <a:avLst/>
          </a:prstGeom>
          <a:noFill/>
          <a:ln w="9525">
            <a:noFill/>
            <a:miter lim="800000"/>
            <a:headEnd/>
            <a:tailEnd/>
          </a:ln>
        </p:spPr>
      </p:pic>
      <p:pic>
        <p:nvPicPr>
          <p:cNvPr id="47110" name="Picture 9" descr="ILM04_CC02007"/>
          <p:cNvPicPr>
            <a:picLocks noChangeAspect="1" noChangeArrowheads="1"/>
          </p:cNvPicPr>
          <p:nvPr/>
        </p:nvPicPr>
        <p:blipFill>
          <a:blip r:embed="rId6"/>
          <a:srcRect/>
          <a:stretch>
            <a:fillRect/>
          </a:stretch>
        </p:blipFill>
        <p:spPr bwMode="auto">
          <a:xfrm>
            <a:off x="3987800" y="1339850"/>
            <a:ext cx="1023938" cy="949325"/>
          </a:xfrm>
          <a:prstGeom prst="rect">
            <a:avLst/>
          </a:prstGeom>
          <a:noFill/>
          <a:ln w="9525">
            <a:noFill/>
            <a:miter lim="800000"/>
            <a:headEnd/>
            <a:tailEnd/>
          </a:ln>
        </p:spPr>
      </p:pic>
      <p:sp>
        <p:nvSpPr>
          <p:cNvPr id="13" name="Rectangle 8"/>
          <p:cNvSpPr>
            <a:spLocks noChangeArrowheads="1"/>
          </p:cNvSpPr>
          <p:nvPr/>
        </p:nvSpPr>
        <p:spPr bwMode="auto">
          <a:xfrm>
            <a:off x="-14288" y="1588"/>
            <a:ext cx="1279526"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ＭＳ Ｐゴシック" pitchFamily="50" charset="-128"/>
                <a:ea typeface="+mn-ea"/>
              </a:rPr>
              <a:t>１４－１</a:t>
            </a:r>
            <a:endParaRPr lang="en-US" altLang="ja-JP" sz="2800" dirty="0">
              <a:solidFill>
                <a:prstClr val="black"/>
              </a:solidFill>
              <a:latin typeface="ＭＳ Ｐゴシック" pitchFamily="50" charset="-128"/>
              <a:ea typeface="+mn-ea"/>
            </a:endParaRPr>
          </a:p>
        </p:txBody>
      </p:sp>
      <p:sp>
        <p:nvSpPr>
          <p:cNvPr id="47112" name="タイトル 3"/>
          <p:cNvSpPr>
            <a:spLocks noGrp="1"/>
          </p:cNvSpPr>
          <p:nvPr>
            <p:ph type="title"/>
          </p:nvPr>
        </p:nvSpPr>
        <p:spPr>
          <a:xfrm>
            <a:off x="612775" y="115888"/>
            <a:ext cx="8153400" cy="990600"/>
          </a:xfrm>
        </p:spPr>
        <p:txBody>
          <a:bodyPr/>
          <a:lstStyle/>
          <a:p>
            <a:r>
              <a:rPr lang="ja-JP" altLang="en-US" smtClean="0">
                <a:latin typeface="ＭＳ Ｐゴシック" charset="-128"/>
                <a:ea typeface="ＭＳ Ｐゴシック" charset="-128"/>
              </a:rPr>
              <a:t>使用する商品・役務の指定</a:t>
            </a:r>
          </a:p>
        </p:txBody>
      </p:sp>
      <p:sp>
        <p:nvSpPr>
          <p:cNvPr id="11" name="スライド番号プレースホルダー 5"/>
          <p:cNvSpPr txBox="1">
            <a:spLocks/>
          </p:cNvSpPr>
          <p:nvPr/>
        </p:nvSpPr>
        <p:spPr>
          <a:xfrm>
            <a:off x="86756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D16AFE8C-5F3A-44AF-B3E1-B49512C80A0D}" type="slidenum">
              <a:rPr lang="en-US" smtClean="0">
                <a:solidFill>
                  <a:prstClr val="black"/>
                </a:solidFill>
              </a:rPr>
              <a:pPr>
                <a:defRPr/>
              </a:pPr>
              <a:t>12</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18530" name="Group 2"/>
          <p:cNvGraphicFramePr>
            <a:graphicFrameLocks noGrp="1"/>
          </p:cNvGraphicFramePr>
          <p:nvPr/>
        </p:nvGraphicFramePr>
        <p:xfrm>
          <a:off x="179388" y="1079500"/>
          <a:ext cx="4427537" cy="5807075"/>
        </p:xfrm>
        <a:graphic>
          <a:graphicData uri="http://schemas.openxmlformats.org/drawingml/2006/table">
            <a:tbl>
              <a:tblPr/>
              <a:tblGrid>
                <a:gridCol w="684212"/>
                <a:gridCol w="3743325"/>
              </a:tblGrid>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pitchFamily="34" charset="0"/>
                          <a:ea typeface="ＭＳ Ｐゴシック" pitchFamily="50" charset="-128"/>
                        </a:rPr>
                        <a:t>第１類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工業用、科学用又は農業用の化学品</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pitchFamily="34" charset="0"/>
                          <a:ea typeface="ＭＳ Ｐゴシック" pitchFamily="50" charset="-128"/>
                        </a:rPr>
                        <a:t>第２類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塗料、着色料及び腐食の防止用の調製品</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Arial" pitchFamily="34" charset="0"/>
                          <a:ea typeface="ＭＳ Ｐゴシック" pitchFamily="50" charset="-128"/>
                        </a:rPr>
                        <a:t>第３類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洗浄剤及び化粧品</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第４類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工業用油、工業用油脂、燃料及び光剤</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第５類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薬剤</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第６類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卑金属及びその製品</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第７類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加工機械、原動機</a:t>
                      </a:r>
                      <a:r>
                        <a:rPr kumimoji="1" lang="en-US" altLang="ja-JP" sz="900" b="0" i="0" u="none" strike="noStrike" cap="none" normalizeH="0" baseline="0" smtClean="0">
                          <a:ln>
                            <a:noFill/>
                          </a:ln>
                          <a:solidFill>
                            <a:schemeClr val="tx1"/>
                          </a:solidFill>
                          <a:effectLst/>
                          <a:latin typeface="ＭＳ Ｐゴシック" pitchFamily="50" charset="-128"/>
                          <a:ea typeface="ＭＳ Ｐゴシック" pitchFamily="50" charset="-128"/>
                        </a:rPr>
                        <a:t>(</a:t>
                      </a: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陸上の乗物用のものを除く。）その他の機械</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第８類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手動工具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819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300" b="0" i="0" u="none" strike="noStrike" cap="none" normalizeH="0" baseline="0" smtClean="0">
                        <a:ln>
                          <a:noFill/>
                        </a:ln>
                        <a:solidFill>
                          <a:schemeClr val="tx1"/>
                        </a:solidFill>
                        <a:effectLst/>
                        <a:latin typeface="Arial" pitchFamily="34"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200" b="0" i="0" u="none" strike="noStrike" cap="none" normalizeH="0" baseline="0" smtClean="0">
                        <a:ln>
                          <a:noFill/>
                        </a:ln>
                        <a:solidFill>
                          <a:schemeClr val="tx1"/>
                        </a:solidFill>
                        <a:effectLst/>
                        <a:latin typeface="Arial" pitchFamily="34"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200" b="0" i="0" u="none" strike="noStrike" cap="none" normalizeH="0" baseline="0" smtClean="0">
                        <a:ln>
                          <a:noFill/>
                        </a:ln>
                        <a:solidFill>
                          <a:schemeClr val="tx1"/>
                        </a:solidFill>
                        <a:effectLst/>
                        <a:latin typeface="Arial" pitchFamily="34"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200" b="0" i="0" u="none" strike="noStrike" cap="none" normalizeH="0" baseline="0" smtClean="0">
                        <a:ln>
                          <a:noFill/>
                        </a:ln>
                        <a:solidFill>
                          <a:schemeClr val="tx1"/>
                        </a:solidFill>
                        <a:effectLst/>
                        <a:latin typeface="Arial" pitchFamily="34"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第９類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科学用、航海用、測量用、写真用、音響用、映像用、計量用、信号用、検査用、救命用、教育用、計算用又は情報処理用の機械器具、光学式の機械器具及び電気の伝導用、電気回路の開閉用、変圧用、蓄電用、電圧調整用又は電気制御用の機械器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第１０類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医療用機械器具及び医療用品</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754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300" b="0" i="0" u="none" strike="noStrike" cap="none" normalizeH="0" baseline="0" smtClean="0">
                        <a:ln>
                          <a:noFill/>
                        </a:ln>
                        <a:solidFill>
                          <a:schemeClr val="tx1"/>
                        </a:solidFill>
                        <a:effectLst/>
                        <a:latin typeface="Arial" pitchFamily="34"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第１１類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照明用、加熱用、蒸気発生用、調理用、冷却用、乾燥用、換気用、給水用又は衛星用の装置</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第１２類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乗物その他移動用の装置</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第１３類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火器及び火工品</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第１４類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貴金属、貴金属製品であって他の類に属しないもの、宝飾品及び時計</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第１５類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楽器</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第１６類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紙、紙製品及び事務用品</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第１７類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電気絶縁用、断熱用又は防音用の材料及び材料用のプラスチック</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第１８類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革及びその模造品、旅行用品並びに馬具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第１９類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金属製でない建築材料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第２０類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家具及びプラスチック製品であって他の類に属しないもの</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第２１類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家庭用又は台所用の手動式の器具、化粧用具、ガラス製品及び磁器製品</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第２２類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ロープ製品、帆布製品、詰物用の材料及び織物用の原料繊維</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2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itchFamily="34" charset="0"/>
                          <a:ea typeface="ＭＳ Ｐゴシック" pitchFamily="50" charset="-128"/>
                        </a:rPr>
                        <a:t>第２３類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織物用の糸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18606" name="Group 78"/>
          <p:cNvGraphicFramePr>
            <a:graphicFrameLocks noGrp="1"/>
          </p:cNvGraphicFramePr>
          <p:nvPr/>
        </p:nvGraphicFramePr>
        <p:xfrm>
          <a:off x="4716463" y="1052513"/>
          <a:ext cx="4211637" cy="2514600"/>
        </p:xfrm>
        <a:graphic>
          <a:graphicData uri="http://schemas.openxmlformats.org/drawingml/2006/table">
            <a:tbl>
              <a:tblPr/>
              <a:tblGrid>
                <a:gridCol w="647700"/>
                <a:gridCol w="3563938"/>
              </a:tblGrid>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第２４類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織物及び家庭用の織物製カバー</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第２５類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被服及び履物</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第２６類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裁縫用品</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第２７類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床敷物及び織物製でない壁掛け</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第２８類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がん具、遊戯用具及び運動用具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第２９類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動物性の食品及び加工した野菜その他の食用園芸作物</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第３０類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加工した植物性の食品</a:t>
                      </a:r>
                      <a:r>
                        <a:rPr kumimoji="1" lang="en-US" altLang="ja-JP" sz="900" b="0" i="0" u="none" strike="noStrike" cap="none" normalizeH="0" baseline="0" smtClean="0">
                          <a:ln>
                            <a:noFill/>
                          </a:ln>
                          <a:solidFill>
                            <a:schemeClr val="tx1"/>
                          </a:solidFill>
                          <a:effectLst/>
                          <a:latin typeface="ＭＳ Ｐゴシック" pitchFamily="50" charset="-128"/>
                          <a:ea typeface="ＭＳ Ｐゴシック" pitchFamily="50" charset="-128"/>
                        </a:rPr>
                        <a:t>(</a:t>
                      </a: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他の類に属するものを除く。</a:t>
                      </a:r>
                      <a:r>
                        <a:rPr kumimoji="1" lang="en-US" altLang="ja-JP" sz="900" b="0" i="0" u="none" strike="noStrike" cap="none" normalizeH="0" baseline="0" smtClean="0">
                          <a:ln>
                            <a:noFill/>
                          </a:ln>
                          <a:solidFill>
                            <a:schemeClr val="tx1"/>
                          </a:solidFill>
                          <a:effectLst/>
                          <a:latin typeface="ＭＳ Ｐゴシック" pitchFamily="50" charset="-128"/>
                          <a:ea typeface="ＭＳ Ｐゴシック" pitchFamily="50" charset="-128"/>
                        </a:rPr>
                        <a:t>)</a:t>
                      </a: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及び調味料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第３１類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加工していない陸産物、生きている動植物及び飼料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第３２類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アルコールを含有しない飲料及びビール</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第３３類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ビールを除くアルコール飲料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第３４類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たばこ、喫煙用具及びマッチ</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18644" name="Group 116"/>
          <p:cNvGraphicFramePr>
            <a:graphicFrameLocks noGrp="1"/>
          </p:cNvGraphicFramePr>
          <p:nvPr/>
        </p:nvGraphicFramePr>
        <p:xfrm>
          <a:off x="4716463" y="3789363"/>
          <a:ext cx="4211637" cy="3063875"/>
        </p:xfrm>
        <a:graphic>
          <a:graphicData uri="http://schemas.openxmlformats.org/drawingml/2006/table">
            <a:tbl>
              <a:tblPr/>
              <a:tblGrid>
                <a:gridCol w="647700"/>
                <a:gridCol w="3563938"/>
              </a:tblGrid>
              <a:tr h="2635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第３５類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広告、事業の管理又は運営、事務処理及び小売又は卸売の業務において行われる顧客に対する便益の提供</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90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第３６類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金融、保険及び不動産の取引</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90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第３７類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建設、設置工事及び修理</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90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第３８類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電気通信</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0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第３９類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輸送、こん包及び保管並びに旅行の手配</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74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第４０類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物品の加工その他の処理</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0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第４１類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教育、訓練、娯楽、スポーツ及び文化活動</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90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200" b="0" i="0" u="none" strike="noStrike" cap="none" normalizeH="0" baseline="0" smtClean="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第４２類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科学技術又は産業に関する調査研究及び設計並びに電子計算機又はソフトウェアの設計及び開発</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90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第４３類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飲食物の提供及び宿泊施設の提供</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90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200" b="0" i="0" u="none" strike="noStrike" cap="none" normalizeH="0" baseline="0" smtClean="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第４４類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医療、動物の治療、人又は動物に関する衛生及び美容並びに農業、園芸又は林業に係る役務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200" b="0" i="0" u="none" strike="noStrike" cap="none" normalizeH="0" baseline="0" smtClean="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第４５類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冠婚葬祭に係る役務その他の個人の需要に応じて提供する役務</a:t>
                      </a:r>
                      <a:r>
                        <a:rPr kumimoji="1"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他の類に属するものを除く。</a:t>
                      </a:r>
                      <a:r>
                        <a:rPr kumimoji="1"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900" b="0" i="0" u="none" strike="noStrike" cap="none" normalizeH="0" baseline="0" dirty="0" err="1" smtClean="0">
                          <a:ln>
                            <a:noFill/>
                          </a:ln>
                          <a:solidFill>
                            <a:schemeClr val="tx1"/>
                          </a:solidFill>
                          <a:effectLst/>
                          <a:latin typeface="ＭＳ Ｐゴシック" pitchFamily="50" charset="-128"/>
                          <a:ea typeface="ＭＳ Ｐゴシック" pitchFamily="50" charset="-128"/>
                        </a:rPr>
                        <a:t>、</a:t>
                      </a:r>
                      <a:r>
                        <a:rPr kumimoji="1"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警備及び法律事務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9303" name="Rectangle 154"/>
          <p:cNvSpPr>
            <a:spLocks noChangeArrowheads="1"/>
          </p:cNvSpPr>
          <p:nvPr/>
        </p:nvSpPr>
        <p:spPr bwMode="auto">
          <a:xfrm>
            <a:off x="4714875" y="3573463"/>
            <a:ext cx="649288" cy="215900"/>
          </a:xfrm>
          <a:prstGeom prst="rect">
            <a:avLst/>
          </a:prstGeom>
          <a:noFill/>
          <a:ln w="9525">
            <a:noFill/>
            <a:miter lim="800000"/>
            <a:headEnd/>
            <a:tailEnd/>
          </a:ln>
        </p:spPr>
        <p:txBody>
          <a:bodyPr wrap="none" anchor="ctr"/>
          <a:lstStyle/>
          <a:p>
            <a:pPr algn="ctr"/>
            <a:r>
              <a:rPr lang="en-US" altLang="ja-JP" sz="1000">
                <a:solidFill>
                  <a:srgbClr val="000000"/>
                </a:solidFill>
                <a:latin typeface="ＭＳ Ｐゴシック" charset="-128"/>
              </a:rPr>
              <a:t>(</a:t>
            </a:r>
            <a:r>
              <a:rPr lang="ja-JP" altLang="en-US" sz="1000">
                <a:solidFill>
                  <a:srgbClr val="000000"/>
                </a:solidFill>
                <a:latin typeface="ＭＳ Ｐゴシック" charset="-128"/>
              </a:rPr>
              <a:t>役務</a:t>
            </a:r>
            <a:r>
              <a:rPr lang="en-US" altLang="ja-JP" sz="1000">
                <a:solidFill>
                  <a:srgbClr val="000000"/>
                </a:solidFill>
                <a:latin typeface="ＭＳ Ｐゴシック" charset="-128"/>
              </a:rPr>
              <a:t>)</a:t>
            </a:r>
          </a:p>
        </p:txBody>
      </p:sp>
      <p:sp>
        <p:nvSpPr>
          <p:cNvPr id="49304" name="タイトル 1"/>
          <p:cNvSpPr>
            <a:spLocks noGrp="1"/>
          </p:cNvSpPr>
          <p:nvPr>
            <p:ph type="title"/>
          </p:nvPr>
        </p:nvSpPr>
        <p:spPr>
          <a:xfrm>
            <a:off x="612775" y="115888"/>
            <a:ext cx="8153400" cy="990600"/>
          </a:xfrm>
        </p:spPr>
        <p:txBody>
          <a:bodyPr/>
          <a:lstStyle/>
          <a:p>
            <a:r>
              <a:rPr lang="ja-JP" altLang="en-US" smtClean="0">
                <a:latin typeface="ＭＳ Ｐゴシック" charset="-128"/>
                <a:ea typeface="ＭＳ Ｐゴシック" charset="-128"/>
              </a:rPr>
              <a:t>商品・役務の区分（国際商標分類）</a:t>
            </a:r>
          </a:p>
        </p:txBody>
      </p:sp>
      <p:sp>
        <p:nvSpPr>
          <p:cNvPr id="10" name="Rectangle 8"/>
          <p:cNvSpPr>
            <a:spLocks noChangeArrowheads="1"/>
          </p:cNvSpPr>
          <p:nvPr/>
        </p:nvSpPr>
        <p:spPr bwMode="auto">
          <a:xfrm>
            <a:off x="-14288" y="1588"/>
            <a:ext cx="1279526"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MS PGothic" pitchFamily="34" charset="-128"/>
                <a:ea typeface="+mn-ea"/>
              </a:rPr>
              <a:t>１４－１</a:t>
            </a:r>
            <a:endParaRPr lang="en-US" altLang="ja-JP" sz="2800" dirty="0">
              <a:solidFill>
                <a:prstClr val="black"/>
              </a:solidFill>
              <a:latin typeface="MS PGothic" pitchFamily="34" charset="-128"/>
              <a:ea typeface="+mn-ea"/>
            </a:endParaRPr>
          </a:p>
        </p:txBody>
      </p:sp>
      <p:sp>
        <p:nvSpPr>
          <p:cNvPr id="3" name="スライド番号プレースホルダー 2"/>
          <p:cNvSpPr>
            <a:spLocks noGrp="1"/>
          </p:cNvSpPr>
          <p:nvPr>
            <p:ph type="sldNum" sz="quarter" idx="12"/>
          </p:nvPr>
        </p:nvSpPr>
        <p:spPr>
          <a:xfrm>
            <a:off x="8748713" y="6569075"/>
            <a:ext cx="533400" cy="244475"/>
          </a:xfrm>
        </p:spPr>
        <p:txBody>
          <a:bodyPr>
            <a:normAutofit fontScale="85000" lnSpcReduction="20000"/>
          </a:bodyPr>
          <a:lstStyle/>
          <a:p>
            <a:pPr>
              <a:defRPr/>
            </a:pPr>
            <a:fld id="{080D22BD-8E1E-40AF-A510-16A0F38D6999}" type="slidenum">
              <a:rPr lang="en-US" altLang="ja-JP"/>
              <a:pPr>
                <a:defRPr/>
              </a:pPr>
              <a:t>13</a:t>
            </a:fld>
            <a:endParaRPr lang="en-US" altLang="ja-JP"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Line 2"/>
          <p:cNvSpPr>
            <a:spLocks noChangeShapeType="1"/>
          </p:cNvSpPr>
          <p:nvPr/>
        </p:nvSpPr>
        <p:spPr bwMode="auto">
          <a:xfrm>
            <a:off x="5154613" y="4598988"/>
            <a:ext cx="312737" cy="0"/>
          </a:xfrm>
          <a:prstGeom prst="line">
            <a:avLst/>
          </a:prstGeom>
          <a:noFill/>
          <a:ln w="38100">
            <a:solidFill>
              <a:schemeClr val="tx1"/>
            </a:solidFill>
            <a:round/>
            <a:headEnd/>
            <a:tailEnd type="triangle" w="med" len="med"/>
          </a:ln>
        </p:spPr>
        <p:txBody>
          <a:bodyPr wrap="none" lIns="78969" tIns="39484" rIns="78969" bIns="39484" anchor="ctr"/>
          <a:lstStyle/>
          <a:p>
            <a:endParaRPr lang="ja-JP" altLang="en-US"/>
          </a:p>
        </p:txBody>
      </p:sp>
      <p:sp>
        <p:nvSpPr>
          <p:cNvPr id="51202" name="Rectangle 3"/>
          <p:cNvSpPr>
            <a:spLocks noChangeArrowheads="1"/>
          </p:cNvSpPr>
          <p:nvPr/>
        </p:nvSpPr>
        <p:spPr bwMode="auto">
          <a:xfrm>
            <a:off x="5467350" y="3789363"/>
            <a:ext cx="688975" cy="1511300"/>
          </a:xfrm>
          <a:prstGeom prst="rect">
            <a:avLst/>
          </a:prstGeom>
          <a:solidFill>
            <a:srgbClr val="CCFFFF"/>
          </a:solidFill>
          <a:ln w="28575">
            <a:solidFill>
              <a:srgbClr val="006600"/>
            </a:solidFill>
            <a:miter lim="800000"/>
            <a:headEnd/>
            <a:tailEnd/>
          </a:ln>
        </p:spPr>
        <p:txBody>
          <a:bodyPr vert="eaVert" wrap="none" lIns="78955" tIns="39477" rIns="78955" bIns="39477" anchor="ctr"/>
          <a:lstStyle/>
          <a:p>
            <a:pPr algn="ctr" defTabSz="871538"/>
            <a:r>
              <a:rPr kumimoji="0" lang="ja-JP" altLang="en-US">
                <a:solidFill>
                  <a:srgbClr val="000000"/>
                </a:solidFill>
                <a:latin typeface="ＭＳ Ｐゴシック" charset="-128"/>
              </a:rPr>
              <a:t>商標公報</a:t>
            </a:r>
          </a:p>
          <a:p>
            <a:pPr algn="ctr" defTabSz="871538"/>
            <a:r>
              <a:rPr kumimoji="0" lang="ja-JP" altLang="en-US">
                <a:solidFill>
                  <a:srgbClr val="000000"/>
                </a:solidFill>
                <a:latin typeface="ＭＳ Ｐゴシック" charset="-128"/>
              </a:rPr>
              <a:t>の発行</a:t>
            </a:r>
          </a:p>
        </p:txBody>
      </p:sp>
      <p:sp>
        <p:nvSpPr>
          <p:cNvPr id="51203" name="Line 4"/>
          <p:cNvSpPr>
            <a:spLocks noChangeShapeType="1"/>
          </p:cNvSpPr>
          <p:nvPr/>
        </p:nvSpPr>
        <p:spPr bwMode="auto">
          <a:xfrm>
            <a:off x="1695450" y="2779713"/>
            <a:ext cx="992188" cy="0"/>
          </a:xfrm>
          <a:prstGeom prst="line">
            <a:avLst/>
          </a:prstGeom>
          <a:noFill/>
          <a:ln w="38100">
            <a:solidFill>
              <a:schemeClr val="tx1"/>
            </a:solidFill>
            <a:round/>
            <a:headEnd/>
            <a:tailEnd type="triangle" w="med" len="med"/>
          </a:ln>
        </p:spPr>
        <p:txBody>
          <a:bodyPr wrap="none" lIns="82924" tIns="41462" rIns="82924" bIns="41462" anchor="ctr"/>
          <a:lstStyle/>
          <a:p>
            <a:endParaRPr lang="ja-JP" altLang="en-US"/>
          </a:p>
        </p:txBody>
      </p:sp>
      <p:sp>
        <p:nvSpPr>
          <p:cNvPr id="51204" name="Rectangle 5"/>
          <p:cNvSpPr>
            <a:spLocks noChangeArrowheads="1"/>
          </p:cNvSpPr>
          <p:nvPr/>
        </p:nvSpPr>
        <p:spPr bwMode="auto">
          <a:xfrm>
            <a:off x="2687638" y="1268413"/>
            <a:ext cx="371475" cy="2419350"/>
          </a:xfrm>
          <a:prstGeom prst="rect">
            <a:avLst/>
          </a:prstGeom>
          <a:solidFill>
            <a:schemeClr val="accent2"/>
          </a:solidFill>
          <a:ln w="9525">
            <a:noFill/>
            <a:miter lim="800000"/>
            <a:headEnd/>
            <a:tailEnd/>
          </a:ln>
          <a:effectLst>
            <a:prstShdw prst="shdw17" dist="17961" dir="2700000">
              <a:srgbClr val="001F5C"/>
            </a:prstShdw>
          </a:effectLst>
        </p:spPr>
        <p:txBody>
          <a:bodyPr vert="eaVert" wrap="none" lIns="82910" tIns="41455" rIns="82910" bIns="41455" anchor="ctr"/>
          <a:lstStyle/>
          <a:p>
            <a:pPr algn="ctr" defTabSz="871538" eaLnBrk="0" hangingPunct="0"/>
            <a:r>
              <a:rPr lang="ja-JP" altLang="en-US" b="1">
                <a:solidFill>
                  <a:srgbClr val="000000"/>
                </a:solidFill>
                <a:latin typeface="ＭＳ Ｐゴシック" charset="-128"/>
              </a:rPr>
              <a:t>拒絶理由通知</a:t>
            </a:r>
          </a:p>
        </p:txBody>
      </p:sp>
      <p:sp>
        <p:nvSpPr>
          <p:cNvPr id="51205" name="AutoShape 6"/>
          <p:cNvSpPr>
            <a:spLocks noChangeArrowheads="1"/>
          </p:cNvSpPr>
          <p:nvPr/>
        </p:nvSpPr>
        <p:spPr bwMode="auto">
          <a:xfrm>
            <a:off x="1744663" y="2974975"/>
            <a:ext cx="882650" cy="669925"/>
          </a:xfrm>
          <a:prstGeom prst="wedgeRectCallout">
            <a:avLst>
              <a:gd name="adj1" fmla="val -16366"/>
              <a:gd name="adj2" fmla="val -82463"/>
            </a:avLst>
          </a:prstGeom>
          <a:solidFill>
            <a:srgbClr val="FFCCCC"/>
          </a:solidFill>
          <a:ln w="9525">
            <a:solidFill>
              <a:srgbClr val="FF0000"/>
            </a:solidFill>
            <a:miter lim="800000"/>
            <a:headEnd/>
            <a:tailEnd/>
          </a:ln>
        </p:spPr>
        <p:txBody>
          <a:bodyPr wrap="none" lIns="82910" tIns="41455" rIns="82910" bIns="41455" anchor="ctr"/>
          <a:lstStyle/>
          <a:p>
            <a:pPr algn="ctr" defTabSz="871538" eaLnBrk="0" hangingPunct="0"/>
            <a:r>
              <a:rPr lang="ja-JP" altLang="en-US" sz="1600">
                <a:solidFill>
                  <a:srgbClr val="000000"/>
                </a:solidFill>
                <a:latin typeface="ＭＳ Ｐゴシック" charset="-128"/>
              </a:rPr>
              <a:t>拒絶理由</a:t>
            </a:r>
          </a:p>
          <a:p>
            <a:pPr algn="ctr" defTabSz="871538" eaLnBrk="0" hangingPunct="0"/>
            <a:r>
              <a:rPr lang="ja-JP" altLang="en-US" sz="1600">
                <a:solidFill>
                  <a:srgbClr val="000000"/>
                </a:solidFill>
                <a:latin typeface="ＭＳ Ｐゴシック" charset="-128"/>
              </a:rPr>
              <a:t>あり</a:t>
            </a:r>
          </a:p>
        </p:txBody>
      </p:sp>
      <p:sp>
        <p:nvSpPr>
          <p:cNvPr id="51206" name="Rectangle 7"/>
          <p:cNvSpPr>
            <a:spLocks noChangeArrowheads="1"/>
          </p:cNvSpPr>
          <p:nvPr/>
        </p:nvSpPr>
        <p:spPr bwMode="auto">
          <a:xfrm>
            <a:off x="76200" y="1343025"/>
            <a:ext cx="504825" cy="5181600"/>
          </a:xfrm>
          <a:prstGeom prst="rect">
            <a:avLst/>
          </a:prstGeom>
          <a:solidFill>
            <a:srgbClr val="FFFF99"/>
          </a:solidFill>
          <a:ln w="28575">
            <a:solidFill>
              <a:srgbClr val="006600"/>
            </a:solidFill>
            <a:miter lim="800000"/>
            <a:headEnd/>
            <a:tailEnd/>
          </a:ln>
        </p:spPr>
        <p:txBody>
          <a:bodyPr vert="eaVert" wrap="none" lIns="87064" tIns="43532" rIns="87064" bIns="43532" anchor="ctr"/>
          <a:lstStyle/>
          <a:p>
            <a:pPr algn="ctr" defTabSz="871538" eaLnBrk="0" hangingPunct="0"/>
            <a:r>
              <a:rPr lang="ja-JP" altLang="en-US" sz="1100" b="1">
                <a:solidFill>
                  <a:srgbClr val="000000"/>
                </a:solidFill>
                <a:latin typeface="ＭＳ Ｐゴシック" charset="-128"/>
              </a:rPr>
              <a:t>　</a:t>
            </a:r>
            <a:r>
              <a:rPr lang="ja-JP" altLang="en-US" sz="2400" b="1">
                <a:solidFill>
                  <a:srgbClr val="000000"/>
                </a:solidFill>
                <a:latin typeface="ＭＳ Ｐゴシック" charset="-128"/>
              </a:rPr>
              <a:t>商標登録出願</a:t>
            </a:r>
            <a:endParaRPr lang="ja-JP" altLang="en-US" sz="1100" b="1">
              <a:solidFill>
                <a:srgbClr val="000000"/>
              </a:solidFill>
              <a:latin typeface="ＭＳ Ｐゴシック" charset="-128"/>
            </a:endParaRPr>
          </a:p>
        </p:txBody>
      </p:sp>
      <p:sp>
        <p:nvSpPr>
          <p:cNvPr id="51207" name="Rectangle 9"/>
          <p:cNvSpPr>
            <a:spLocks noChangeArrowheads="1"/>
          </p:cNvSpPr>
          <p:nvPr/>
        </p:nvSpPr>
        <p:spPr bwMode="auto">
          <a:xfrm>
            <a:off x="4770438" y="1343025"/>
            <a:ext cx="360362" cy="1701800"/>
          </a:xfrm>
          <a:prstGeom prst="rect">
            <a:avLst/>
          </a:prstGeom>
          <a:solidFill>
            <a:srgbClr val="DDDDDD"/>
          </a:solidFill>
          <a:ln w="28575">
            <a:solidFill>
              <a:schemeClr val="tx1"/>
            </a:solidFill>
            <a:miter lim="800000"/>
            <a:headEnd/>
            <a:tailEnd/>
          </a:ln>
        </p:spPr>
        <p:txBody>
          <a:bodyPr vert="eaVert" wrap="none" lIns="78955" tIns="39477" rIns="78955" bIns="39477" anchor="ctr"/>
          <a:lstStyle/>
          <a:p>
            <a:pPr algn="ctr" defTabSz="871538" eaLnBrk="0" hangingPunct="0"/>
            <a:r>
              <a:rPr lang="ja-JP" altLang="en-US">
                <a:solidFill>
                  <a:srgbClr val="000000"/>
                </a:solidFill>
                <a:latin typeface="ＭＳ Ｐゴシック" charset="-128"/>
              </a:rPr>
              <a:t>不服審判</a:t>
            </a:r>
          </a:p>
        </p:txBody>
      </p:sp>
      <p:sp>
        <p:nvSpPr>
          <p:cNvPr id="51208" name="Rectangle 10"/>
          <p:cNvSpPr>
            <a:spLocks noChangeArrowheads="1"/>
          </p:cNvSpPr>
          <p:nvPr/>
        </p:nvSpPr>
        <p:spPr bwMode="auto">
          <a:xfrm>
            <a:off x="5349875" y="1343025"/>
            <a:ext cx="417513" cy="1701800"/>
          </a:xfrm>
          <a:prstGeom prst="rect">
            <a:avLst/>
          </a:prstGeom>
          <a:solidFill>
            <a:srgbClr val="DDDDDD"/>
          </a:solidFill>
          <a:ln w="28575">
            <a:solidFill>
              <a:schemeClr val="tx1"/>
            </a:solidFill>
            <a:miter lim="800000"/>
            <a:headEnd/>
            <a:tailEnd/>
          </a:ln>
        </p:spPr>
        <p:txBody>
          <a:bodyPr vert="eaVert" wrap="none" lIns="78955" tIns="39477" rIns="78955" bIns="39477" anchor="ctr"/>
          <a:lstStyle/>
          <a:p>
            <a:pPr algn="ctr" defTabSz="871538" eaLnBrk="0" hangingPunct="0"/>
            <a:r>
              <a:rPr lang="ja-JP" altLang="en-US">
                <a:solidFill>
                  <a:srgbClr val="000000"/>
                </a:solidFill>
                <a:latin typeface="ＭＳ Ｐゴシック" charset="-128"/>
              </a:rPr>
              <a:t>知財高裁へ提訴</a:t>
            </a:r>
          </a:p>
        </p:txBody>
      </p:sp>
      <p:sp>
        <p:nvSpPr>
          <p:cNvPr id="51209" name="Line 11"/>
          <p:cNvSpPr>
            <a:spLocks noChangeShapeType="1"/>
          </p:cNvSpPr>
          <p:nvPr/>
        </p:nvSpPr>
        <p:spPr bwMode="auto">
          <a:xfrm flipV="1">
            <a:off x="4427538" y="2319338"/>
            <a:ext cx="314325" cy="1587"/>
          </a:xfrm>
          <a:prstGeom prst="line">
            <a:avLst/>
          </a:prstGeom>
          <a:noFill/>
          <a:ln w="38100">
            <a:solidFill>
              <a:schemeClr val="accent2"/>
            </a:solidFill>
            <a:prstDash val="sysDot"/>
            <a:round/>
            <a:headEnd/>
            <a:tailEnd type="triangle" w="med" len="med"/>
          </a:ln>
        </p:spPr>
        <p:txBody>
          <a:bodyPr vert="eaVert" wrap="none" lIns="78969" tIns="39484" rIns="78969" bIns="39484" anchor="ctr"/>
          <a:lstStyle/>
          <a:p>
            <a:endParaRPr lang="ja-JP" altLang="en-US"/>
          </a:p>
        </p:txBody>
      </p:sp>
      <p:sp>
        <p:nvSpPr>
          <p:cNvPr id="51210" name="Rectangle 12"/>
          <p:cNvSpPr>
            <a:spLocks noChangeArrowheads="1"/>
          </p:cNvSpPr>
          <p:nvPr/>
        </p:nvSpPr>
        <p:spPr bwMode="auto">
          <a:xfrm>
            <a:off x="6013450" y="1343025"/>
            <a:ext cx="365125" cy="1698625"/>
          </a:xfrm>
          <a:prstGeom prst="rect">
            <a:avLst/>
          </a:prstGeom>
          <a:solidFill>
            <a:srgbClr val="DDDDDD"/>
          </a:solidFill>
          <a:ln w="28575">
            <a:solidFill>
              <a:schemeClr val="tx1"/>
            </a:solidFill>
            <a:miter lim="800000"/>
            <a:headEnd/>
            <a:tailEnd/>
          </a:ln>
        </p:spPr>
        <p:txBody>
          <a:bodyPr vert="eaVert" wrap="none" lIns="78955" tIns="39477" rIns="78955" bIns="39477" anchor="ctr"/>
          <a:lstStyle/>
          <a:p>
            <a:pPr algn="ctr" defTabSz="871538" eaLnBrk="0" hangingPunct="0"/>
            <a:r>
              <a:rPr lang="ja-JP" altLang="en-US">
                <a:solidFill>
                  <a:srgbClr val="000000"/>
                </a:solidFill>
                <a:latin typeface="ＭＳ Ｐゴシック" charset="-128"/>
              </a:rPr>
              <a:t>最高裁に上告</a:t>
            </a:r>
          </a:p>
        </p:txBody>
      </p:sp>
      <p:sp>
        <p:nvSpPr>
          <p:cNvPr id="51211" name="Line 13"/>
          <p:cNvSpPr>
            <a:spLocks noChangeShapeType="1"/>
          </p:cNvSpPr>
          <p:nvPr/>
        </p:nvSpPr>
        <p:spPr bwMode="auto">
          <a:xfrm>
            <a:off x="5783263" y="2314575"/>
            <a:ext cx="230187" cy="1588"/>
          </a:xfrm>
          <a:prstGeom prst="line">
            <a:avLst/>
          </a:prstGeom>
          <a:noFill/>
          <a:ln w="38100">
            <a:solidFill>
              <a:schemeClr val="accent2"/>
            </a:solidFill>
            <a:prstDash val="sysDot"/>
            <a:round/>
            <a:headEnd/>
            <a:tailEnd type="triangle" w="med" len="med"/>
          </a:ln>
        </p:spPr>
        <p:txBody>
          <a:bodyPr vert="eaVert" wrap="none" lIns="78969" tIns="39484" rIns="78969" bIns="39484" anchor="ctr"/>
          <a:lstStyle/>
          <a:p>
            <a:endParaRPr lang="ja-JP" altLang="en-US"/>
          </a:p>
        </p:txBody>
      </p:sp>
      <p:sp>
        <p:nvSpPr>
          <p:cNvPr id="51212" name="Line 14"/>
          <p:cNvSpPr>
            <a:spLocks noChangeShapeType="1"/>
          </p:cNvSpPr>
          <p:nvPr/>
        </p:nvSpPr>
        <p:spPr bwMode="auto">
          <a:xfrm flipV="1">
            <a:off x="5130800" y="2312988"/>
            <a:ext cx="228600" cy="3175"/>
          </a:xfrm>
          <a:prstGeom prst="line">
            <a:avLst/>
          </a:prstGeom>
          <a:noFill/>
          <a:ln w="38100">
            <a:solidFill>
              <a:schemeClr val="accent2"/>
            </a:solidFill>
            <a:prstDash val="sysDot"/>
            <a:round/>
            <a:headEnd/>
            <a:tailEnd type="triangle" w="med" len="med"/>
          </a:ln>
        </p:spPr>
        <p:txBody>
          <a:bodyPr vert="eaVert" wrap="none" lIns="78969" tIns="39484" rIns="78969" bIns="39484" anchor="ctr"/>
          <a:lstStyle/>
          <a:p>
            <a:endParaRPr lang="ja-JP" altLang="en-US"/>
          </a:p>
        </p:txBody>
      </p:sp>
      <p:sp>
        <p:nvSpPr>
          <p:cNvPr id="51213" name="Line 15"/>
          <p:cNvSpPr>
            <a:spLocks noChangeShapeType="1"/>
          </p:cNvSpPr>
          <p:nvPr/>
        </p:nvSpPr>
        <p:spPr bwMode="auto">
          <a:xfrm>
            <a:off x="3059113" y="2133600"/>
            <a:ext cx="990600" cy="0"/>
          </a:xfrm>
          <a:prstGeom prst="line">
            <a:avLst/>
          </a:prstGeom>
          <a:noFill/>
          <a:ln w="38100">
            <a:solidFill>
              <a:schemeClr val="tx1"/>
            </a:solidFill>
            <a:round/>
            <a:headEnd/>
            <a:tailEnd type="triangle" w="med" len="med"/>
          </a:ln>
        </p:spPr>
        <p:txBody>
          <a:bodyPr wrap="none" lIns="87078" tIns="43539" rIns="87078" bIns="43539" anchor="ctr"/>
          <a:lstStyle/>
          <a:p>
            <a:endParaRPr lang="ja-JP" altLang="en-US"/>
          </a:p>
        </p:txBody>
      </p:sp>
      <p:sp>
        <p:nvSpPr>
          <p:cNvPr id="51214" name="Rectangle 16"/>
          <p:cNvSpPr>
            <a:spLocks noChangeArrowheads="1"/>
          </p:cNvSpPr>
          <p:nvPr/>
        </p:nvSpPr>
        <p:spPr bwMode="auto">
          <a:xfrm>
            <a:off x="4049713" y="1268413"/>
            <a:ext cx="377825" cy="2085975"/>
          </a:xfrm>
          <a:prstGeom prst="rect">
            <a:avLst/>
          </a:prstGeom>
          <a:solidFill>
            <a:schemeClr val="accent2"/>
          </a:solidFill>
          <a:ln w="9525">
            <a:noFill/>
            <a:miter lim="800000"/>
            <a:headEnd/>
            <a:tailEnd/>
          </a:ln>
          <a:effectLst>
            <a:prstShdw prst="shdw17" dist="17961" dir="2700000">
              <a:srgbClr val="001F5C"/>
            </a:prstShdw>
          </a:effectLst>
        </p:spPr>
        <p:txBody>
          <a:bodyPr vert="eaVert" wrap="none" lIns="87064" tIns="43532" rIns="87064" bIns="43532" anchor="ctr"/>
          <a:lstStyle/>
          <a:p>
            <a:pPr algn="ctr" defTabSz="871538" eaLnBrk="0" hangingPunct="0"/>
            <a:r>
              <a:rPr lang="ja-JP" altLang="en-US" b="1">
                <a:solidFill>
                  <a:srgbClr val="000000"/>
                </a:solidFill>
                <a:latin typeface="ＭＳ Ｐゴシック" charset="-128"/>
              </a:rPr>
              <a:t>拒絶査定</a:t>
            </a:r>
          </a:p>
        </p:txBody>
      </p:sp>
      <p:sp>
        <p:nvSpPr>
          <p:cNvPr id="51215" name="Line 17"/>
          <p:cNvSpPr>
            <a:spLocks noChangeShapeType="1"/>
          </p:cNvSpPr>
          <p:nvPr/>
        </p:nvSpPr>
        <p:spPr bwMode="auto">
          <a:xfrm>
            <a:off x="3779838" y="3179763"/>
            <a:ext cx="269875" cy="0"/>
          </a:xfrm>
          <a:prstGeom prst="line">
            <a:avLst/>
          </a:prstGeom>
          <a:noFill/>
          <a:ln w="38100">
            <a:solidFill>
              <a:schemeClr val="tx1"/>
            </a:solidFill>
            <a:round/>
            <a:headEnd/>
            <a:tailEnd type="triangle" w="med" len="med"/>
          </a:ln>
        </p:spPr>
        <p:txBody>
          <a:bodyPr vert="eaVert" wrap="none" lIns="87078" tIns="43539" rIns="87078" bIns="43539" anchor="ctr"/>
          <a:lstStyle/>
          <a:p>
            <a:endParaRPr lang="ja-JP" altLang="en-US"/>
          </a:p>
        </p:txBody>
      </p:sp>
      <p:sp>
        <p:nvSpPr>
          <p:cNvPr id="51216" name="Line 18"/>
          <p:cNvSpPr>
            <a:spLocks noChangeShapeType="1"/>
          </p:cNvSpPr>
          <p:nvPr/>
        </p:nvSpPr>
        <p:spPr bwMode="auto">
          <a:xfrm>
            <a:off x="3635375" y="3933825"/>
            <a:ext cx="463550" cy="0"/>
          </a:xfrm>
          <a:prstGeom prst="line">
            <a:avLst/>
          </a:prstGeom>
          <a:noFill/>
          <a:ln w="38100">
            <a:solidFill>
              <a:schemeClr val="tx1"/>
            </a:solidFill>
            <a:round/>
            <a:headEnd/>
            <a:tailEnd type="triangle" w="med" len="med"/>
          </a:ln>
        </p:spPr>
        <p:txBody>
          <a:bodyPr vert="eaVert" wrap="none" lIns="87078" tIns="43539" rIns="87078" bIns="43539" anchor="ctr"/>
          <a:lstStyle/>
          <a:p>
            <a:endParaRPr lang="ja-JP" altLang="en-US"/>
          </a:p>
        </p:txBody>
      </p:sp>
      <p:sp>
        <p:nvSpPr>
          <p:cNvPr id="51217" name="Rectangle 19"/>
          <p:cNvSpPr>
            <a:spLocks noChangeArrowheads="1"/>
          </p:cNvSpPr>
          <p:nvPr/>
        </p:nvSpPr>
        <p:spPr bwMode="auto">
          <a:xfrm>
            <a:off x="4098925" y="3625850"/>
            <a:ext cx="1049338" cy="1890713"/>
          </a:xfrm>
          <a:prstGeom prst="rect">
            <a:avLst/>
          </a:prstGeom>
          <a:solidFill>
            <a:schemeClr val="accent2"/>
          </a:solidFill>
          <a:ln w="9525">
            <a:noFill/>
            <a:miter lim="800000"/>
            <a:headEnd/>
            <a:tailEnd/>
          </a:ln>
          <a:effectLst>
            <a:prstShdw prst="shdw17" dist="17961" dir="2700000">
              <a:srgbClr val="001F5C"/>
            </a:prstShdw>
          </a:effectLst>
        </p:spPr>
        <p:txBody>
          <a:bodyPr wrap="none" lIns="78955" tIns="39477" rIns="78955" bIns="39477" anchor="ctr"/>
          <a:lstStyle/>
          <a:p>
            <a:pPr algn="ctr" defTabSz="871538" eaLnBrk="0" hangingPunct="0"/>
            <a:r>
              <a:rPr lang="ja-JP" altLang="en-US" b="1">
                <a:solidFill>
                  <a:srgbClr val="000000"/>
                </a:solidFill>
                <a:latin typeface="ＭＳ Ｐゴシック" charset="-128"/>
              </a:rPr>
              <a:t>登録査定</a:t>
            </a:r>
          </a:p>
          <a:p>
            <a:pPr algn="ctr" defTabSz="871538" eaLnBrk="0" hangingPunct="0"/>
            <a:endParaRPr lang="ja-JP" altLang="en-US" b="1">
              <a:solidFill>
                <a:srgbClr val="000000"/>
              </a:solidFill>
              <a:latin typeface="ＭＳ Ｐゴシック" charset="-128"/>
            </a:endParaRPr>
          </a:p>
          <a:p>
            <a:pPr algn="ctr" defTabSz="871538" eaLnBrk="0" hangingPunct="0"/>
            <a:endParaRPr lang="ja-JP" altLang="en-US" sz="1600" b="1">
              <a:solidFill>
                <a:srgbClr val="000000"/>
              </a:solidFill>
              <a:latin typeface="ＭＳ Ｐゴシック" charset="-128"/>
            </a:endParaRPr>
          </a:p>
          <a:p>
            <a:pPr algn="ctr" defTabSz="871538" eaLnBrk="0" hangingPunct="0"/>
            <a:r>
              <a:rPr lang="ja-JP" altLang="en-US" sz="1600" b="1">
                <a:solidFill>
                  <a:srgbClr val="000000"/>
                </a:solidFill>
                <a:latin typeface="ＭＳ Ｐゴシック" charset="-128"/>
              </a:rPr>
              <a:t>設定登録</a:t>
            </a:r>
          </a:p>
        </p:txBody>
      </p:sp>
      <p:sp>
        <p:nvSpPr>
          <p:cNvPr id="51218" name="Line 20"/>
          <p:cNvSpPr>
            <a:spLocks noChangeShapeType="1"/>
          </p:cNvSpPr>
          <p:nvPr/>
        </p:nvSpPr>
        <p:spPr bwMode="auto">
          <a:xfrm>
            <a:off x="1684338" y="4799013"/>
            <a:ext cx="2414587" cy="0"/>
          </a:xfrm>
          <a:prstGeom prst="line">
            <a:avLst/>
          </a:prstGeom>
          <a:noFill/>
          <a:ln w="38100">
            <a:solidFill>
              <a:schemeClr val="tx1"/>
            </a:solidFill>
            <a:round/>
            <a:headEnd/>
            <a:tailEnd type="triangle" w="med" len="med"/>
          </a:ln>
        </p:spPr>
        <p:txBody>
          <a:bodyPr wrap="none" lIns="78969" tIns="39484" rIns="78969" bIns="39484" anchor="ctr"/>
          <a:lstStyle/>
          <a:p>
            <a:endParaRPr lang="ja-JP" altLang="en-US"/>
          </a:p>
        </p:txBody>
      </p:sp>
      <p:sp>
        <p:nvSpPr>
          <p:cNvPr id="51219" name="AutoShape 21"/>
          <p:cNvSpPr>
            <a:spLocks noChangeArrowheads="1"/>
          </p:cNvSpPr>
          <p:nvPr/>
        </p:nvSpPr>
        <p:spPr bwMode="auto">
          <a:xfrm>
            <a:off x="1817688" y="3994150"/>
            <a:ext cx="882650" cy="660400"/>
          </a:xfrm>
          <a:prstGeom prst="wedgeRectCallout">
            <a:avLst>
              <a:gd name="adj1" fmla="val -25898"/>
              <a:gd name="adj2" fmla="val 71153"/>
            </a:avLst>
          </a:prstGeom>
          <a:solidFill>
            <a:srgbClr val="CCFFFF"/>
          </a:solidFill>
          <a:ln w="19050">
            <a:solidFill>
              <a:srgbClr val="0000FF"/>
            </a:solidFill>
            <a:miter lim="800000"/>
            <a:headEnd/>
            <a:tailEnd/>
          </a:ln>
        </p:spPr>
        <p:txBody>
          <a:bodyPr wrap="none" lIns="78955" tIns="39477" rIns="78955" bIns="39477" anchor="ctr"/>
          <a:lstStyle/>
          <a:p>
            <a:pPr algn="ctr" defTabSz="871538" eaLnBrk="0" hangingPunct="0"/>
            <a:r>
              <a:rPr lang="ja-JP" altLang="en-US" sz="1600">
                <a:solidFill>
                  <a:srgbClr val="000000"/>
                </a:solidFill>
                <a:latin typeface="ＭＳ Ｐゴシック" charset="-128"/>
              </a:rPr>
              <a:t>拒絶理由</a:t>
            </a:r>
          </a:p>
          <a:p>
            <a:pPr algn="ctr" defTabSz="871538" eaLnBrk="0" hangingPunct="0"/>
            <a:r>
              <a:rPr lang="ja-JP" altLang="en-US" sz="1600">
                <a:solidFill>
                  <a:srgbClr val="000000"/>
                </a:solidFill>
                <a:latin typeface="ＭＳ Ｐゴシック" charset="-128"/>
              </a:rPr>
              <a:t>なし</a:t>
            </a:r>
          </a:p>
        </p:txBody>
      </p:sp>
      <p:sp>
        <p:nvSpPr>
          <p:cNvPr id="51220" name="Line 22"/>
          <p:cNvSpPr>
            <a:spLocks noChangeShapeType="1"/>
          </p:cNvSpPr>
          <p:nvPr/>
        </p:nvSpPr>
        <p:spPr bwMode="auto">
          <a:xfrm>
            <a:off x="588963" y="5807075"/>
            <a:ext cx="311150" cy="0"/>
          </a:xfrm>
          <a:prstGeom prst="line">
            <a:avLst/>
          </a:prstGeom>
          <a:noFill/>
          <a:ln w="38100">
            <a:solidFill>
              <a:srgbClr val="FF3300"/>
            </a:solidFill>
            <a:prstDash val="sysDot"/>
            <a:round/>
            <a:headEnd/>
            <a:tailEnd type="triangle" w="med" len="med"/>
          </a:ln>
        </p:spPr>
        <p:txBody>
          <a:bodyPr lIns="71615" tIns="35807" rIns="71615" bIns="35807" anchor="ctr">
            <a:spAutoFit/>
          </a:bodyPr>
          <a:lstStyle/>
          <a:p>
            <a:endParaRPr lang="ja-JP" altLang="en-US"/>
          </a:p>
        </p:txBody>
      </p:sp>
      <p:sp>
        <p:nvSpPr>
          <p:cNvPr id="51221" name="Rectangle 23"/>
          <p:cNvSpPr>
            <a:spLocks noChangeArrowheads="1"/>
          </p:cNvSpPr>
          <p:nvPr/>
        </p:nvSpPr>
        <p:spPr bwMode="auto">
          <a:xfrm>
            <a:off x="900113" y="5481638"/>
            <a:ext cx="2232025" cy="650875"/>
          </a:xfrm>
          <a:prstGeom prst="rect">
            <a:avLst/>
          </a:prstGeom>
          <a:solidFill>
            <a:srgbClr val="CCFFFF"/>
          </a:solidFill>
          <a:ln w="28575">
            <a:solidFill>
              <a:srgbClr val="006600"/>
            </a:solidFill>
            <a:miter lim="800000"/>
            <a:headEnd/>
            <a:tailEnd/>
          </a:ln>
        </p:spPr>
        <p:txBody>
          <a:bodyPr lIns="71602" tIns="35801" rIns="71602" bIns="35801" anchor="ctr">
            <a:spAutoFit/>
          </a:bodyPr>
          <a:lstStyle/>
          <a:p>
            <a:pPr algn="ctr" defTabSz="871538"/>
            <a:r>
              <a:rPr kumimoji="0" lang="ja-JP" altLang="en-US">
                <a:solidFill>
                  <a:srgbClr val="000000"/>
                </a:solidFill>
                <a:latin typeface="ＭＳ Ｐゴシック" charset="-128"/>
              </a:rPr>
              <a:t>出願公開</a:t>
            </a:r>
          </a:p>
          <a:p>
            <a:pPr algn="ctr" defTabSz="871538"/>
            <a:r>
              <a:rPr kumimoji="0" lang="ja-JP" altLang="en-US">
                <a:solidFill>
                  <a:srgbClr val="000000"/>
                </a:solidFill>
                <a:latin typeface="ＭＳ Ｐゴシック" charset="-128"/>
              </a:rPr>
              <a:t>（公開公報の発行）</a:t>
            </a:r>
          </a:p>
        </p:txBody>
      </p:sp>
      <p:sp>
        <p:nvSpPr>
          <p:cNvPr id="51222" name="Rectangle 24"/>
          <p:cNvSpPr>
            <a:spLocks noChangeArrowheads="1"/>
          </p:cNvSpPr>
          <p:nvPr/>
        </p:nvSpPr>
        <p:spPr bwMode="auto">
          <a:xfrm>
            <a:off x="755650" y="2676525"/>
            <a:ext cx="301625" cy="1611313"/>
          </a:xfrm>
          <a:prstGeom prst="rect">
            <a:avLst/>
          </a:prstGeom>
          <a:solidFill>
            <a:schemeClr val="accent2"/>
          </a:solidFill>
          <a:ln w="9525">
            <a:noFill/>
            <a:miter lim="800000"/>
            <a:headEnd/>
            <a:tailEnd/>
          </a:ln>
          <a:effectLst>
            <a:prstShdw prst="shdw17" dist="17961" dir="2700000">
              <a:srgbClr val="001F5C"/>
            </a:prstShdw>
          </a:effectLst>
        </p:spPr>
        <p:txBody>
          <a:bodyPr vert="eaVert" wrap="none" lIns="87064" tIns="43532" rIns="87064" bIns="43532" anchor="ctr"/>
          <a:lstStyle/>
          <a:p>
            <a:pPr algn="ctr" defTabSz="871538"/>
            <a:r>
              <a:rPr kumimoji="0" lang="ja-JP" altLang="en-US" b="1">
                <a:solidFill>
                  <a:srgbClr val="000000"/>
                </a:solidFill>
                <a:latin typeface="ＭＳ Ｐゴシック" charset="-128"/>
              </a:rPr>
              <a:t>方式審査</a:t>
            </a:r>
          </a:p>
        </p:txBody>
      </p:sp>
      <p:sp>
        <p:nvSpPr>
          <p:cNvPr id="51223" name="Line 25"/>
          <p:cNvSpPr>
            <a:spLocks noChangeShapeType="1"/>
          </p:cNvSpPr>
          <p:nvPr/>
        </p:nvSpPr>
        <p:spPr bwMode="auto">
          <a:xfrm>
            <a:off x="566738" y="3521075"/>
            <a:ext cx="188912" cy="0"/>
          </a:xfrm>
          <a:prstGeom prst="line">
            <a:avLst/>
          </a:prstGeom>
          <a:noFill/>
          <a:ln w="38100">
            <a:solidFill>
              <a:srgbClr val="000000"/>
            </a:solidFill>
            <a:round/>
            <a:headEnd/>
            <a:tailEnd type="triangle" w="med" len="med"/>
          </a:ln>
        </p:spPr>
        <p:txBody>
          <a:bodyPr wrap="none" lIns="87078" tIns="43539" rIns="87078" bIns="43539" anchor="ctr"/>
          <a:lstStyle/>
          <a:p>
            <a:endParaRPr lang="ja-JP" altLang="en-US"/>
          </a:p>
        </p:txBody>
      </p:sp>
      <p:sp>
        <p:nvSpPr>
          <p:cNvPr id="51224" name="Rectangle 27"/>
          <p:cNvSpPr>
            <a:spLocks noChangeArrowheads="1"/>
          </p:cNvSpPr>
          <p:nvPr/>
        </p:nvSpPr>
        <p:spPr bwMode="auto">
          <a:xfrm>
            <a:off x="1331913" y="2238375"/>
            <a:ext cx="350837" cy="2873375"/>
          </a:xfrm>
          <a:prstGeom prst="rect">
            <a:avLst/>
          </a:prstGeom>
          <a:solidFill>
            <a:schemeClr val="accent2"/>
          </a:solidFill>
          <a:ln w="9525">
            <a:noFill/>
            <a:miter lim="800000"/>
            <a:headEnd/>
            <a:tailEnd/>
          </a:ln>
          <a:effectLst>
            <a:prstShdw prst="shdw17" dist="17961" dir="2700000">
              <a:srgbClr val="001F5C"/>
            </a:prstShdw>
          </a:effectLst>
        </p:spPr>
        <p:txBody>
          <a:bodyPr vert="eaVert" wrap="none" lIns="87064" tIns="43532" rIns="87064" bIns="43532" anchor="ctr"/>
          <a:lstStyle/>
          <a:p>
            <a:pPr algn="ctr"/>
            <a:r>
              <a:rPr kumimoji="0" lang="ja-JP" altLang="en-US" b="1">
                <a:solidFill>
                  <a:srgbClr val="000000"/>
                </a:solidFill>
                <a:latin typeface="ＭＳ Ｐゴシック" charset="-128"/>
              </a:rPr>
              <a:t>実体審査</a:t>
            </a:r>
          </a:p>
        </p:txBody>
      </p:sp>
      <p:sp>
        <p:nvSpPr>
          <p:cNvPr id="51225" name="Line 28"/>
          <p:cNvSpPr>
            <a:spLocks noChangeShapeType="1"/>
          </p:cNvSpPr>
          <p:nvPr/>
        </p:nvSpPr>
        <p:spPr bwMode="auto">
          <a:xfrm>
            <a:off x="1065213" y="3748088"/>
            <a:ext cx="266700" cy="0"/>
          </a:xfrm>
          <a:prstGeom prst="line">
            <a:avLst/>
          </a:prstGeom>
          <a:noFill/>
          <a:ln w="38100">
            <a:solidFill>
              <a:srgbClr val="000000"/>
            </a:solidFill>
            <a:round/>
            <a:headEnd/>
            <a:tailEnd type="triangle" w="med" len="med"/>
          </a:ln>
        </p:spPr>
        <p:txBody>
          <a:bodyPr wrap="none" lIns="82924" tIns="41462" rIns="82924" bIns="41462" anchor="ctr"/>
          <a:lstStyle/>
          <a:p>
            <a:endParaRPr lang="ja-JP" altLang="en-US"/>
          </a:p>
        </p:txBody>
      </p:sp>
      <p:sp>
        <p:nvSpPr>
          <p:cNvPr id="241693" name="AutoShape 29"/>
          <p:cNvSpPr>
            <a:spLocks noChangeArrowheads="1"/>
          </p:cNvSpPr>
          <p:nvPr/>
        </p:nvSpPr>
        <p:spPr bwMode="auto">
          <a:xfrm>
            <a:off x="3273425" y="2824163"/>
            <a:ext cx="506413" cy="1301750"/>
          </a:xfrm>
          <a:prstGeom prst="foldedCorner">
            <a:avLst>
              <a:gd name="adj" fmla="val 20833"/>
            </a:avLst>
          </a:prstGeom>
          <a:solidFill>
            <a:srgbClr val="DDDDDD"/>
          </a:solidFill>
          <a:ln w="9525">
            <a:solidFill>
              <a:schemeClr val="tx1"/>
            </a:solidFill>
            <a:round/>
            <a:headEnd/>
            <a:tailEnd/>
          </a:ln>
          <a:effectLst>
            <a:prstShdw prst="shdw17" dist="17961" dir="2700000">
              <a:schemeClr val="tx1">
                <a:gamma/>
                <a:shade val="60000"/>
                <a:invGamma/>
              </a:schemeClr>
            </a:prstShdw>
          </a:effectLst>
        </p:spPr>
        <p:txBody>
          <a:bodyPr vert="eaVert" wrap="none" lIns="87064" tIns="43532" rIns="87064" bIns="43532" anchor="ctr"/>
          <a:lstStyle/>
          <a:p>
            <a:pPr algn="ctr" defTabSz="871538" eaLnBrk="0" hangingPunct="0">
              <a:defRPr/>
            </a:pPr>
            <a:r>
              <a:rPr lang="ja-JP" altLang="en-US" sz="1600">
                <a:solidFill>
                  <a:prstClr val="black"/>
                </a:solidFill>
                <a:latin typeface="ＭＳ Ｐゴシック" pitchFamily="50" charset="-128"/>
                <a:ea typeface="+mn-ea"/>
              </a:rPr>
              <a:t>意見書</a:t>
            </a:r>
          </a:p>
          <a:p>
            <a:pPr algn="ctr" defTabSz="871538" eaLnBrk="0" hangingPunct="0">
              <a:defRPr/>
            </a:pPr>
            <a:r>
              <a:rPr lang="ja-JP" altLang="en-US" sz="1600">
                <a:solidFill>
                  <a:prstClr val="black"/>
                </a:solidFill>
                <a:latin typeface="ＭＳ Ｐゴシック" pitchFamily="50" charset="-128"/>
                <a:ea typeface="+mn-ea"/>
              </a:rPr>
              <a:t>補正書</a:t>
            </a:r>
          </a:p>
        </p:txBody>
      </p:sp>
      <p:sp>
        <p:nvSpPr>
          <p:cNvPr id="51227" name="Line 30"/>
          <p:cNvSpPr>
            <a:spLocks noChangeShapeType="1"/>
          </p:cNvSpPr>
          <p:nvPr/>
        </p:nvSpPr>
        <p:spPr bwMode="auto">
          <a:xfrm>
            <a:off x="3059113" y="3186113"/>
            <a:ext cx="223837" cy="1587"/>
          </a:xfrm>
          <a:prstGeom prst="line">
            <a:avLst/>
          </a:prstGeom>
          <a:noFill/>
          <a:ln w="38100">
            <a:solidFill>
              <a:schemeClr val="tx1"/>
            </a:solidFill>
            <a:round/>
            <a:headEnd/>
            <a:tailEnd type="triangle" w="med" len="med"/>
          </a:ln>
        </p:spPr>
        <p:txBody>
          <a:bodyPr vert="eaVert" wrap="none" lIns="87078" tIns="43539" rIns="87078" bIns="43539" anchor="ctr"/>
          <a:lstStyle/>
          <a:p>
            <a:endParaRPr lang="ja-JP" altLang="en-US"/>
          </a:p>
        </p:txBody>
      </p:sp>
      <p:sp>
        <p:nvSpPr>
          <p:cNvPr id="51228" name="Rectangle 31"/>
          <p:cNvSpPr>
            <a:spLocks noChangeArrowheads="1"/>
          </p:cNvSpPr>
          <p:nvPr/>
        </p:nvSpPr>
        <p:spPr bwMode="auto">
          <a:xfrm>
            <a:off x="4121150" y="4451350"/>
            <a:ext cx="990600" cy="347663"/>
          </a:xfrm>
          <a:prstGeom prst="rect">
            <a:avLst/>
          </a:prstGeom>
          <a:solidFill>
            <a:srgbClr val="DDDDDD"/>
          </a:solidFill>
          <a:ln w="9525">
            <a:noFill/>
            <a:miter lim="800000"/>
            <a:headEnd/>
            <a:tailEnd/>
          </a:ln>
          <a:effectLst>
            <a:prstShdw prst="shdw17" dist="17961" dir="2700000">
              <a:srgbClr val="858585"/>
            </a:prstShdw>
          </a:effectLst>
        </p:spPr>
        <p:txBody>
          <a:bodyPr wrap="none" lIns="87064" tIns="43532" rIns="87064" bIns="43532" anchor="ctr"/>
          <a:lstStyle/>
          <a:p>
            <a:pPr algn="ctr" eaLnBrk="0" hangingPunct="0"/>
            <a:r>
              <a:rPr kumimoji="0" lang="ja-JP" altLang="en-US" sz="1400">
                <a:solidFill>
                  <a:srgbClr val="000000"/>
                </a:solidFill>
                <a:latin typeface="ＭＳ Ｐゴシック" charset="-128"/>
              </a:rPr>
              <a:t>登録料納付</a:t>
            </a:r>
          </a:p>
        </p:txBody>
      </p:sp>
      <p:sp>
        <p:nvSpPr>
          <p:cNvPr id="51229" name="Rectangle 32"/>
          <p:cNvSpPr>
            <a:spLocks noChangeArrowheads="1"/>
          </p:cNvSpPr>
          <p:nvPr/>
        </p:nvSpPr>
        <p:spPr bwMode="auto">
          <a:xfrm>
            <a:off x="6729413" y="3379788"/>
            <a:ext cx="506412" cy="1346200"/>
          </a:xfrm>
          <a:prstGeom prst="rect">
            <a:avLst/>
          </a:prstGeom>
          <a:solidFill>
            <a:srgbClr val="FFFF00"/>
          </a:solidFill>
          <a:ln w="28575">
            <a:solidFill>
              <a:schemeClr val="hlink"/>
            </a:solidFill>
            <a:miter lim="800000"/>
            <a:headEnd/>
            <a:tailEnd/>
          </a:ln>
        </p:spPr>
        <p:txBody>
          <a:bodyPr vert="eaVert" wrap="none" lIns="87064" tIns="43532" rIns="87064" bIns="43532" anchor="ctr"/>
          <a:lstStyle/>
          <a:p>
            <a:pPr algn="ctr" defTabSz="871538" eaLnBrk="0" hangingPunct="0"/>
            <a:r>
              <a:rPr lang="ja-JP" altLang="en-US" sz="1600">
                <a:solidFill>
                  <a:srgbClr val="000000"/>
                </a:solidFill>
                <a:latin typeface="ＭＳ Ｐゴシック" charset="-128"/>
              </a:rPr>
              <a:t>異議申立</a:t>
            </a:r>
          </a:p>
        </p:txBody>
      </p:sp>
      <p:sp>
        <p:nvSpPr>
          <p:cNvPr id="51230" name="Rectangle 33"/>
          <p:cNvSpPr>
            <a:spLocks noChangeArrowheads="1"/>
          </p:cNvSpPr>
          <p:nvPr/>
        </p:nvSpPr>
        <p:spPr bwMode="auto">
          <a:xfrm>
            <a:off x="8370888" y="3890963"/>
            <a:ext cx="377825" cy="1050925"/>
          </a:xfrm>
          <a:prstGeom prst="rect">
            <a:avLst/>
          </a:prstGeom>
          <a:solidFill>
            <a:schemeClr val="accent2"/>
          </a:solidFill>
          <a:ln w="9525">
            <a:noFill/>
            <a:miter lim="800000"/>
            <a:headEnd/>
            <a:tailEnd/>
          </a:ln>
          <a:effectLst>
            <a:prstShdw prst="shdw17" dist="17961" dir="2700000">
              <a:srgbClr val="001F5C"/>
            </a:prstShdw>
          </a:effectLst>
        </p:spPr>
        <p:txBody>
          <a:bodyPr vert="eaVert" wrap="none" lIns="87064" tIns="43532" rIns="87064" bIns="43532" anchor="ctr"/>
          <a:lstStyle/>
          <a:p>
            <a:pPr algn="ctr" defTabSz="871538" eaLnBrk="0" hangingPunct="0"/>
            <a:r>
              <a:rPr lang="ja-JP" altLang="en-US" b="1">
                <a:solidFill>
                  <a:srgbClr val="000000"/>
                </a:solidFill>
                <a:latin typeface="ＭＳ Ｐゴシック" charset="-128"/>
              </a:rPr>
              <a:t>維持決定</a:t>
            </a:r>
          </a:p>
        </p:txBody>
      </p:sp>
      <p:sp>
        <p:nvSpPr>
          <p:cNvPr id="51231" name="Rectangle 34"/>
          <p:cNvSpPr>
            <a:spLocks noChangeArrowheads="1"/>
          </p:cNvSpPr>
          <p:nvPr/>
        </p:nvSpPr>
        <p:spPr bwMode="auto">
          <a:xfrm>
            <a:off x="8370888" y="2751138"/>
            <a:ext cx="377825" cy="1050925"/>
          </a:xfrm>
          <a:prstGeom prst="rect">
            <a:avLst/>
          </a:prstGeom>
          <a:solidFill>
            <a:schemeClr val="accent2"/>
          </a:solidFill>
          <a:ln w="9525">
            <a:noFill/>
            <a:miter lim="800000"/>
            <a:headEnd/>
            <a:tailEnd/>
          </a:ln>
          <a:effectLst>
            <a:prstShdw prst="shdw17" dist="17961" dir="2700000">
              <a:srgbClr val="001F5C"/>
            </a:prstShdw>
          </a:effectLst>
        </p:spPr>
        <p:txBody>
          <a:bodyPr vert="eaVert" wrap="none" lIns="87064" tIns="43532" rIns="87064" bIns="43532" anchor="ctr"/>
          <a:lstStyle/>
          <a:p>
            <a:pPr algn="ctr" defTabSz="871538" eaLnBrk="0" hangingPunct="0"/>
            <a:r>
              <a:rPr lang="ja-JP" altLang="en-US" b="1">
                <a:solidFill>
                  <a:srgbClr val="000000"/>
                </a:solidFill>
                <a:latin typeface="ＭＳ Ｐゴシック" charset="-128"/>
              </a:rPr>
              <a:t>取消決定</a:t>
            </a:r>
          </a:p>
        </p:txBody>
      </p:sp>
      <p:sp>
        <p:nvSpPr>
          <p:cNvPr id="241699" name="AutoShape 35"/>
          <p:cNvSpPr>
            <a:spLocks noChangeArrowheads="1"/>
          </p:cNvSpPr>
          <p:nvPr/>
        </p:nvSpPr>
        <p:spPr bwMode="auto">
          <a:xfrm>
            <a:off x="7451725" y="3644900"/>
            <a:ext cx="506413" cy="787400"/>
          </a:xfrm>
          <a:prstGeom prst="foldedCorner">
            <a:avLst>
              <a:gd name="adj" fmla="val 20833"/>
            </a:avLst>
          </a:prstGeom>
          <a:solidFill>
            <a:srgbClr val="DDDDDD"/>
          </a:solidFill>
          <a:ln w="9525">
            <a:solidFill>
              <a:schemeClr val="tx1"/>
            </a:solidFill>
            <a:round/>
            <a:headEnd/>
            <a:tailEnd/>
          </a:ln>
          <a:effectLst>
            <a:prstShdw prst="shdw17" dist="17961" dir="2700000">
              <a:schemeClr val="tx1">
                <a:gamma/>
                <a:shade val="60000"/>
                <a:invGamma/>
              </a:schemeClr>
            </a:prstShdw>
          </a:effectLst>
        </p:spPr>
        <p:txBody>
          <a:bodyPr vert="eaVert" wrap="none" lIns="87064" tIns="43532" rIns="87064" bIns="43532" anchor="ctr"/>
          <a:lstStyle/>
          <a:p>
            <a:pPr algn="ctr" defTabSz="871538" eaLnBrk="0" hangingPunct="0">
              <a:defRPr/>
            </a:pPr>
            <a:r>
              <a:rPr lang="ja-JP" altLang="en-US" sz="1600">
                <a:solidFill>
                  <a:prstClr val="black"/>
                </a:solidFill>
                <a:latin typeface="ＭＳ Ｐゴシック" pitchFamily="50" charset="-128"/>
                <a:ea typeface="+mn-ea"/>
              </a:rPr>
              <a:t>意見書</a:t>
            </a:r>
          </a:p>
        </p:txBody>
      </p:sp>
      <p:sp>
        <p:nvSpPr>
          <p:cNvPr id="51233" name="Line 36"/>
          <p:cNvSpPr>
            <a:spLocks noChangeShapeType="1"/>
          </p:cNvSpPr>
          <p:nvPr/>
        </p:nvSpPr>
        <p:spPr bwMode="auto">
          <a:xfrm>
            <a:off x="6156325" y="4125913"/>
            <a:ext cx="573088" cy="0"/>
          </a:xfrm>
          <a:prstGeom prst="line">
            <a:avLst/>
          </a:prstGeom>
          <a:noFill/>
          <a:ln w="38100" cap="rnd">
            <a:solidFill>
              <a:schemeClr val="tx1"/>
            </a:solidFill>
            <a:prstDash val="sysDot"/>
            <a:round/>
            <a:headEnd/>
            <a:tailEnd type="triangle" w="med" len="med"/>
          </a:ln>
        </p:spPr>
        <p:txBody>
          <a:bodyPr wrap="none" lIns="78969" tIns="39484" rIns="78969" bIns="39484" anchor="ctr"/>
          <a:lstStyle/>
          <a:p>
            <a:endParaRPr lang="ja-JP" altLang="en-US"/>
          </a:p>
        </p:txBody>
      </p:sp>
      <p:sp>
        <p:nvSpPr>
          <p:cNvPr id="51234" name="Line 37"/>
          <p:cNvSpPr>
            <a:spLocks noChangeShapeType="1"/>
          </p:cNvSpPr>
          <p:nvPr/>
        </p:nvSpPr>
        <p:spPr bwMode="auto">
          <a:xfrm flipV="1">
            <a:off x="7235825" y="3521075"/>
            <a:ext cx="1135063" cy="0"/>
          </a:xfrm>
          <a:prstGeom prst="line">
            <a:avLst/>
          </a:prstGeom>
          <a:noFill/>
          <a:ln w="38100" cap="rnd">
            <a:solidFill>
              <a:schemeClr val="tx1"/>
            </a:solidFill>
            <a:prstDash val="sysDot"/>
            <a:round/>
            <a:headEnd/>
            <a:tailEnd type="triangle" w="med" len="med"/>
          </a:ln>
        </p:spPr>
        <p:txBody>
          <a:bodyPr wrap="none" lIns="78969" tIns="39484" rIns="78969" bIns="39484" anchor="ctr"/>
          <a:lstStyle/>
          <a:p>
            <a:endParaRPr lang="ja-JP" altLang="en-US"/>
          </a:p>
        </p:txBody>
      </p:sp>
      <p:sp>
        <p:nvSpPr>
          <p:cNvPr id="51235" name="Line 38"/>
          <p:cNvSpPr>
            <a:spLocks noChangeShapeType="1"/>
          </p:cNvSpPr>
          <p:nvPr/>
        </p:nvSpPr>
        <p:spPr bwMode="auto">
          <a:xfrm>
            <a:off x="7235825" y="4492625"/>
            <a:ext cx="1135063" cy="0"/>
          </a:xfrm>
          <a:prstGeom prst="line">
            <a:avLst/>
          </a:prstGeom>
          <a:noFill/>
          <a:ln w="38100" cap="rnd">
            <a:solidFill>
              <a:schemeClr val="tx1"/>
            </a:solidFill>
            <a:prstDash val="sysDot"/>
            <a:round/>
            <a:headEnd/>
            <a:tailEnd type="triangle" w="med" len="med"/>
          </a:ln>
        </p:spPr>
        <p:txBody>
          <a:bodyPr wrap="none" lIns="78969" tIns="39484" rIns="78969" bIns="39484" anchor="ctr"/>
          <a:lstStyle/>
          <a:p>
            <a:endParaRPr lang="ja-JP" altLang="en-US"/>
          </a:p>
        </p:txBody>
      </p:sp>
      <p:sp>
        <p:nvSpPr>
          <p:cNvPr id="241703" name="Rectangle 39"/>
          <p:cNvSpPr>
            <a:spLocks noChangeArrowheads="1"/>
          </p:cNvSpPr>
          <p:nvPr/>
        </p:nvSpPr>
        <p:spPr bwMode="auto">
          <a:xfrm>
            <a:off x="6877050" y="5089525"/>
            <a:ext cx="990600" cy="600075"/>
          </a:xfrm>
          <a:prstGeom prst="rect">
            <a:avLst/>
          </a:prstGeom>
          <a:solidFill>
            <a:srgbClr val="DDDDDD"/>
          </a:solidFill>
          <a:ln w="28575">
            <a:solidFill>
              <a:schemeClr val="tx1"/>
            </a:solidFill>
            <a:miter lim="800000"/>
            <a:headEnd/>
            <a:tailEnd/>
          </a:ln>
          <a:effectLst>
            <a:prstShdw prst="shdw17" dist="17961" dir="2700000">
              <a:schemeClr val="tx1">
                <a:gamma/>
                <a:shade val="60000"/>
                <a:invGamma/>
              </a:schemeClr>
            </a:prstShdw>
          </a:effectLst>
        </p:spPr>
        <p:txBody>
          <a:bodyPr wrap="none" lIns="87064" tIns="43532" rIns="87064" bIns="43532" anchor="ctr"/>
          <a:lstStyle/>
          <a:p>
            <a:pPr algn="ctr" eaLnBrk="0" hangingPunct="0">
              <a:defRPr/>
            </a:pPr>
            <a:r>
              <a:rPr kumimoji="0" lang="ja-JP" altLang="en-US" sz="1400" b="1">
                <a:solidFill>
                  <a:prstClr val="black"/>
                </a:solidFill>
                <a:latin typeface="ＭＳ Ｐゴシック" pitchFamily="50" charset="-128"/>
                <a:ea typeface="+mn-ea"/>
              </a:rPr>
              <a:t>権利消滅</a:t>
            </a:r>
          </a:p>
          <a:p>
            <a:pPr algn="ctr" eaLnBrk="0" hangingPunct="0">
              <a:defRPr/>
            </a:pPr>
            <a:r>
              <a:rPr kumimoji="0" lang="ja-JP" altLang="en-US" sz="1400" b="1">
                <a:solidFill>
                  <a:prstClr val="black"/>
                </a:solidFill>
                <a:latin typeface="ＭＳ Ｐゴシック" pitchFamily="50" charset="-128"/>
                <a:ea typeface="+mn-ea"/>
              </a:rPr>
              <a:t>又は更新</a:t>
            </a:r>
          </a:p>
        </p:txBody>
      </p:sp>
      <p:sp>
        <p:nvSpPr>
          <p:cNvPr id="51237" name="Line 40"/>
          <p:cNvSpPr>
            <a:spLocks noChangeShapeType="1"/>
          </p:cNvSpPr>
          <p:nvPr/>
        </p:nvSpPr>
        <p:spPr bwMode="auto">
          <a:xfrm>
            <a:off x="5154613" y="5373688"/>
            <a:ext cx="1722437" cy="15875"/>
          </a:xfrm>
          <a:prstGeom prst="line">
            <a:avLst/>
          </a:prstGeom>
          <a:noFill/>
          <a:ln w="38100">
            <a:solidFill>
              <a:schemeClr val="tx1"/>
            </a:solidFill>
            <a:round/>
            <a:headEnd/>
            <a:tailEnd type="triangle" w="med" len="med"/>
          </a:ln>
        </p:spPr>
        <p:txBody>
          <a:bodyPr wrap="none" lIns="78969" tIns="39484" rIns="78969" bIns="39484" anchor="ctr"/>
          <a:lstStyle/>
          <a:p>
            <a:endParaRPr lang="ja-JP" altLang="en-US"/>
          </a:p>
        </p:txBody>
      </p:sp>
      <p:sp>
        <p:nvSpPr>
          <p:cNvPr id="51238" name="Text Box 41"/>
          <p:cNvSpPr txBox="1">
            <a:spLocks noChangeArrowheads="1"/>
          </p:cNvSpPr>
          <p:nvPr/>
        </p:nvSpPr>
        <p:spPr bwMode="auto">
          <a:xfrm>
            <a:off x="6227763" y="5043488"/>
            <a:ext cx="1206500" cy="333375"/>
          </a:xfrm>
          <a:prstGeom prst="rect">
            <a:avLst/>
          </a:prstGeom>
          <a:noFill/>
          <a:ln w="9525">
            <a:noFill/>
            <a:miter lim="800000"/>
            <a:headEnd/>
            <a:tailEnd/>
          </a:ln>
          <a:effectLst>
            <a:prstShdw prst="shdw17" dist="17961" dir="2700000">
              <a:srgbClr val="00003D"/>
            </a:prstShdw>
          </a:effectLst>
        </p:spPr>
        <p:txBody>
          <a:bodyPr lIns="87064" tIns="43532" rIns="87064" bIns="43532">
            <a:spAutoFit/>
          </a:bodyPr>
          <a:lstStyle/>
          <a:p>
            <a:pPr eaLnBrk="0" hangingPunct="0">
              <a:spcBef>
                <a:spcPct val="50000"/>
              </a:spcBef>
            </a:pPr>
            <a:r>
              <a:rPr kumimoji="0" lang="en-US" altLang="ja-JP" sz="1600" b="1">
                <a:solidFill>
                  <a:srgbClr val="000000"/>
                </a:solidFill>
                <a:latin typeface="ＭＳ Ｐゴシック" charset="-128"/>
              </a:rPr>
              <a:t>10</a:t>
            </a:r>
            <a:r>
              <a:rPr kumimoji="0" lang="ja-JP" altLang="en-US" sz="1600" b="1">
                <a:solidFill>
                  <a:srgbClr val="000000"/>
                </a:solidFill>
                <a:latin typeface="ＭＳ Ｐゴシック" charset="-128"/>
              </a:rPr>
              <a:t>年</a:t>
            </a:r>
          </a:p>
        </p:txBody>
      </p:sp>
      <p:sp>
        <p:nvSpPr>
          <p:cNvPr id="51239" name="Text Box 42"/>
          <p:cNvSpPr txBox="1">
            <a:spLocks noChangeArrowheads="1"/>
          </p:cNvSpPr>
          <p:nvPr/>
        </p:nvSpPr>
        <p:spPr bwMode="auto">
          <a:xfrm>
            <a:off x="6156325" y="4179888"/>
            <a:ext cx="792163" cy="333375"/>
          </a:xfrm>
          <a:prstGeom prst="rect">
            <a:avLst/>
          </a:prstGeom>
          <a:noFill/>
          <a:ln w="9525">
            <a:noFill/>
            <a:miter lim="800000"/>
            <a:headEnd/>
            <a:tailEnd/>
          </a:ln>
          <a:effectLst>
            <a:prstShdw prst="shdw17" dist="17961" dir="2700000">
              <a:srgbClr val="00003D"/>
            </a:prstShdw>
          </a:effectLst>
        </p:spPr>
        <p:txBody>
          <a:bodyPr lIns="87064" tIns="43532" rIns="87064" bIns="43532">
            <a:spAutoFit/>
          </a:bodyPr>
          <a:lstStyle/>
          <a:p>
            <a:pPr eaLnBrk="0" hangingPunct="0">
              <a:spcBef>
                <a:spcPct val="50000"/>
              </a:spcBef>
            </a:pPr>
            <a:r>
              <a:rPr kumimoji="0" lang="ja-JP" altLang="en-US" sz="1600" b="1">
                <a:solidFill>
                  <a:srgbClr val="000000"/>
                </a:solidFill>
                <a:latin typeface="ＭＳ Ｐゴシック" charset="-128"/>
              </a:rPr>
              <a:t>２月</a:t>
            </a:r>
          </a:p>
        </p:txBody>
      </p:sp>
      <p:sp>
        <p:nvSpPr>
          <p:cNvPr id="51240" name="Rectangle 43"/>
          <p:cNvSpPr>
            <a:spLocks noChangeArrowheads="1"/>
          </p:cNvSpPr>
          <p:nvPr/>
        </p:nvSpPr>
        <p:spPr bwMode="auto">
          <a:xfrm>
            <a:off x="8172450" y="2636838"/>
            <a:ext cx="792163" cy="2403475"/>
          </a:xfrm>
          <a:prstGeom prst="rect">
            <a:avLst/>
          </a:prstGeom>
          <a:noFill/>
          <a:ln w="28575">
            <a:solidFill>
              <a:srgbClr val="009900"/>
            </a:solidFill>
            <a:prstDash val="dash"/>
            <a:miter lim="800000"/>
            <a:headEnd/>
            <a:tailEnd/>
          </a:ln>
          <a:effectLst>
            <a:prstShdw prst="shdw17" dist="17961" dir="2700000">
              <a:srgbClr val="005C00"/>
            </a:prstShdw>
          </a:effectLst>
        </p:spPr>
        <p:txBody>
          <a:bodyPr wrap="none" lIns="87078" tIns="43539" rIns="87078" bIns="43539" anchor="ctr"/>
          <a:lstStyle/>
          <a:p>
            <a:endParaRPr lang="ja-JP" altLang="en-US">
              <a:solidFill>
                <a:srgbClr val="000000"/>
              </a:solidFill>
              <a:latin typeface="ＭＳ Ｐゴシック" charset="-128"/>
            </a:endParaRPr>
          </a:p>
        </p:txBody>
      </p:sp>
      <p:sp>
        <p:nvSpPr>
          <p:cNvPr id="51241" name="Line 44"/>
          <p:cNvSpPr>
            <a:spLocks noChangeShapeType="1"/>
          </p:cNvSpPr>
          <p:nvPr/>
        </p:nvSpPr>
        <p:spPr bwMode="auto">
          <a:xfrm flipH="1" flipV="1">
            <a:off x="5556250" y="3284538"/>
            <a:ext cx="2778125" cy="19050"/>
          </a:xfrm>
          <a:prstGeom prst="line">
            <a:avLst/>
          </a:prstGeom>
          <a:noFill/>
          <a:ln w="38100" cap="rnd">
            <a:solidFill>
              <a:schemeClr val="tx1"/>
            </a:solidFill>
            <a:prstDash val="sysDot"/>
            <a:round/>
            <a:headEnd/>
            <a:tailEnd/>
          </a:ln>
        </p:spPr>
        <p:txBody>
          <a:bodyPr wrap="none" lIns="87078" tIns="43539" rIns="87078" bIns="43539" anchor="ctr"/>
          <a:lstStyle/>
          <a:p>
            <a:endParaRPr lang="ja-JP" altLang="en-US"/>
          </a:p>
        </p:txBody>
      </p:sp>
      <p:sp>
        <p:nvSpPr>
          <p:cNvPr id="51242" name="Line 45"/>
          <p:cNvSpPr>
            <a:spLocks noChangeShapeType="1"/>
          </p:cNvSpPr>
          <p:nvPr/>
        </p:nvSpPr>
        <p:spPr bwMode="auto">
          <a:xfrm flipV="1">
            <a:off x="5556250" y="3044825"/>
            <a:ext cx="0" cy="241300"/>
          </a:xfrm>
          <a:prstGeom prst="line">
            <a:avLst/>
          </a:prstGeom>
          <a:noFill/>
          <a:ln w="38100" cap="rnd">
            <a:solidFill>
              <a:schemeClr val="tx1"/>
            </a:solidFill>
            <a:prstDash val="sysDot"/>
            <a:round/>
            <a:headEnd/>
            <a:tailEnd type="triangle" w="med" len="med"/>
          </a:ln>
        </p:spPr>
        <p:txBody>
          <a:bodyPr wrap="none" lIns="87078" tIns="43539" rIns="87078" bIns="43539" anchor="ctr"/>
          <a:lstStyle/>
          <a:p>
            <a:endParaRPr lang="ja-JP" altLang="en-US"/>
          </a:p>
        </p:txBody>
      </p:sp>
      <p:sp>
        <p:nvSpPr>
          <p:cNvPr id="241710" name="AutoShape 46"/>
          <p:cNvSpPr>
            <a:spLocks noChangeArrowheads="1"/>
          </p:cNvSpPr>
          <p:nvPr/>
        </p:nvSpPr>
        <p:spPr bwMode="auto">
          <a:xfrm>
            <a:off x="3276600" y="5770563"/>
            <a:ext cx="2446338" cy="898525"/>
          </a:xfrm>
          <a:prstGeom prst="wedgeRoundRectCallout">
            <a:avLst>
              <a:gd name="adj1" fmla="val -63083"/>
              <a:gd name="adj2" fmla="val -48650"/>
              <a:gd name="adj3" fmla="val 16667"/>
            </a:avLst>
          </a:prstGeom>
          <a:solidFill>
            <a:srgbClr val="FFFFCC"/>
          </a:solidFill>
          <a:ln w="28575">
            <a:solidFill>
              <a:srgbClr val="008000"/>
            </a:solidFill>
            <a:miter lim="800000"/>
            <a:headEnd/>
            <a:tailEnd/>
          </a:ln>
          <a:effectLst>
            <a:outerShdw dist="35921" dir="2700000" algn="ctr" rotWithShape="0">
              <a:srgbClr val="808080"/>
            </a:outerShdw>
          </a:effectLst>
        </p:spPr>
        <p:txBody>
          <a:bodyPr lIns="87071" tIns="43535" rIns="87071" bIns="43535" anchor="ctr"/>
          <a:lstStyle/>
          <a:p>
            <a:pPr algn="ctr" eaLnBrk="0" hangingPunct="0">
              <a:defRPr/>
            </a:pPr>
            <a:endParaRPr kumimoji="0" lang="en-US" altLang="ja-JP" sz="1600" b="1" dirty="0">
              <a:solidFill>
                <a:srgbClr val="000099"/>
              </a:solidFill>
              <a:latin typeface="ＭＳ Ｐゴシック" pitchFamily="50" charset="-128"/>
              <a:ea typeface="+mn-ea"/>
            </a:endParaRPr>
          </a:p>
          <a:p>
            <a:pPr algn="ctr" eaLnBrk="0" hangingPunct="0">
              <a:defRPr/>
            </a:pPr>
            <a:endParaRPr kumimoji="0" lang="en-US" altLang="ja-JP" sz="1600" b="1" dirty="0">
              <a:solidFill>
                <a:srgbClr val="000099"/>
              </a:solidFill>
              <a:latin typeface="ＭＳ Ｐゴシック" pitchFamily="50" charset="-128"/>
              <a:ea typeface="+mn-ea"/>
            </a:endParaRPr>
          </a:p>
          <a:p>
            <a:pPr algn="ctr" eaLnBrk="0" hangingPunct="0">
              <a:defRPr/>
            </a:pPr>
            <a:r>
              <a:rPr kumimoji="0" lang="en-US" altLang="ja-JP" sz="1600" b="1" dirty="0">
                <a:solidFill>
                  <a:srgbClr val="000099"/>
                </a:solidFill>
                <a:latin typeface="ＭＳ Ｐゴシック" pitchFamily="50" charset="-128"/>
                <a:ea typeface="+mn-ea"/>
              </a:rPr>
              <a:t>○</a:t>
            </a:r>
            <a:r>
              <a:rPr kumimoji="0" lang="ja-JP" altLang="en-US" sz="1600" b="1" dirty="0">
                <a:solidFill>
                  <a:srgbClr val="000099"/>
                </a:solidFill>
                <a:latin typeface="ＭＳ Ｐゴシック" pitchFamily="50" charset="-128"/>
                <a:ea typeface="+mn-ea"/>
              </a:rPr>
              <a:t>金銭的請求権</a:t>
            </a:r>
          </a:p>
          <a:p>
            <a:pPr algn="ctr" eaLnBrk="0" hangingPunct="0">
              <a:defRPr/>
            </a:pPr>
            <a:r>
              <a:rPr kumimoji="0" lang="ja-JP" altLang="en-US" sz="1200" b="1" dirty="0">
                <a:solidFill>
                  <a:srgbClr val="000099"/>
                </a:solidFill>
                <a:latin typeface="ＭＳ Ｐゴシック" pitchFamily="50" charset="-128"/>
                <a:ea typeface="+mn-ea"/>
              </a:rPr>
              <a:t>当該使用によって生じた損失額</a:t>
            </a:r>
          </a:p>
        </p:txBody>
      </p:sp>
      <p:sp>
        <p:nvSpPr>
          <p:cNvPr id="241711" name="AutoShape 47"/>
          <p:cNvSpPr>
            <a:spLocks noChangeArrowheads="1"/>
          </p:cNvSpPr>
          <p:nvPr/>
        </p:nvSpPr>
        <p:spPr bwMode="auto">
          <a:xfrm>
            <a:off x="6011863" y="5832475"/>
            <a:ext cx="2808287" cy="900113"/>
          </a:xfrm>
          <a:prstGeom prst="wedgeRoundRectCallout">
            <a:avLst>
              <a:gd name="adj1" fmla="val 7292"/>
              <a:gd name="adj2" fmla="val -72815"/>
              <a:gd name="adj3" fmla="val 16667"/>
            </a:avLst>
          </a:prstGeom>
          <a:solidFill>
            <a:srgbClr val="FFFFCC"/>
          </a:solidFill>
          <a:ln w="28575">
            <a:solidFill>
              <a:srgbClr val="008000"/>
            </a:solidFill>
            <a:miter lim="800000"/>
            <a:headEnd/>
            <a:tailEnd/>
          </a:ln>
          <a:effectLst>
            <a:outerShdw dist="35921" dir="2700000" algn="ctr" rotWithShape="0">
              <a:srgbClr val="808080"/>
            </a:outerShdw>
          </a:effectLst>
        </p:spPr>
        <p:txBody>
          <a:bodyPr lIns="87071" tIns="43535" rIns="87071" bIns="43535" anchor="ctr"/>
          <a:lstStyle/>
          <a:p>
            <a:pPr algn="ctr" eaLnBrk="0" hangingPunct="0">
              <a:defRPr/>
            </a:pPr>
            <a:endParaRPr kumimoji="0" lang="en-US" altLang="ja-JP" sz="1600" b="1">
              <a:solidFill>
                <a:srgbClr val="000099"/>
              </a:solidFill>
              <a:latin typeface="ＭＳ Ｐゴシック" pitchFamily="50" charset="-128"/>
              <a:ea typeface="+mn-ea"/>
            </a:endParaRPr>
          </a:p>
          <a:p>
            <a:pPr algn="ctr" eaLnBrk="0" hangingPunct="0">
              <a:defRPr/>
            </a:pPr>
            <a:r>
              <a:rPr kumimoji="0" lang="en-US" altLang="ja-JP" sz="1400" b="1">
                <a:solidFill>
                  <a:srgbClr val="000099"/>
                </a:solidFill>
                <a:latin typeface="ＭＳ Ｐゴシック" pitchFamily="50" charset="-128"/>
                <a:ea typeface="+mn-ea"/>
              </a:rPr>
              <a:t>10</a:t>
            </a:r>
            <a:r>
              <a:rPr kumimoji="0" lang="ja-JP" altLang="en-US" sz="1400" b="1">
                <a:solidFill>
                  <a:srgbClr val="000099"/>
                </a:solidFill>
                <a:latin typeface="ＭＳ Ｐゴシック" pitchFamily="50" charset="-128"/>
                <a:ea typeface="+mn-ea"/>
              </a:rPr>
              <a:t>年ごとに更新を繰り返すことで半永久的な権利として存続</a:t>
            </a:r>
          </a:p>
        </p:txBody>
      </p:sp>
      <p:sp>
        <p:nvSpPr>
          <p:cNvPr id="241712" name="Rectangle 48"/>
          <p:cNvSpPr>
            <a:spLocks noChangeArrowheads="1"/>
          </p:cNvSpPr>
          <p:nvPr/>
        </p:nvSpPr>
        <p:spPr bwMode="auto">
          <a:xfrm>
            <a:off x="6330950" y="5807075"/>
            <a:ext cx="2344738" cy="357188"/>
          </a:xfrm>
          <a:prstGeom prst="rect">
            <a:avLst/>
          </a:prstGeom>
          <a:solidFill>
            <a:srgbClr val="CCFFCC"/>
          </a:solidFill>
          <a:ln w="9525">
            <a:solidFill>
              <a:schemeClr val="tx1"/>
            </a:solidFill>
            <a:miter lim="800000"/>
            <a:headEnd/>
            <a:tailEnd/>
          </a:ln>
          <a:effectLst>
            <a:outerShdw dist="35921" dir="2700000" algn="ctr" rotWithShape="0">
              <a:srgbClr val="808080"/>
            </a:outerShdw>
          </a:effectLst>
        </p:spPr>
        <p:txBody>
          <a:bodyPr lIns="71602" tIns="35801" rIns="71602" bIns="35801" anchor="ctr">
            <a:spAutoFit/>
          </a:bodyPr>
          <a:lstStyle/>
          <a:p>
            <a:pPr algn="ctr" defTabSz="871538">
              <a:defRPr/>
            </a:pPr>
            <a:r>
              <a:rPr lang="ja-JP" altLang="en-US">
                <a:solidFill>
                  <a:prstClr val="black"/>
                </a:solidFill>
                <a:latin typeface="ＭＳ Ｐゴシック" pitchFamily="50" charset="-128"/>
                <a:ea typeface="+mn-ea"/>
              </a:rPr>
              <a:t>存続期間の更新</a:t>
            </a:r>
          </a:p>
        </p:txBody>
      </p:sp>
      <p:sp>
        <p:nvSpPr>
          <p:cNvPr id="51246" name="Line 49"/>
          <p:cNvSpPr>
            <a:spLocks noChangeShapeType="1"/>
          </p:cNvSpPr>
          <p:nvPr/>
        </p:nvSpPr>
        <p:spPr bwMode="auto">
          <a:xfrm>
            <a:off x="7867650" y="5373688"/>
            <a:ext cx="1203325" cy="15875"/>
          </a:xfrm>
          <a:prstGeom prst="line">
            <a:avLst/>
          </a:prstGeom>
          <a:noFill/>
          <a:ln w="38100">
            <a:solidFill>
              <a:schemeClr val="tx1"/>
            </a:solidFill>
            <a:prstDash val="sysDot"/>
            <a:round/>
            <a:headEnd/>
            <a:tailEnd type="triangle" w="med" len="med"/>
          </a:ln>
        </p:spPr>
        <p:txBody>
          <a:bodyPr wrap="none" lIns="78969" tIns="39484" rIns="78969" bIns="39484" anchor="ctr"/>
          <a:lstStyle/>
          <a:p>
            <a:endParaRPr lang="ja-JP" altLang="en-US"/>
          </a:p>
        </p:txBody>
      </p:sp>
      <p:sp>
        <p:nvSpPr>
          <p:cNvPr id="241714" name="Rectangle 50"/>
          <p:cNvSpPr>
            <a:spLocks noChangeArrowheads="1"/>
          </p:cNvSpPr>
          <p:nvPr/>
        </p:nvSpPr>
        <p:spPr bwMode="auto">
          <a:xfrm>
            <a:off x="3738563" y="5880100"/>
            <a:ext cx="1481137" cy="357188"/>
          </a:xfrm>
          <a:prstGeom prst="rect">
            <a:avLst/>
          </a:prstGeom>
          <a:solidFill>
            <a:srgbClr val="CCFFCC"/>
          </a:solidFill>
          <a:ln w="9525">
            <a:solidFill>
              <a:schemeClr val="tx1"/>
            </a:solidFill>
            <a:miter lim="800000"/>
            <a:headEnd/>
            <a:tailEnd/>
          </a:ln>
          <a:effectLst>
            <a:outerShdw dist="35921" dir="2700000" algn="ctr" rotWithShape="0">
              <a:srgbClr val="808080"/>
            </a:outerShdw>
          </a:effectLst>
        </p:spPr>
        <p:txBody>
          <a:bodyPr lIns="71602" tIns="35801" rIns="71602" bIns="35801" anchor="ctr">
            <a:spAutoFit/>
          </a:bodyPr>
          <a:lstStyle/>
          <a:p>
            <a:pPr algn="ctr" defTabSz="871538">
              <a:defRPr/>
            </a:pPr>
            <a:r>
              <a:rPr lang="ja-JP" altLang="en-US">
                <a:solidFill>
                  <a:prstClr val="black"/>
                </a:solidFill>
                <a:latin typeface="ＭＳ Ｐゴシック" pitchFamily="50" charset="-128"/>
                <a:ea typeface="+mn-ea"/>
              </a:rPr>
              <a:t>出願の公開</a:t>
            </a:r>
          </a:p>
        </p:txBody>
      </p:sp>
      <p:sp>
        <p:nvSpPr>
          <p:cNvPr id="51248" name="AutoShape 51"/>
          <p:cNvSpPr>
            <a:spLocks noChangeArrowheads="1"/>
          </p:cNvSpPr>
          <p:nvPr/>
        </p:nvSpPr>
        <p:spPr bwMode="auto">
          <a:xfrm>
            <a:off x="7092950" y="1125538"/>
            <a:ext cx="1511300" cy="1223962"/>
          </a:xfrm>
          <a:prstGeom prst="star8">
            <a:avLst>
              <a:gd name="adj" fmla="val 38250"/>
            </a:avLst>
          </a:prstGeom>
          <a:solidFill>
            <a:srgbClr val="FFFFCC"/>
          </a:solidFill>
          <a:ln w="9525" algn="ctr">
            <a:solidFill>
              <a:schemeClr val="tx1"/>
            </a:solidFill>
            <a:miter lim="800000"/>
            <a:headEnd/>
            <a:tailEnd/>
          </a:ln>
        </p:spPr>
        <p:txBody>
          <a:bodyPr wrap="none" anchor="ctr"/>
          <a:lstStyle/>
          <a:p>
            <a:pPr algn="ctr"/>
            <a:r>
              <a:rPr lang="ja-JP" altLang="en-US" sz="1400">
                <a:solidFill>
                  <a:srgbClr val="000000"/>
                </a:solidFill>
                <a:latin typeface="ＭＳ Ｐゴシック" charset="-128"/>
              </a:rPr>
              <a:t>無効審判</a:t>
            </a:r>
          </a:p>
          <a:p>
            <a:pPr algn="ctr"/>
            <a:r>
              <a:rPr lang="ja-JP" altLang="en-US" sz="1400">
                <a:solidFill>
                  <a:srgbClr val="000000"/>
                </a:solidFill>
                <a:latin typeface="ＭＳ Ｐゴシック" charset="-128"/>
              </a:rPr>
              <a:t>取消審判</a:t>
            </a:r>
          </a:p>
          <a:p>
            <a:pPr algn="ctr"/>
            <a:r>
              <a:rPr lang="ja-JP" altLang="en-US" sz="1400">
                <a:solidFill>
                  <a:srgbClr val="000000"/>
                </a:solidFill>
                <a:latin typeface="ＭＳ Ｐゴシック" charset="-128"/>
              </a:rPr>
              <a:t>は省略</a:t>
            </a:r>
          </a:p>
        </p:txBody>
      </p:sp>
      <p:sp>
        <p:nvSpPr>
          <p:cNvPr id="51249" name="タイトル 1"/>
          <p:cNvSpPr>
            <a:spLocks noGrp="1"/>
          </p:cNvSpPr>
          <p:nvPr>
            <p:ph type="title"/>
          </p:nvPr>
        </p:nvSpPr>
        <p:spPr>
          <a:xfrm>
            <a:off x="612775" y="115888"/>
            <a:ext cx="8153400" cy="990600"/>
          </a:xfrm>
        </p:spPr>
        <p:txBody>
          <a:bodyPr/>
          <a:lstStyle/>
          <a:p>
            <a:r>
              <a:rPr lang="ja-JP" altLang="en-US" smtClean="0">
                <a:latin typeface="Times New Roman" pitchFamily="18" charset="0"/>
                <a:ea typeface="ＭＳ Ｐゴシック" charset="-128"/>
              </a:rPr>
              <a:t>商標登録出願の流れ</a:t>
            </a:r>
            <a:endParaRPr lang="ja-JP" altLang="en-US" smtClean="0">
              <a:latin typeface="ＭＳ Ｐゴシック" charset="-128"/>
              <a:ea typeface="ＭＳ Ｐゴシック" charset="-128"/>
            </a:endParaRPr>
          </a:p>
        </p:txBody>
      </p:sp>
      <p:sp>
        <p:nvSpPr>
          <p:cNvPr id="54" name="Rectangle 8"/>
          <p:cNvSpPr>
            <a:spLocks noChangeArrowheads="1"/>
          </p:cNvSpPr>
          <p:nvPr/>
        </p:nvSpPr>
        <p:spPr bwMode="auto">
          <a:xfrm>
            <a:off x="-14288" y="1588"/>
            <a:ext cx="1279526"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MS PGothic" pitchFamily="34" charset="-128"/>
                <a:ea typeface="+mn-ea"/>
              </a:rPr>
              <a:t>１４－１</a:t>
            </a:r>
            <a:endParaRPr lang="en-US" altLang="ja-JP" sz="2800" dirty="0">
              <a:solidFill>
                <a:prstClr val="black"/>
              </a:solidFill>
              <a:latin typeface="MS PGothic" pitchFamily="34" charset="-128"/>
              <a:ea typeface="+mn-ea"/>
            </a:endParaRPr>
          </a:p>
        </p:txBody>
      </p:sp>
      <p:sp>
        <p:nvSpPr>
          <p:cNvPr id="53" name="スライド番号プレースホルダー 5"/>
          <p:cNvSpPr txBox="1">
            <a:spLocks/>
          </p:cNvSpPr>
          <p:nvPr/>
        </p:nvSpPr>
        <p:spPr>
          <a:xfrm>
            <a:off x="86756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FE8C0035-7B0F-4398-B221-CDDDCC1B7464}" type="slidenum">
              <a:rPr lang="en-US" smtClean="0">
                <a:solidFill>
                  <a:prstClr val="black"/>
                </a:solidFill>
              </a:rPr>
              <a:pPr>
                <a:defRPr/>
              </a:pPr>
              <a:t>14</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249" name="Group 2"/>
          <p:cNvGrpSpPr>
            <a:grpSpLocks/>
          </p:cNvGrpSpPr>
          <p:nvPr/>
        </p:nvGrpSpPr>
        <p:grpSpPr bwMode="auto">
          <a:xfrm>
            <a:off x="1295400" y="2778125"/>
            <a:ext cx="1657350" cy="293688"/>
            <a:chOff x="864" y="1632"/>
            <a:chExt cx="1104" cy="192"/>
          </a:xfrm>
        </p:grpSpPr>
        <p:sp>
          <p:nvSpPr>
            <p:cNvPr id="53301" name="Line 3"/>
            <p:cNvSpPr>
              <a:spLocks noChangeShapeType="1"/>
            </p:cNvSpPr>
            <p:nvPr/>
          </p:nvSpPr>
          <p:spPr bwMode="auto">
            <a:xfrm>
              <a:off x="864" y="1728"/>
              <a:ext cx="1104" cy="0"/>
            </a:xfrm>
            <a:prstGeom prst="line">
              <a:avLst/>
            </a:prstGeom>
            <a:noFill/>
            <a:ln w="28575">
              <a:solidFill>
                <a:srgbClr val="000000"/>
              </a:solidFill>
              <a:round/>
              <a:headEnd/>
              <a:tailEnd type="triangle" w="med" len="med"/>
            </a:ln>
          </p:spPr>
          <p:txBody>
            <a:bodyPr wrap="none" anchor="ctr"/>
            <a:lstStyle/>
            <a:p>
              <a:endParaRPr lang="ja-JP" altLang="en-US"/>
            </a:p>
          </p:txBody>
        </p:sp>
        <p:sp>
          <p:nvSpPr>
            <p:cNvPr id="53302" name="AutoShape 4"/>
            <p:cNvSpPr>
              <a:spLocks noChangeArrowheads="1"/>
            </p:cNvSpPr>
            <p:nvPr/>
          </p:nvSpPr>
          <p:spPr bwMode="auto">
            <a:xfrm>
              <a:off x="960" y="1632"/>
              <a:ext cx="384" cy="192"/>
            </a:xfrm>
            <a:prstGeom prst="roundRect">
              <a:avLst>
                <a:gd name="adj" fmla="val 50000"/>
              </a:avLst>
            </a:prstGeom>
            <a:solidFill>
              <a:srgbClr val="CCFFFF"/>
            </a:solidFill>
            <a:ln w="9525">
              <a:solidFill>
                <a:srgbClr val="0066CC"/>
              </a:solidFill>
              <a:round/>
              <a:headEnd/>
              <a:tailEnd/>
            </a:ln>
            <a:effectLst>
              <a:prstShdw prst="shdw17" dist="17961" dir="2700000">
                <a:srgbClr val="003D7A"/>
              </a:prstShdw>
            </a:effectLst>
          </p:spPr>
          <p:txBody>
            <a:bodyPr wrap="none" lIns="87078" tIns="43539" rIns="87078" bIns="43539" anchor="ctr"/>
            <a:lstStyle/>
            <a:p>
              <a:pPr algn="ctr" defTabSz="871538"/>
              <a:r>
                <a:rPr lang="ja-JP" altLang="en-US" sz="1100">
                  <a:solidFill>
                    <a:srgbClr val="000000"/>
                  </a:solidFill>
                  <a:latin typeface="ＭＳ Ｐゴシック" charset="-128"/>
                </a:rPr>
                <a:t>公開</a:t>
              </a:r>
            </a:p>
          </p:txBody>
        </p:sp>
        <p:sp>
          <p:nvSpPr>
            <p:cNvPr id="53303" name="AutoShape 5"/>
            <p:cNvSpPr>
              <a:spLocks noChangeArrowheads="1"/>
            </p:cNvSpPr>
            <p:nvPr/>
          </p:nvSpPr>
          <p:spPr bwMode="auto">
            <a:xfrm>
              <a:off x="1392" y="1632"/>
              <a:ext cx="384" cy="192"/>
            </a:xfrm>
            <a:prstGeom prst="roundRect">
              <a:avLst>
                <a:gd name="adj" fmla="val 50000"/>
              </a:avLst>
            </a:prstGeom>
            <a:solidFill>
              <a:srgbClr val="CCFFFF"/>
            </a:solidFill>
            <a:ln w="9525">
              <a:solidFill>
                <a:srgbClr val="0066CC"/>
              </a:solidFill>
              <a:round/>
              <a:headEnd/>
              <a:tailEnd/>
            </a:ln>
            <a:effectLst>
              <a:prstShdw prst="shdw17" dist="17961" dir="2700000">
                <a:srgbClr val="003D7A"/>
              </a:prstShdw>
            </a:effectLst>
          </p:spPr>
          <p:txBody>
            <a:bodyPr wrap="none" lIns="87078" tIns="43539" rIns="87078" bIns="43539" anchor="ctr"/>
            <a:lstStyle/>
            <a:p>
              <a:pPr algn="ctr" defTabSz="871538"/>
              <a:r>
                <a:rPr lang="ja-JP" altLang="en-US" sz="1100">
                  <a:solidFill>
                    <a:srgbClr val="000000"/>
                  </a:solidFill>
                  <a:latin typeface="ＭＳ Ｐゴシック" charset="-128"/>
                </a:rPr>
                <a:t>審査</a:t>
              </a:r>
            </a:p>
          </p:txBody>
        </p:sp>
      </p:grpSp>
      <p:grpSp>
        <p:nvGrpSpPr>
          <p:cNvPr id="53250" name="Group 7"/>
          <p:cNvGrpSpPr>
            <a:grpSpLocks/>
          </p:cNvGrpSpPr>
          <p:nvPr/>
        </p:nvGrpSpPr>
        <p:grpSpPr bwMode="auto">
          <a:xfrm>
            <a:off x="3384550" y="2263775"/>
            <a:ext cx="2016125" cy="441325"/>
            <a:chOff x="2256" y="1296"/>
            <a:chExt cx="1344" cy="288"/>
          </a:xfrm>
        </p:grpSpPr>
        <p:sp>
          <p:nvSpPr>
            <p:cNvPr id="53296" name="Line 8"/>
            <p:cNvSpPr>
              <a:spLocks noChangeShapeType="1"/>
            </p:cNvSpPr>
            <p:nvPr/>
          </p:nvSpPr>
          <p:spPr bwMode="auto">
            <a:xfrm>
              <a:off x="2256" y="1296"/>
              <a:ext cx="0" cy="288"/>
            </a:xfrm>
            <a:prstGeom prst="line">
              <a:avLst/>
            </a:prstGeom>
            <a:noFill/>
            <a:ln w="9525">
              <a:solidFill>
                <a:srgbClr val="000000"/>
              </a:solidFill>
              <a:round/>
              <a:headEnd/>
              <a:tailEnd/>
            </a:ln>
          </p:spPr>
          <p:txBody>
            <a:bodyPr wrap="none" anchor="ctr"/>
            <a:lstStyle/>
            <a:p>
              <a:endParaRPr lang="ja-JP" altLang="en-US"/>
            </a:p>
          </p:txBody>
        </p:sp>
        <p:sp>
          <p:nvSpPr>
            <p:cNvPr id="53297" name="Line 9"/>
            <p:cNvSpPr>
              <a:spLocks noChangeShapeType="1"/>
            </p:cNvSpPr>
            <p:nvPr/>
          </p:nvSpPr>
          <p:spPr bwMode="auto">
            <a:xfrm>
              <a:off x="3600" y="1296"/>
              <a:ext cx="0" cy="288"/>
            </a:xfrm>
            <a:prstGeom prst="line">
              <a:avLst/>
            </a:prstGeom>
            <a:noFill/>
            <a:ln w="9525">
              <a:solidFill>
                <a:srgbClr val="000000"/>
              </a:solidFill>
              <a:round/>
              <a:headEnd/>
              <a:tailEnd/>
            </a:ln>
          </p:spPr>
          <p:txBody>
            <a:bodyPr wrap="none" anchor="ctr"/>
            <a:lstStyle/>
            <a:p>
              <a:endParaRPr lang="ja-JP" altLang="en-US"/>
            </a:p>
          </p:txBody>
        </p:sp>
        <p:sp>
          <p:nvSpPr>
            <p:cNvPr id="53298" name="Line 10"/>
            <p:cNvSpPr>
              <a:spLocks noChangeShapeType="1"/>
            </p:cNvSpPr>
            <p:nvPr/>
          </p:nvSpPr>
          <p:spPr bwMode="auto">
            <a:xfrm flipH="1">
              <a:off x="2256" y="1392"/>
              <a:ext cx="384" cy="0"/>
            </a:xfrm>
            <a:prstGeom prst="line">
              <a:avLst/>
            </a:prstGeom>
            <a:noFill/>
            <a:ln w="9525">
              <a:solidFill>
                <a:srgbClr val="000000"/>
              </a:solidFill>
              <a:round/>
              <a:headEnd/>
              <a:tailEnd type="triangle" w="med" len="med"/>
            </a:ln>
          </p:spPr>
          <p:txBody>
            <a:bodyPr wrap="none" anchor="ctr"/>
            <a:lstStyle/>
            <a:p>
              <a:endParaRPr lang="ja-JP" altLang="en-US"/>
            </a:p>
          </p:txBody>
        </p:sp>
        <p:sp>
          <p:nvSpPr>
            <p:cNvPr id="53299" name="Line 11"/>
            <p:cNvSpPr>
              <a:spLocks noChangeShapeType="1"/>
            </p:cNvSpPr>
            <p:nvPr/>
          </p:nvSpPr>
          <p:spPr bwMode="auto">
            <a:xfrm>
              <a:off x="3072" y="1392"/>
              <a:ext cx="528" cy="0"/>
            </a:xfrm>
            <a:prstGeom prst="line">
              <a:avLst/>
            </a:prstGeom>
            <a:noFill/>
            <a:ln w="9525">
              <a:solidFill>
                <a:srgbClr val="000000"/>
              </a:solidFill>
              <a:round/>
              <a:headEnd/>
              <a:tailEnd type="triangle" w="med" len="med"/>
            </a:ln>
          </p:spPr>
          <p:txBody>
            <a:bodyPr wrap="none" anchor="ctr"/>
            <a:lstStyle/>
            <a:p>
              <a:endParaRPr lang="ja-JP" altLang="en-US"/>
            </a:p>
          </p:txBody>
        </p:sp>
        <p:sp>
          <p:nvSpPr>
            <p:cNvPr id="53300" name="Text Box 12"/>
            <p:cNvSpPr txBox="1">
              <a:spLocks noChangeArrowheads="1"/>
            </p:cNvSpPr>
            <p:nvPr/>
          </p:nvSpPr>
          <p:spPr bwMode="auto">
            <a:xfrm>
              <a:off x="2656" y="1299"/>
              <a:ext cx="379" cy="186"/>
            </a:xfrm>
            <a:prstGeom prst="rect">
              <a:avLst/>
            </a:prstGeom>
            <a:noFill/>
            <a:ln w="9525">
              <a:noFill/>
              <a:miter lim="800000"/>
              <a:headEnd/>
              <a:tailEnd/>
            </a:ln>
          </p:spPr>
          <p:txBody>
            <a:bodyPr wrap="none" lIns="87078" tIns="43539" rIns="87078" bIns="43539" anchor="ctr">
              <a:spAutoFit/>
            </a:bodyPr>
            <a:lstStyle/>
            <a:p>
              <a:pPr algn="ctr" defTabSz="871538">
                <a:spcBef>
                  <a:spcPct val="50000"/>
                </a:spcBef>
              </a:pPr>
              <a:r>
                <a:rPr lang="ja-JP" altLang="en-US" sz="1300" b="1">
                  <a:latin typeface="ＭＳ Ｐゴシック" charset="-128"/>
                </a:rPr>
                <a:t>１０年</a:t>
              </a:r>
            </a:p>
          </p:txBody>
        </p:sp>
      </p:grpSp>
      <p:grpSp>
        <p:nvGrpSpPr>
          <p:cNvPr id="53251" name="Group 13"/>
          <p:cNvGrpSpPr>
            <a:grpSpLocks/>
          </p:cNvGrpSpPr>
          <p:nvPr/>
        </p:nvGrpSpPr>
        <p:grpSpPr bwMode="auto">
          <a:xfrm>
            <a:off x="5400675" y="2263775"/>
            <a:ext cx="2014538" cy="441325"/>
            <a:chOff x="3600" y="1296"/>
            <a:chExt cx="1344" cy="288"/>
          </a:xfrm>
        </p:grpSpPr>
        <p:sp>
          <p:nvSpPr>
            <p:cNvPr id="53292" name="Line 14"/>
            <p:cNvSpPr>
              <a:spLocks noChangeShapeType="1"/>
            </p:cNvSpPr>
            <p:nvPr/>
          </p:nvSpPr>
          <p:spPr bwMode="auto">
            <a:xfrm>
              <a:off x="4944" y="1296"/>
              <a:ext cx="0" cy="288"/>
            </a:xfrm>
            <a:prstGeom prst="line">
              <a:avLst/>
            </a:prstGeom>
            <a:noFill/>
            <a:ln w="9525">
              <a:solidFill>
                <a:srgbClr val="000000"/>
              </a:solidFill>
              <a:round/>
              <a:headEnd/>
              <a:tailEnd/>
            </a:ln>
          </p:spPr>
          <p:txBody>
            <a:bodyPr wrap="none" anchor="ctr"/>
            <a:lstStyle/>
            <a:p>
              <a:endParaRPr lang="ja-JP" altLang="en-US"/>
            </a:p>
          </p:txBody>
        </p:sp>
        <p:sp>
          <p:nvSpPr>
            <p:cNvPr id="53293" name="Line 15"/>
            <p:cNvSpPr>
              <a:spLocks noChangeShapeType="1"/>
            </p:cNvSpPr>
            <p:nvPr/>
          </p:nvSpPr>
          <p:spPr bwMode="auto">
            <a:xfrm flipH="1">
              <a:off x="3600" y="1392"/>
              <a:ext cx="384" cy="0"/>
            </a:xfrm>
            <a:prstGeom prst="line">
              <a:avLst/>
            </a:prstGeom>
            <a:noFill/>
            <a:ln w="9525">
              <a:solidFill>
                <a:srgbClr val="000000"/>
              </a:solidFill>
              <a:round/>
              <a:headEnd/>
              <a:tailEnd type="triangle" w="med" len="med"/>
            </a:ln>
          </p:spPr>
          <p:txBody>
            <a:bodyPr wrap="none" anchor="ctr"/>
            <a:lstStyle/>
            <a:p>
              <a:endParaRPr lang="ja-JP" altLang="en-US"/>
            </a:p>
          </p:txBody>
        </p:sp>
        <p:sp>
          <p:nvSpPr>
            <p:cNvPr id="53294" name="Line 16"/>
            <p:cNvSpPr>
              <a:spLocks noChangeShapeType="1"/>
            </p:cNvSpPr>
            <p:nvPr/>
          </p:nvSpPr>
          <p:spPr bwMode="auto">
            <a:xfrm>
              <a:off x="4416" y="1392"/>
              <a:ext cx="528" cy="0"/>
            </a:xfrm>
            <a:prstGeom prst="line">
              <a:avLst/>
            </a:prstGeom>
            <a:noFill/>
            <a:ln w="9525">
              <a:solidFill>
                <a:srgbClr val="000000"/>
              </a:solidFill>
              <a:round/>
              <a:headEnd/>
              <a:tailEnd type="triangle" w="med" len="med"/>
            </a:ln>
          </p:spPr>
          <p:txBody>
            <a:bodyPr wrap="none" anchor="ctr"/>
            <a:lstStyle/>
            <a:p>
              <a:endParaRPr lang="ja-JP" altLang="en-US"/>
            </a:p>
          </p:txBody>
        </p:sp>
        <p:sp>
          <p:nvSpPr>
            <p:cNvPr id="53295" name="Text Box 17"/>
            <p:cNvSpPr txBox="1">
              <a:spLocks noChangeArrowheads="1"/>
            </p:cNvSpPr>
            <p:nvPr/>
          </p:nvSpPr>
          <p:spPr bwMode="auto">
            <a:xfrm>
              <a:off x="3998" y="1299"/>
              <a:ext cx="379" cy="186"/>
            </a:xfrm>
            <a:prstGeom prst="rect">
              <a:avLst/>
            </a:prstGeom>
            <a:noFill/>
            <a:ln w="9525">
              <a:noFill/>
              <a:miter lim="800000"/>
              <a:headEnd/>
              <a:tailEnd/>
            </a:ln>
          </p:spPr>
          <p:txBody>
            <a:bodyPr wrap="none" lIns="87078" tIns="43539" rIns="87078" bIns="43539" anchor="ctr">
              <a:spAutoFit/>
            </a:bodyPr>
            <a:lstStyle/>
            <a:p>
              <a:pPr algn="ctr" defTabSz="871538">
                <a:spcBef>
                  <a:spcPct val="50000"/>
                </a:spcBef>
              </a:pPr>
              <a:r>
                <a:rPr lang="ja-JP" altLang="en-US" sz="1300" b="1">
                  <a:latin typeface="ＭＳ Ｐゴシック" charset="-128"/>
                </a:rPr>
                <a:t>１０年</a:t>
              </a:r>
            </a:p>
          </p:txBody>
        </p:sp>
      </p:grpSp>
      <p:grpSp>
        <p:nvGrpSpPr>
          <p:cNvPr id="53252" name="Group 18"/>
          <p:cNvGrpSpPr>
            <a:grpSpLocks/>
          </p:cNvGrpSpPr>
          <p:nvPr/>
        </p:nvGrpSpPr>
        <p:grpSpPr bwMode="auto">
          <a:xfrm>
            <a:off x="1655763" y="6245225"/>
            <a:ext cx="1758950" cy="439738"/>
            <a:chOff x="1104" y="4032"/>
            <a:chExt cx="1200" cy="288"/>
          </a:xfrm>
        </p:grpSpPr>
        <p:sp>
          <p:nvSpPr>
            <p:cNvPr id="898067" name="AutoShape 19"/>
            <p:cNvSpPr>
              <a:spLocks noChangeArrowheads="1"/>
            </p:cNvSpPr>
            <p:nvPr/>
          </p:nvSpPr>
          <p:spPr bwMode="auto">
            <a:xfrm>
              <a:off x="1104" y="4032"/>
              <a:ext cx="624" cy="288"/>
            </a:xfrm>
            <a:prstGeom prst="roundRect">
              <a:avLst>
                <a:gd name="adj" fmla="val 50000"/>
              </a:avLst>
            </a:prstGeom>
            <a:solidFill>
              <a:schemeClr val="accent2"/>
            </a:solidFill>
            <a:ln>
              <a:noFill/>
            </a:ln>
            <a:effectLst>
              <a:prstShdw prst="shdw17" dist="17961" dir="2700000">
                <a:schemeClr val="accent2">
                  <a:gamma/>
                  <a:shade val="60000"/>
                  <a:invGamma/>
                </a:schemeClr>
              </a:prstShdw>
            </a:effectLst>
            <a:extLst>
              <a:ext uri="{91240B29-F687-4f45-9708-019B960494DF}"/>
            </a:extLst>
          </p:spPr>
          <p:txBody>
            <a:bodyPr wrap="none" lIns="87078" tIns="43539" rIns="87078" bIns="43539" anchor="ctr"/>
            <a:lstStyle/>
            <a:p>
              <a:pPr algn="ctr" defTabSz="871538">
                <a:defRPr/>
              </a:pPr>
              <a:r>
                <a:rPr lang="ja-JP" altLang="en-US" sz="1600" b="1">
                  <a:solidFill>
                    <a:prstClr val="black"/>
                  </a:solidFill>
                  <a:effectLst>
                    <a:outerShdw blurRad="38100" dist="38100" dir="2700000" algn="tl">
                      <a:srgbClr val="000000"/>
                    </a:outerShdw>
                  </a:effectLst>
                  <a:latin typeface="ＭＳ Ｐゴシック" pitchFamily="50" charset="-128"/>
                  <a:ea typeface="+mn-ea"/>
                </a:rPr>
                <a:t>登録</a:t>
              </a:r>
              <a:endParaRPr lang="ja-JP" altLang="en-US" sz="1600" b="1">
                <a:solidFill>
                  <a:prstClr val="black"/>
                </a:solidFill>
                <a:latin typeface="ＭＳ Ｐゴシック" pitchFamily="50" charset="-128"/>
                <a:ea typeface="+mn-ea"/>
              </a:endParaRPr>
            </a:p>
          </p:txBody>
        </p:sp>
        <p:sp>
          <p:nvSpPr>
            <p:cNvPr id="53291" name="Line 20"/>
            <p:cNvSpPr>
              <a:spLocks noChangeShapeType="1"/>
            </p:cNvSpPr>
            <p:nvPr/>
          </p:nvSpPr>
          <p:spPr bwMode="auto">
            <a:xfrm>
              <a:off x="1728" y="4176"/>
              <a:ext cx="576" cy="0"/>
            </a:xfrm>
            <a:prstGeom prst="line">
              <a:avLst/>
            </a:prstGeom>
            <a:noFill/>
            <a:ln w="28575">
              <a:solidFill>
                <a:srgbClr val="000000"/>
              </a:solidFill>
              <a:round/>
              <a:headEnd/>
              <a:tailEnd type="triangle" w="med" len="med"/>
            </a:ln>
          </p:spPr>
          <p:txBody>
            <a:bodyPr wrap="none" anchor="ctr"/>
            <a:lstStyle/>
            <a:p>
              <a:endParaRPr lang="ja-JP" altLang="en-US"/>
            </a:p>
          </p:txBody>
        </p:sp>
      </p:grpSp>
      <p:grpSp>
        <p:nvGrpSpPr>
          <p:cNvPr id="53253" name="Group 21"/>
          <p:cNvGrpSpPr>
            <a:grpSpLocks/>
          </p:cNvGrpSpPr>
          <p:nvPr/>
        </p:nvGrpSpPr>
        <p:grpSpPr bwMode="auto">
          <a:xfrm>
            <a:off x="5472113" y="5418138"/>
            <a:ext cx="1439862" cy="1173162"/>
            <a:chOff x="3648" y="3360"/>
            <a:chExt cx="960" cy="768"/>
          </a:xfrm>
        </p:grpSpPr>
        <p:sp>
          <p:nvSpPr>
            <p:cNvPr id="53288" name="AutoShape 22"/>
            <p:cNvSpPr>
              <a:spLocks noChangeArrowheads="1"/>
            </p:cNvSpPr>
            <p:nvPr/>
          </p:nvSpPr>
          <p:spPr bwMode="auto">
            <a:xfrm>
              <a:off x="3648" y="3360"/>
              <a:ext cx="960" cy="288"/>
            </a:xfrm>
            <a:prstGeom prst="roundRect">
              <a:avLst>
                <a:gd name="adj" fmla="val 50000"/>
              </a:avLst>
            </a:prstGeom>
            <a:solidFill>
              <a:srgbClr val="FFFF66"/>
            </a:solidFill>
            <a:ln w="9525">
              <a:noFill/>
              <a:round/>
              <a:headEnd/>
              <a:tailEnd/>
            </a:ln>
            <a:effectLst>
              <a:prstShdw prst="shdw17" dist="17961" dir="2700000">
                <a:srgbClr val="99993D"/>
              </a:prstShdw>
            </a:effectLst>
          </p:spPr>
          <p:txBody>
            <a:bodyPr wrap="none" lIns="87078" tIns="43539" rIns="87078" bIns="43539" anchor="ctr"/>
            <a:lstStyle/>
            <a:p>
              <a:pPr algn="ctr" defTabSz="871538"/>
              <a:r>
                <a:rPr lang="ja-JP" altLang="en-US" sz="1600">
                  <a:solidFill>
                    <a:srgbClr val="663300"/>
                  </a:solidFill>
                  <a:latin typeface="ＭＳ Ｐゴシック" charset="-128"/>
                </a:rPr>
                <a:t>取消審判請求</a:t>
              </a:r>
            </a:p>
          </p:txBody>
        </p:sp>
        <p:sp>
          <p:nvSpPr>
            <p:cNvPr id="53289" name="Line 23"/>
            <p:cNvSpPr>
              <a:spLocks noChangeShapeType="1"/>
            </p:cNvSpPr>
            <p:nvPr/>
          </p:nvSpPr>
          <p:spPr bwMode="auto">
            <a:xfrm>
              <a:off x="4128" y="3648"/>
              <a:ext cx="0" cy="480"/>
            </a:xfrm>
            <a:prstGeom prst="line">
              <a:avLst/>
            </a:prstGeom>
            <a:noFill/>
            <a:ln w="28575">
              <a:solidFill>
                <a:schemeClr val="tx1"/>
              </a:solidFill>
              <a:round/>
              <a:headEnd/>
              <a:tailEnd type="triangle" w="med" len="med"/>
            </a:ln>
          </p:spPr>
          <p:txBody>
            <a:bodyPr wrap="none" anchor="ctr"/>
            <a:lstStyle/>
            <a:p>
              <a:endParaRPr lang="ja-JP" altLang="en-US"/>
            </a:p>
          </p:txBody>
        </p:sp>
      </p:grpSp>
      <p:grpSp>
        <p:nvGrpSpPr>
          <p:cNvPr id="53254" name="Group 24"/>
          <p:cNvGrpSpPr>
            <a:grpSpLocks/>
          </p:cNvGrpSpPr>
          <p:nvPr/>
        </p:nvGrpSpPr>
        <p:grpSpPr bwMode="auto">
          <a:xfrm>
            <a:off x="6264275" y="6172200"/>
            <a:ext cx="1476375" cy="439738"/>
            <a:chOff x="4176" y="3984"/>
            <a:chExt cx="1008" cy="288"/>
          </a:xfrm>
        </p:grpSpPr>
        <p:sp>
          <p:nvSpPr>
            <p:cNvPr id="53286" name="Rectangle 25"/>
            <p:cNvSpPr>
              <a:spLocks noChangeArrowheads="1"/>
            </p:cNvSpPr>
            <p:nvPr/>
          </p:nvSpPr>
          <p:spPr bwMode="auto">
            <a:xfrm>
              <a:off x="4800" y="3984"/>
              <a:ext cx="384" cy="288"/>
            </a:xfrm>
            <a:prstGeom prst="rect">
              <a:avLst/>
            </a:prstGeom>
            <a:solidFill>
              <a:srgbClr val="FFD1FF"/>
            </a:solidFill>
            <a:ln w="9525">
              <a:noFill/>
              <a:miter lim="800000"/>
              <a:headEnd/>
              <a:tailEnd/>
            </a:ln>
          </p:spPr>
          <p:txBody>
            <a:bodyPr wrap="none" lIns="87078" tIns="43539" rIns="87078" bIns="43539" anchor="ctr"/>
            <a:lstStyle/>
            <a:p>
              <a:pPr algn="ctr" defTabSz="871538"/>
              <a:r>
                <a:rPr lang="ja-JP" altLang="en-US" sz="1600" b="1">
                  <a:solidFill>
                    <a:srgbClr val="000000"/>
                  </a:solidFill>
                  <a:latin typeface="ＭＳ Ｐゴシック" charset="-128"/>
                </a:rPr>
                <a:t>取消</a:t>
              </a:r>
            </a:p>
          </p:txBody>
        </p:sp>
        <p:sp>
          <p:nvSpPr>
            <p:cNvPr id="53287" name="Line 26"/>
            <p:cNvSpPr>
              <a:spLocks noChangeShapeType="1"/>
            </p:cNvSpPr>
            <p:nvPr/>
          </p:nvSpPr>
          <p:spPr bwMode="auto">
            <a:xfrm>
              <a:off x="4176" y="4176"/>
              <a:ext cx="624" cy="0"/>
            </a:xfrm>
            <a:prstGeom prst="line">
              <a:avLst/>
            </a:prstGeom>
            <a:noFill/>
            <a:ln w="28575">
              <a:solidFill>
                <a:srgbClr val="000000"/>
              </a:solidFill>
              <a:round/>
              <a:headEnd/>
              <a:tailEnd type="triangle" w="med" len="med"/>
            </a:ln>
          </p:spPr>
          <p:txBody>
            <a:bodyPr wrap="none" anchor="ctr"/>
            <a:lstStyle/>
            <a:p>
              <a:endParaRPr lang="ja-JP" altLang="en-US"/>
            </a:p>
          </p:txBody>
        </p:sp>
      </p:grpSp>
      <p:grpSp>
        <p:nvGrpSpPr>
          <p:cNvPr id="53255" name="Group 27"/>
          <p:cNvGrpSpPr>
            <a:grpSpLocks/>
          </p:cNvGrpSpPr>
          <p:nvPr/>
        </p:nvGrpSpPr>
        <p:grpSpPr bwMode="auto">
          <a:xfrm>
            <a:off x="3455988" y="5805488"/>
            <a:ext cx="2808287" cy="733425"/>
            <a:chOff x="2304" y="3744"/>
            <a:chExt cx="1872" cy="480"/>
          </a:xfrm>
        </p:grpSpPr>
        <p:sp>
          <p:nvSpPr>
            <p:cNvPr id="53279" name="Line 28"/>
            <p:cNvSpPr>
              <a:spLocks noChangeShapeType="1"/>
            </p:cNvSpPr>
            <p:nvPr/>
          </p:nvSpPr>
          <p:spPr bwMode="auto">
            <a:xfrm>
              <a:off x="2352" y="4176"/>
              <a:ext cx="1728" cy="0"/>
            </a:xfrm>
            <a:prstGeom prst="line">
              <a:avLst/>
            </a:prstGeom>
            <a:noFill/>
            <a:ln w="28575">
              <a:solidFill>
                <a:srgbClr val="CC0000"/>
              </a:solidFill>
              <a:prstDash val="sysDot"/>
              <a:round/>
              <a:headEnd/>
              <a:tailEnd type="triangle" w="med" len="med"/>
            </a:ln>
          </p:spPr>
          <p:txBody>
            <a:bodyPr wrap="none" anchor="ctr"/>
            <a:lstStyle/>
            <a:p>
              <a:endParaRPr lang="ja-JP" altLang="en-US"/>
            </a:p>
          </p:txBody>
        </p:sp>
        <p:sp>
          <p:nvSpPr>
            <p:cNvPr id="53280" name="Line 29"/>
            <p:cNvSpPr>
              <a:spLocks noChangeShapeType="1"/>
            </p:cNvSpPr>
            <p:nvPr/>
          </p:nvSpPr>
          <p:spPr bwMode="auto">
            <a:xfrm>
              <a:off x="2352" y="3744"/>
              <a:ext cx="0" cy="384"/>
            </a:xfrm>
            <a:prstGeom prst="line">
              <a:avLst/>
            </a:prstGeom>
            <a:noFill/>
            <a:ln w="9525">
              <a:solidFill>
                <a:srgbClr val="000000"/>
              </a:solidFill>
              <a:round/>
              <a:headEnd/>
              <a:tailEnd/>
            </a:ln>
          </p:spPr>
          <p:txBody>
            <a:bodyPr wrap="none" anchor="ctr"/>
            <a:lstStyle/>
            <a:p>
              <a:endParaRPr lang="ja-JP" altLang="en-US"/>
            </a:p>
          </p:txBody>
        </p:sp>
        <p:sp>
          <p:nvSpPr>
            <p:cNvPr id="53281" name="Line 30"/>
            <p:cNvSpPr>
              <a:spLocks noChangeShapeType="1"/>
            </p:cNvSpPr>
            <p:nvPr/>
          </p:nvSpPr>
          <p:spPr bwMode="auto">
            <a:xfrm flipH="1">
              <a:off x="2352" y="3840"/>
              <a:ext cx="238" cy="0"/>
            </a:xfrm>
            <a:prstGeom prst="line">
              <a:avLst/>
            </a:prstGeom>
            <a:noFill/>
            <a:ln w="9525">
              <a:solidFill>
                <a:srgbClr val="000000"/>
              </a:solidFill>
              <a:round/>
              <a:headEnd/>
              <a:tailEnd type="triangle" w="med" len="med"/>
            </a:ln>
          </p:spPr>
          <p:txBody>
            <a:bodyPr wrap="none" anchor="ctr"/>
            <a:lstStyle/>
            <a:p>
              <a:endParaRPr lang="ja-JP" altLang="en-US"/>
            </a:p>
          </p:txBody>
        </p:sp>
        <p:sp>
          <p:nvSpPr>
            <p:cNvPr id="53282" name="Line 31"/>
            <p:cNvSpPr>
              <a:spLocks noChangeShapeType="1"/>
            </p:cNvSpPr>
            <p:nvPr/>
          </p:nvSpPr>
          <p:spPr bwMode="auto">
            <a:xfrm>
              <a:off x="3936" y="3840"/>
              <a:ext cx="192" cy="0"/>
            </a:xfrm>
            <a:prstGeom prst="line">
              <a:avLst/>
            </a:prstGeom>
            <a:noFill/>
            <a:ln w="9525">
              <a:solidFill>
                <a:srgbClr val="000000"/>
              </a:solidFill>
              <a:round/>
              <a:headEnd/>
              <a:tailEnd type="triangle" w="med" len="med"/>
            </a:ln>
          </p:spPr>
          <p:txBody>
            <a:bodyPr wrap="none" anchor="ctr"/>
            <a:lstStyle/>
            <a:p>
              <a:endParaRPr lang="ja-JP" altLang="en-US"/>
            </a:p>
          </p:txBody>
        </p:sp>
        <p:sp>
          <p:nvSpPr>
            <p:cNvPr id="53283" name="Text Box 32"/>
            <p:cNvSpPr txBox="1">
              <a:spLocks noChangeArrowheads="1"/>
            </p:cNvSpPr>
            <p:nvPr/>
          </p:nvSpPr>
          <p:spPr bwMode="auto">
            <a:xfrm>
              <a:off x="2631" y="3746"/>
              <a:ext cx="1269" cy="188"/>
            </a:xfrm>
            <a:prstGeom prst="rect">
              <a:avLst/>
            </a:prstGeom>
            <a:noFill/>
            <a:ln w="9525">
              <a:noFill/>
              <a:miter lim="800000"/>
              <a:headEnd/>
              <a:tailEnd/>
            </a:ln>
          </p:spPr>
          <p:txBody>
            <a:bodyPr wrap="none" lIns="87078" tIns="43539" rIns="87078" bIns="43539" anchor="ctr">
              <a:spAutoFit/>
            </a:bodyPr>
            <a:lstStyle/>
            <a:p>
              <a:pPr algn="ctr" defTabSz="871538">
                <a:spcBef>
                  <a:spcPct val="50000"/>
                </a:spcBef>
              </a:pPr>
              <a:r>
                <a:rPr lang="ja-JP" altLang="en-US" sz="1300" b="1">
                  <a:solidFill>
                    <a:srgbClr val="CC3300"/>
                  </a:solidFill>
                  <a:latin typeface="ＭＳ Ｐゴシック" charset="-128"/>
                </a:rPr>
                <a:t>継続して３年以上不使用</a:t>
              </a:r>
            </a:p>
          </p:txBody>
        </p:sp>
        <p:sp>
          <p:nvSpPr>
            <p:cNvPr id="53284" name="Oval 33"/>
            <p:cNvSpPr>
              <a:spLocks noChangeArrowheads="1"/>
            </p:cNvSpPr>
            <p:nvPr/>
          </p:nvSpPr>
          <p:spPr bwMode="auto">
            <a:xfrm>
              <a:off x="2304" y="4128"/>
              <a:ext cx="96" cy="96"/>
            </a:xfrm>
            <a:prstGeom prst="ellipse">
              <a:avLst/>
            </a:prstGeom>
            <a:solidFill>
              <a:schemeClr val="bg1"/>
            </a:solidFill>
            <a:ln w="9525">
              <a:solidFill>
                <a:schemeClr val="tx1"/>
              </a:solidFill>
              <a:round/>
              <a:headEnd/>
              <a:tailEnd/>
            </a:ln>
          </p:spPr>
          <p:txBody>
            <a:bodyPr wrap="none" anchor="ctr"/>
            <a:lstStyle/>
            <a:p>
              <a:endParaRPr lang="ja-JP" altLang="en-US">
                <a:solidFill>
                  <a:srgbClr val="000000"/>
                </a:solidFill>
                <a:latin typeface="ＭＳ Ｐゴシック" charset="-128"/>
              </a:endParaRPr>
            </a:p>
          </p:txBody>
        </p:sp>
        <p:sp>
          <p:nvSpPr>
            <p:cNvPr id="53285" name="Oval 34"/>
            <p:cNvSpPr>
              <a:spLocks noChangeArrowheads="1"/>
            </p:cNvSpPr>
            <p:nvPr/>
          </p:nvSpPr>
          <p:spPr bwMode="auto">
            <a:xfrm>
              <a:off x="4080" y="4128"/>
              <a:ext cx="96" cy="96"/>
            </a:xfrm>
            <a:prstGeom prst="ellipse">
              <a:avLst/>
            </a:prstGeom>
            <a:solidFill>
              <a:schemeClr val="bg1"/>
            </a:solidFill>
            <a:ln w="9525">
              <a:solidFill>
                <a:schemeClr val="tx1"/>
              </a:solidFill>
              <a:round/>
              <a:headEnd/>
              <a:tailEnd/>
            </a:ln>
          </p:spPr>
          <p:txBody>
            <a:bodyPr wrap="none" anchor="ctr"/>
            <a:lstStyle/>
            <a:p>
              <a:endParaRPr lang="ja-JP" altLang="en-US">
                <a:solidFill>
                  <a:srgbClr val="000000"/>
                </a:solidFill>
                <a:latin typeface="ＭＳ Ｐゴシック" charset="-128"/>
              </a:endParaRPr>
            </a:p>
          </p:txBody>
        </p:sp>
      </p:grpSp>
      <p:sp>
        <p:nvSpPr>
          <p:cNvPr id="898083" name="Rectangle 35"/>
          <p:cNvSpPr>
            <a:spLocks noChangeArrowheads="1"/>
          </p:cNvSpPr>
          <p:nvPr/>
        </p:nvSpPr>
        <p:spPr bwMode="auto">
          <a:xfrm>
            <a:off x="3095625" y="4754563"/>
            <a:ext cx="5797550" cy="614362"/>
          </a:xfrm>
          <a:prstGeom prst="rect">
            <a:avLst/>
          </a:prstGeom>
          <a:solidFill>
            <a:srgbClr val="CCFFFF"/>
          </a:solidFill>
          <a:ln w="9525">
            <a:solidFill>
              <a:schemeClr val="tx1"/>
            </a:solidFill>
            <a:miter lim="800000"/>
            <a:headEnd/>
            <a:tailEnd/>
          </a:ln>
          <a:effectLst>
            <a:outerShdw dist="107763" dir="2700000" algn="ctr" rotWithShape="0">
              <a:schemeClr val="bg2"/>
            </a:outerShdw>
          </a:effectLst>
        </p:spPr>
        <p:txBody>
          <a:bodyPr wrap="none" lIns="87078" tIns="43539" rIns="87078" bIns="43539" anchor="ctr"/>
          <a:lstStyle/>
          <a:p>
            <a:pPr defTabSz="871538">
              <a:defRPr/>
            </a:pPr>
            <a:r>
              <a:rPr lang="ja-JP" altLang="en-US" sz="1600" dirty="0">
                <a:solidFill>
                  <a:srgbClr val="0000CC"/>
                </a:solidFill>
                <a:latin typeface="ＭＳ Ｐゴシック" pitchFamily="50" charset="-128"/>
                <a:ea typeface="+mn-ea"/>
              </a:rPr>
              <a:t>　継続して３年以上登録商標を使用していない時は、何人も、</a:t>
            </a:r>
          </a:p>
          <a:p>
            <a:pPr defTabSz="871538">
              <a:defRPr/>
            </a:pPr>
            <a:r>
              <a:rPr lang="ja-JP" altLang="en-US" sz="1600" dirty="0">
                <a:solidFill>
                  <a:srgbClr val="0000CC"/>
                </a:solidFill>
                <a:latin typeface="ＭＳ Ｐゴシック" pitchFamily="50" charset="-128"/>
                <a:ea typeface="+mn-ea"/>
              </a:rPr>
              <a:t>　当該商標権の取消を求めることができる（不使用取消審判）。</a:t>
            </a:r>
          </a:p>
        </p:txBody>
      </p:sp>
      <p:grpSp>
        <p:nvGrpSpPr>
          <p:cNvPr id="53257" name="Group 36"/>
          <p:cNvGrpSpPr>
            <a:grpSpLocks/>
          </p:cNvGrpSpPr>
          <p:nvPr/>
        </p:nvGrpSpPr>
        <p:grpSpPr bwMode="auto">
          <a:xfrm>
            <a:off x="3887788" y="2705100"/>
            <a:ext cx="2390775" cy="1760538"/>
            <a:chOff x="2592" y="1584"/>
            <a:chExt cx="1632" cy="1152"/>
          </a:xfrm>
        </p:grpSpPr>
        <p:sp>
          <p:nvSpPr>
            <p:cNvPr id="53276" name="Line 37"/>
            <p:cNvSpPr>
              <a:spLocks noChangeShapeType="1"/>
            </p:cNvSpPr>
            <p:nvPr/>
          </p:nvSpPr>
          <p:spPr bwMode="auto">
            <a:xfrm>
              <a:off x="2592" y="1728"/>
              <a:ext cx="720" cy="0"/>
            </a:xfrm>
            <a:prstGeom prst="line">
              <a:avLst/>
            </a:prstGeom>
            <a:noFill/>
            <a:ln w="28575">
              <a:solidFill>
                <a:srgbClr val="000000"/>
              </a:solidFill>
              <a:round/>
              <a:headEnd/>
              <a:tailEnd type="triangle" w="med" len="med"/>
            </a:ln>
          </p:spPr>
          <p:txBody>
            <a:bodyPr wrap="none" anchor="ctr"/>
            <a:lstStyle/>
            <a:p>
              <a:endParaRPr lang="ja-JP" altLang="en-US"/>
            </a:p>
          </p:txBody>
        </p:sp>
        <p:sp>
          <p:nvSpPr>
            <p:cNvPr id="898086" name="AutoShape 38"/>
            <p:cNvSpPr>
              <a:spLocks noChangeArrowheads="1"/>
            </p:cNvSpPr>
            <p:nvPr/>
          </p:nvSpPr>
          <p:spPr bwMode="auto">
            <a:xfrm>
              <a:off x="3312" y="1584"/>
              <a:ext cx="624" cy="288"/>
            </a:xfrm>
            <a:prstGeom prst="roundRect">
              <a:avLst>
                <a:gd name="adj" fmla="val 50000"/>
              </a:avLst>
            </a:prstGeom>
            <a:solidFill>
              <a:schemeClr val="accent2"/>
            </a:solidFill>
            <a:ln>
              <a:noFill/>
            </a:ln>
            <a:effectLst>
              <a:prstShdw prst="shdw17" dist="17961" dir="2700000">
                <a:schemeClr val="accent2">
                  <a:gamma/>
                  <a:shade val="60000"/>
                  <a:invGamma/>
                </a:schemeClr>
              </a:prstShdw>
            </a:effectLst>
            <a:extLst>
              <a:ext uri="{91240B29-F687-4f45-9708-019B960494DF}"/>
            </a:extLst>
          </p:spPr>
          <p:txBody>
            <a:bodyPr wrap="none" lIns="87078" tIns="43539" rIns="87078" bIns="43539" anchor="ctr"/>
            <a:lstStyle/>
            <a:p>
              <a:pPr algn="ctr" defTabSz="871538">
                <a:defRPr/>
              </a:pPr>
              <a:r>
                <a:rPr lang="ja-JP" altLang="en-US" sz="1600" b="1">
                  <a:solidFill>
                    <a:prstClr val="black"/>
                  </a:solidFill>
                  <a:latin typeface="ＭＳ Ｐゴシック" pitchFamily="50" charset="-128"/>
                  <a:ea typeface="+mn-ea"/>
                </a:rPr>
                <a:t>更新</a:t>
              </a:r>
            </a:p>
          </p:txBody>
        </p:sp>
        <p:sp>
          <p:nvSpPr>
            <p:cNvPr id="898087" name="AutoShape 39"/>
            <p:cNvSpPr>
              <a:spLocks noChangeArrowheads="1"/>
            </p:cNvSpPr>
            <p:nvPr/>
          </p:nvSpPr>
          <p:spPr bwMode="auto">
            <a:xfrm>
              <a:off x="3169" y="1968"/>
              <a:ext cx="1055" cy="768"/>
            </a:xfrm>
            <a:prstGeom prst="wedgeRectCallout">
              <a:avLst>
                <a:gd name="adj1" fmla="val -21782"/>
                <a:gd name="adj2" fmla="val -76301"/>
              </a:avLst>
            </a:prstGeom>
            <a:solidFill>
              <a:srgbClr val="FFFFCC"/>
            </a:solidFill>
            <a:ln w="9525">
              <a:solidFill>
                <a:schemeClr val="tx1"/>
              </a:solidFill>
              <a:miter lim="800000"/>
              <a:headEnd/>
              <a:tailEnd/>
            </a:ln>
            <a:effectLst>
              <a:outerShdw dist="35921" dir="2700000" algn="ctr" rotWithShape="0">
                <a:schemeClr val="bg2"/>
              </a:outerShdw>
            </a:effectLst>
          </p:spPr>
          <p:txBody>
            <a:bodyPr wrap="none" lIns="87078" tIns="43539" rIns="87078" bIns="43539" anchor="ctr"/>
            <a:lstStyle/>
            <a:p>
              <a:pPr algn="ctr" defTabSz="871538">
                <a:defRPr/>
              </a:pPr>
              <a:r>
                <a:rPr lang="ja-JP" altLang="en-US" sz="1500">
                  <a:solidFill>
                    <a:srgbClr val="993300"/>
                  </a:solidFill>
                  <a:latin typeface="ＭＳ Ｐゴシック" pitchFamily="50" charset="-128"/>
                  <a:ea typeface="+mn-ea"/>
                </a:rPr>
                <a:t>更新申請書</a:t>
              </a:r>
              <a:endParaRPr lang="ja-JP" altLang="en-US" sz="1300">
                <a:solidFill>
                  <a:prstClr val="black"/>
                </a:solidFill>
                <a:latin typeface="ＭＳ Ｐゴシック" pitchFamily="50" charset="-128"/>
                <a:ea typeface="+mn-ea"/>
              </a:endParaRPr>
            </a:p>
            <a:p>
              <a:pPr algn="ctr" defTabSz="871538">
                <a:defRPr/>
              </a:pPr>
              <a:r>
                <a:rPr lang="en-US" altLang="ja-JP" sz="1300">
                  <a:solidFill>
                    <a:prstClr val="black"/>
                  </a:solidFill>
                  <a:latin typeface="ＭＳ Ｐゴシック" pitchFamily="50" charset="-128"/>
                  <a:ea typeface="+mn-ea"/>
                </a:rPr>
                <a:t>48,500</a:t>
              </a:r>
              <a:r>
                <a:rPr lang="ja-JP" altLang="en-US" sz="1300">
                  <a:solidFill>
                    <a:prstClr val="black"/>
                  </a:solidFill>
                  <a:latin typeface="ＭＳ Ｐゴシック" pitchFamily="50" charset="-128"/>
                  <a:ea typeface="+mn-ea"/>
                </a:rPr>
                <a:t>円</a:t>
              </a:r>
              <a:r>
                <a:rPr lang="en-US" altLang="ja-JP" sz="1300">
                  <a:solidFill>
                    <a:prstClr val="black"/>
                  </a:solidFill>
                  <a:latin typeface="ＭＳ Ｐゴシック" pitchFamily="50" charset="-128"/>
                  <a:ea typeface="+mn-ea"/>
                </a:rPr>
                <a:t>×</a:t>
              </a:r>
              <a:r>
                <a:rPr lang="ja-JP" altLang="en-US" sz="1300">
                  <a:solidFill>
                    <a:prstClr val="black"/>
                  </a:solidFill>
                  <a:latin typeface="ＭＳ Ｐゴシック" pitchFamily="50" charset="-128"/>
                  <a:ea typeface="+mn-ea"/>
                </a:rPr>
                <a:t>区分数</a:t>
              </a:r>
            </a:p>
            <a:p>
              <a:pPr algn="ctr" defTabSz="871538">
                <a:defRPr/>
              </a:pPr>
              <a:endParaRPr lang="ja-JP" altLang="en-US" sz="1300">
                <a:solidFill>
                  <a:prstClr val="black"/>
                </a:solidFill>
                <a:latin typeface="ＭＳ Ｐゴシック" pitchFamily="50" charset="-128"/>
                <a:ea typeface="+mn-ea"/>
              </a:endParaRPr>
            </a:p>
            <a:p>
              <a:pPr algn="ctr" defTabSz="871538">
                <a:defRPr/>
              </a:pPr>
              <a:r>
                <a:rPr lang="ja-JP" altLang="en-US" sz="1300">
                  <a:solidFill>
                    <a:prstClr val="black"/>
                  </a:solidFill>
                  <a:latin typeface="ＭＳ Ｐゴシック" pitchFamily="50" charset="-128"/>
                  <a:ea typeface="+mn-ea"/>
                </a:rPr>
                <a:t>（分割納付の場合）</a:t>
              </a:r>
            </a:p>
            <a:p>
              <a:pPr algn="ctr" defTabSz="871538">
                <a:defRPr/>
              </a:pPr>
              <a:r>
                <a:rPr lang="en-US" altLang="ja-JP" sz="1300">
                  <a:solidFill>
                    <a:prstClr val="black"/>
                  </a:solidFill>
                  <a:latin typeface="ＭＳ Ｐゴシック" pitchFamily="50" charset="-128"/>
                  <a:ea typeface="+mn-ea"/>
                </a:rPr>
                <a:t>28,300</a:t>
              </a:r>
              <a:r>
                <a:rPr lang="ja-JP" altLang="en-US" sz="1300">
                  <a:solidFill>
                    <a:prstClr val="black"/>
                  </a:solidFill>
                  <a:latin typeface="ＭＳ Ｐゴシック" pitchFamily="50" charset="-128"/>
                  <a:ea typeface="+mn-ea"/>
                </a:rPr>
                <a:t>円</a:t>
              </a:r>
              <a:r>
                <a:rPr lang="en-US" altLang="ja-JP" sz="1300">
                  <a:solidFill>
                    <a:prstClr val="black"/>
                  </a:solidFill>
                  <a:latin typeface="ＭＳ Ｐゴシック" pitchFamily="50" charset="-128"/>
                  <a:ea typeface="+mn-ea"/>
                </a:rPr>
                <a:t>×</a:t>
              </a:r>
              <a:r>
                <a:rPr lang="ja-JP" altLang="en-US" sz="1300">
                  <a:solidFill>
                    <a:prstClr val="black"/>
                  </a:solidFill>
                  <a:latin typeface="ＭＳ Ｐゴシック" pitchFamily="50" charset="-128"/>
                  <a:ea typeface="+mn-ea"/>
                </a:rPr>
                <a:t>区分数</a:t>
              </a:r>
            </a:p>
          </p:txBody>
        </p:sp>
      </p:grpSp>
      <p:sp>
        <p:nvSpPr>
          <p:cNvPr id="898088" name="Rectangle 40"/>
          <p:cNvSpPr>
            <a:spLocks noChangeArrowheads="1"/>
          </p:cNvSpPr>
          <p:nvPr/>
        </p:nvSpPr>
        <p:spPr bwMode="auto">
          <a:xfrm>
            <a:off x="144463" y="4754563"/>
            <a:ext cx="2808287" cy="614362"/>
          </a:xfrm>
          <a:prstGeom prst="rect">
            <a:avLst/>
          </a:prstGeom>
          <a:solidFill>
            <a:srgbClr val="FFCC00"/>
          </a:solidFill>
          <a:ln w="9525">
            <a:noFill/>
            <a:miter lim="800000"/>
            <a:headEnd/>
            <a:tailEnd/>
          </a:ln>
          <a:effectLst>
            <a:prstShdw prst="shdw17" dist="17961" dir="2700000">
              <a:srgbClr val="986E06"/>
            </a:prstShdw>
          </a:effectLst>
        </p:spPr>
        <p:txBody>
          <a:bodyPr wrap="none" lIns="87078" tIns="43539" rIns="87078" bIns="43539" anchor="ctr"/>
          <a:lstStyle/>
          <a:p>
            <a:pPr algn="ctr" defTabSz="871538">
              <a:defRPr/>
            </a:pPr>
            <a:r>
              <a:rPr lang="ja-JP" altLang="en-US">
                <a:solidFill>
                  <a:srgbClr val="000066"/>
                </a:solidFill>
                <a:latin typeface="ＭＳ Ｐゴシック" pitchFamily="50" charset="-128"/>
                <a:ea typeface="+mn-ea"/>
              </a:rPr>
              <a:t>商標の不使用取消</a:t>
            </a:r>
            <a:endParaRPr lang="ja-JP" altLang="en-US">
              <a:solidFill>
                <a:prstClr val="black"/>
              </a:solidFill>
              <a:latin typeface="ＭＳ Ｐゴシック" pitchFamily="50" charset="-128"/>
              <a:ea typeface="+mn-ea"/>
            </a:endParaRPr>
          </a:p>
        </p:txBody>
      </p:sp>
      <p:sp>
        <p:nvSpPr>
          <p:cNvPr id="898089" name="Rectangle 41"/>
          <p:cNvSpPr>
            <a:spLocks noChangeArrowheads="1"/>
          </p:cNvSpPr>
          <p:nvPr/>
        </p:nvSpPr>
        <p:spPr bwMode="auto">
          <a:xfrm>
            <a:off x="179388" y="1336675"/>
            <a:ext cx="2808287" cy="600075"/>
          </a:xfrm>
          <a:prstGeom prst="rect">
            <a:avLst/>
          </a:prstGeom>
          <a:solidFill>
            <a:srgbClr val="FFCC00"/>
          </a:solidFill>
          <a:ln w="9525">
            <a:noFill/>
            <a:miter lim="800000"/>
            <a:headEnd/>
            <a:tailEnd/>
          </a:ln>
          <a:effectLst>
            <a:prstShdw prst="shdw17" dist="17961" dir="2700000">
              <a:srgbClr val="986E06"/>
            </a:prstShdw>
          </a:effectLst>
        </p:spPr>
        <p:txBody>
          <a:bodyPr wrap="none" lIns="87078" tIns="43539" rIns="87078" bIns="43539" anchor="ctr"/>
          <a:lstStyle/>
          <a:p>
            <a:pPr algn="ctr" defTabSz="871538">
              <a:defRPr/>
            </a:pPr>
            <a:r>
              <a:rPr lang="ja-JP" altLang="en-US">
                <a:solidFill>
                  <a:srgbClr val="000066"/>
                </a:solidFill>
                <a:latin typeface="ＭＳ Ｐゴシック" pitchFamily="50" charset="-128"/>
                <a:ea typeface="+mn-ea"/>
              </a:rPr>
              <a:t>商標の出願・登録・更新</a:t>
            </a:r>
            <a:endParaRPr lang="ja-JP" altLang="en-US">
              <a:solidFill>
                <a:prstClr val="black"/>
              </a:solidFill>
              <a:latin typeface="ＭＳ Ｐゴシック" pitchFamily="50" charset="-128"/>
              <a:ea typeface="+mn-ea"/>
            </a:endParaRPr>
          </a:p>
        </p:txBody>
      </p:sp>
      <p:grpSp>
        <p:nvGrpSpPr>
          <p:cNvPr id="53260" name="Group 42"/>
          <p:cNvGrpSpPr>
            <a:grpSpLocks/>
          </p:cNvGrpSpPr>
          <p:nvPr/>
        </p:nvGrpSpPr>
        <p:grpSpPr bwMode="auto">
          <a:xfrm>
            <a:off x="2627313" y="2705100"/>
            <a:ext cx="1547812" cy="1760538"/>
            <a:chOff x="1728" y="1584"/>
            <a:chExt cx="1056" cy="1152"/>
          </a:xfrm>
        </p:grpSpPr>
        <p:sp>
          <p:nvSpPr>
            <p:cNvPr id="898091" name="AutoShape 43"/>
            <p:cNvSpPr>
              <a:spLocks noChangeArrowheads="1"/>
            </p:cNvSpPr>
            <p:nvPr/>
          </p:nvSpPr>
          <p:spPr bwMode="auto">
            <a:xfrm>
              <a:off x="1968" y="1584"/>
              <a:ext cx="624" cy="288"/>
            </a:xfrm>
            <a:prstGeom prst="roundRect">
              <a:avLst>
                <a:gd name="adj" fmla="val 50000"/>
              </a:avLst>
            </a:prstGeom>
            <a:solidFill>
              <a:schemeClr val="accent2"/>
            </a:solidFill>
            <a:ln>
              <a:noFill/>
            </a:ln>
            <a:effectLst>
              <a:prstShdw prst="shdw17" dist="17961" dir="2700000">
                <a:schemeClr val="accent2">
                  <a:gamma/>
                  <a:shade val="60000"/>
                  <a:invGamma/>
                </a:schemeClr>
              </a:prstShdw>
            </a:effectLst>
            <a:extLst>
              <a:ext uri="{91240B29-F687-4f45-9708-019B960494DF}"/>
            </a:extLst>
          </p:spPr>
          <p:txBody>
            <a:bodyPr wrap="none" lIns="87078" tIns="43539" rIns="87078" bIns="43539" anchor="ctr"/>
            <a:lstStyle/>
            <a:p>
              <a:pPr algn="ctr" defTabSz="871538">
                <a:defRPr/>
              </a:pPr>
              <a:r>
                <a:rPr lang="ja-JP" altLang="en-US" sz="1600" b="1" dirty="0">
                  <a:solidFill>
                    <a:prstClr val="black"/>
                  </a:solidFill>
                  <a:latin typeface="ＭＳ Ｐゴシック" pitchFamily="50" charset="-128"/>
                  <a:ea typeface="+mn-ea"/>
                </a:rPr>
                <a:t>登録</a:t>
              </a:r>
            </a:p>
          </p:txBody>
        </p:sp>
        <p:sp>
          <p:nvSpPr>
            <p:cNvPr id="898092" name="AutoShape 44"/>
            <p:cNvSpPr>
              <a:spLocks noChangeArrowheads="1"/>
            </p:cNvSpPr>
            <p:nvPr/>
          </p:nvSpPr>
          <p:spPr bwMode="auto">
            <a:xfrm>
              <a:off x="1728" y="1968"/>
              <a:ext cx="1056" cy="768"/>
            </a:xfrm>
            <a:prstGeom prst="wedgeRectCallout">
              <a:avLst>
                <a:gd name="adj1" fmla="val -14111"/>
                <a:gd name="adj2" fmla="val -77995"/>
              </a:avLst>
            </a:prstGeom>
            <a:solidFill>
              <a:srgbClr val="FFFFCC"/>
            </a:solidFill>
            <a:ln w="9525">
              <a:solidFill>
                <a:schemeClr val="tx1"/>
              </a:solidFill>
              <a:miter lim="800000"/>
              <a:headEnd/>
              <a:tailEnd/>
            </a:ln>
            <a:effectLst>
              <a:outerShdw dist="35921" dir="2700000" algn="ctr" rotWithShape="0">
                <a:schemeClr val="bg2"/>
              </a:outerShdw>
            </a:effectLst>
          </p:spPr>
          <p:txBody>
            <a:bodyPr wrap="none" lIns="87078" tIns="43539" rIns="87078" bIns="43539" anchor="ctr"/>
            <a:lstStyle/>
            <a:p>
              <a:pPr algn="ctr" defTabSz="871538">
                <a:defRPr/>
              </a:pPr>
              <a:r>
                <a:rPr lang="ja-JP" altLang="en-US" sz="1500">
                  <a:solidFill>
                    <a:srgbClr val="993300"/>
                  </a:solidFill>
                  <a:latin typeface="ＭＳ Ｐゴシック" pitchFamily="50" charset="-128"/>
                  <a:ea typeface="+mn-ea"/>
                </a:rPr>
                <a:t>登録料納付</a:t>
              </a:r>
              <a:endParaRPr lang="ja-JP" altLang="en-US" sz="1300">
                <a:solidFill>
                  <a:prstClr val="black"/>
                </a:solidFill>
                <a:latin typeface="ＭＳ Ｐゴシック" pitchFamily="50" charset="-128"/>
                <a:ea typeface="+mn-ea"/>
              </a:endParaRPr>
            </a:p>
            <a:p>
              <a:pPr algn="ctr" defTabSz="871538">
                <a:defRPr/>
              </a:pPr>
              <a:r>
                <a:rPr lang="en-US" altLang="ja-JP" sz="1300">
                  <a:solidFill>
                    <a:prstClr val="black"/>
                  </a:solidFill>
                  <a:latin typeface="ＭＳ Ｐゴシック" pitchFamily="50" charset="-128"/>
                  <a:ea typeface="+mn-ea"/>
                </a:rPr>
                <a:t>37,600</a:t>
              </a:r>
              <a:r>
                <a:rPr lang="ja-JP" altLang="en-US" sz="1300">
                  <a:solidFill>
                    <a:prstClr val="black"/>
                  </a:solidFill>
                  <a:latin typeface="ＭＳ Ｐゴシック" pitchFamily="50" charset="-128"/>
                  <a:ea typeface="+mn-ea"/>
                </a:rPr>
                <a:t>円</a:t>
              </a:r>
              <a:r>
                <a:rPr lang="en-US" altLang="ja-JP" sz="1300">
                  <a:solidFill>
                    <a:prstClr val="black"/>
                  </a:solidFill>
                  <a:latin typeface="ＭＳ Ｐゴシック" pitchFamily="50" charset="-128"/>
                  <a:ea typeface="+mn-ea"/>
                </a:rPr>
                <a:t>×</a:t>
              </a:r>
              <a:r>
                <a:rPr lang="ja-JP" altLang="en-US" sz="1300">
                  <a:solidFill>
                    <a:prstClr val="black"/>
                  </a:solidFill>
                  <a:latin typeface="ＭＳ Ｐゴシック" pitchFamily="50" charset="-128"/>
                  <a:ea typeface="+mn-ea"/>
                </a:rPr>
                <a:t>区分数</a:t>
              </a:r>
            </a:p>
            <a:p>
              <a:pPr algn="ctr" defTabSz="871538">
                <a:defRPr/>
              </a:pPr>
              <a:endParaRPr lang="ja-JP" altLang="en-US" sz="1300">
                <a:solidFill>
                  <a:prstClr val="black"/>
                </a:solidFill>
                <a:latin typeface="ＭＳ Ｐゴシック" pitchFamily="50" charset="-128"/>
                <a:ea typeface="+mn-ea"/>
              </a:endParaRPr>
            </a:p>
            <a:p>
              <a:pPr algn="ctr" defTabSz="871538">
                <a:defRPr/>
              </a:pPr>
              <a:r>
                <a:rPr lang="ja-JP" altLang="en-US" sz="1300">
                  <a:solidFill>
                    <a:prstClr val="black"/>
                  </a:solidFill>
                  <a:latin typeface="ＭＳ Ｐゴシック" pitchFamily="50" charset="-128"/>
                  <a:ea typeface="+mn-ea"/>
                </a:rPr>
                <a:t>（分割納付の場合）</a:t>
              </a:r>
            </a:p>
            <a:p>
              <a:pPr algn="ctr" defTabSz="871538">
                <a:defRPr/>
              </a:pPr>
              <a:r>
                <a:rPr lang="en-US" altLang="ja-JP" sz="1300">
                  <a:solidFill>
                    <a:prstClr val="black"/>
                  </a:solidFill>
                  <a:latin typeface="ＭＳ Ｐゴシック" pitchFamily="50" charset="-128"/>
                  <a:ea typeface="+mn-ea"/>
                </a:rPr>
                <a:t>21,900</a:t>
              </a:r>
              <a:r>
                <a:rPr lang="ja-JP" altLang="en-US" sz="1300">
                  <a:solidFill>
                    <a:prstClr val="black"/>
                  </a:solidFill>
                  <a:latin typeface="ＭＳ Ｐゴシック" pitchFamily="50" charset="-128"/>
                  <a:ea typeface="+mn-ea"/>
                </a:rPr>
                <a:t>円</a:t>
              </a:r>
              <a:r>
                <a:rPr lang="en-US" altLang="ja-JP" sz="1300">
                  <a:solidFill>
                    <a:prstClr val="black"/>
                  </a:solidFill>
                  <a:latin typeface="ＭＳ Ｐゴシック" pitchFamily="50" charset="-128"/>
                  <a:ea typeface="+mn-ea"/>
                </a:rPr>
                <a:t>×</a:t>
              </a:r>
              <a:r>
                <a:rPr lang="ja-JP" altLang="en-US" sz="1300">
                  <a:solidFill>
                    <a:prstClr val="black"/>
                  </a:solidFill>
                  <a:latin typeface="ＭＳ Ｐゴシック" pitchFamily="50" charset="-128"/>
                  <a:ea typeface="+mn-ea"/>
                </a:rPr>
                <a:t>区分数</a:t>
              </a:r>
            </a:p>
          </p:txBody>
        </p:sp>
      </p:grpSp>
      <p:sp>
        <p:nvSpPr>
          <p:cNvPr id="898093" name="Rectangle 45"/>
          <p:cNvSpPr>
            <a:spLocks noChangeArrowheads="1"/>
          </p:cNvSpPr>
          <p:nvPr/>
        </p:nvSpPr>
        <p:spPr bwMode="auto">
          <a:xfrm>
            <a:off x="3059113" y="1336675"/>
            <a:ext cx="5616575" cy="600075"/>
          </a:xfrm>
          <a:prstGeom prst="rect">
            <a:avLst/>
          </a:prstGeom>
          <a:solidFill>
            <a:srgbClr val="CCFFFF"/>
          </a:solidFill>
          <a:ln w="9525">
            <a:solidFill>
              <a:schemeClr val="tx1"/>
            </a:solidFill>
            <a:miter lim="800000"/>
            <a:headEnd/>
            <a:tailEnd/>
          </a:ln>
          <a:effectLst>
            <a:outerShdw dist="107763" dir="2700000" algn="ctr" rotWithShape="0">
              <a:schemeClr val="bg2"/>
            </a:outerShdw>
          </a:effectLst>
        </p:spPr>
        <p:txBody>
          <a:bodyPr wrap="none" lIns="87078" tIns="43539" rIns="87078" bIns="43539" anchor="ctr"/>
          <a:lstStyle/>
          <a:p>
            <a:pPr defTabSz="871538">
              <a:defRPr/>
            </a:pPr>
            <a:r>
              <a:rPr lang="ja-JP" altLang="en-US" sz="1600">
                <a:solidFill>
                  <a:srgbClr val="0000CC"/>
                </a:solidFill>
                <a:latin typeface="ＭＳ Ｐゴシック" pitchFamily="50" charset="-128"/>
                <a:ea typeface="+mn-ea"/>
              </a:rPr>
              <a:t>更新を繰り返すことにより半永久的な権利として存続する。</a:t>
            </a:r>
          </a:p>
        </p:txBody>
      </p:sp>
      <p:grpSp>
        <p:nvGrpSpPr>
          <p:cNvPr id="53262" name="Group 46"/>
          <p:cNvGrpSpPr>
            <a:grpSpLocks/>
          </p:cNvGrpSpPr>
          <p:nvPr/>
        </p:nvGrpSpPr>
        <p:grpSpPr bwMode="auto">
          <a:xfrm>
            <a:off x="5903913" y="2705100"/>
            <a:ext cx="3024187" cy="1760538"/>
            <a:chOff x="3936" y="1584"/>
            <a:chExt cx="2064" cy="1152"/>
          </a:xfrm>
        </p:grpSpPr>
        <p:sp>
          <p:nvSpPr>
            <p:cNvPr id="53270" name="Line 47"/>
            <p:cNvSpPr>
              <a:spLocks noChangeShapeType="1"/>
            </p:cNvSpPr>
            <p:nvPr/>
          </p:nvSpPr>
          <p:spPr bwMode="auto">
            <a:xfrm>
              <a:off x="3936" y="1728"/>
              <a:ext cx="720" cy="0"/>
            </a:xfrm>
            <a:prstGeom prst="line">
              <a:avLst/>
            </a:prstGeom>
            <a:noFill/>
            <a:ln w="28575">
              <a:solidFill>
                <a:srgbClr val="000000"/>
              </a:solidFill>
              <a:round/>
              <a:headEnd/>
              <a:tailEnd type="triangle" w="med" len="med"/>
            </a:ln>
          </p:spPr>
          <p:txBody>
            <a:bodyPr wrap="none" anchor="ctr"/>
            <a:lstStyle/>
            <a:p>
              <a:endParaRPr lang="ja-JP" altLang="en-US"/>
            </a:p>
          </p:txBody>
        </p:sp>
        <p:sp>
          <p:nvSpPr>
            <p:cNvPr id="898096" name="AutoShape 48"/>
            <p:cNvSpPr>
              <a:spLocks noChangeArrowheads="1"/>
            </p:cNvSpPr>
            <p:nvPr/>
          </p:nvSpPr>
          <p:spPr bwMode="auto">
            <a:xfrm>
              <a:off x="4657" y="1584"/>
              <a:ext cx="623" cy="288"/>
            </a:xfrm>
            <a:prstGeom prst="roundRect">
              <a:avLst>
                <a:gd name="adj" fmla="val 50000"/>
              </a:avLst>
            </a:prstGeom>
            <a:solidFill>
              <a:schemeClr val="accent2"/>
            </a:solidFill>
            <a:ln>
              <a:noFill/>
            </a:ln>
            <a:effectLst>
              <a:prstShdw prst="shdw17" dist="17961" dir="2700000">
                <a:schemeClr val="accent2">
                  <a:gamma/>
                  <a:shade val="60000"/>
                  <a:invGamma/>
                </a:schemeClr>
              </a:prstShdw>
            </a:effectLst>
            <a:extLst>
              <a:ext uri="{91240B29-F687-4f45-9708-019B960494DF}"/>
            </a:extLst>
          </p:spPr>
          <p:txBody>
            <a:bodyPr wrap="none" lIns="87078" tIns="43539" rIns="87078" bIns="43539" anchor="ctr"/>
            <a:lstStyle/>
            <a:p>
              <a:pPr algn="ctr" defTabSz="871538">
                <a:defRPr/>
              </a:pPr>
              <a:r>
                <a:rPr lang="ja-JP" altLang="en-US" sz="1600" b="1" dirty="0">
                  <a:solidFill>
                    <a:prstClr val="black"/>
                  </a:solidFill>
                  <a:latin typeface="ＭＳ Ｐゴシック" pitchFamily="50" charset="-128"/>
                  <a:ea typeface="+mn-ea"/>
                </a:rPr>
                <a:t>更新</a:t>
              </a:r>
            </a:p>
          </p:txBody>
        </p:sp>
        <p:sp>
          <p:nvSpPr>
            <p:cNvPr id="53272" name="Line 49"/>
            <p:cNvSpPr>
              <a:spLocks noChangeShapeType="1"/>
            </p:cNvSpPr>
            <p:nvPr/>
          </p:nvSpPr>
          <p:spPr bwMode="auto">
            <a:xfrm>
              <a:off x="5280" y="1728"/>
              <a:ext cx="720" cy="0"/>
            </a:xfrm>
            <a:prstGeom prst="line">
              <a:avLst/>
            </a:prstGeom>
            <a:noFill/>
            <a:ln w="28575">
              <a:solidFill>
                <a:srgbClr val="000000"/>
              </a:solidFill>
              <a:round/>
              <a:headEnd/>
              <a:tailEnd type="triangle" w="med" len="med"/>
            </a:ln>
          </p:spPr>
          <p:txBody>
            <a:bodyPr wrap="none" anchor="ctr"/>
            <a:lstStyle/>
            <a:p>
              <a:endParaRPr lang="ja-JP" altLang="en-US"/>
            </a:p>
          </p:txBody>
        </p:sp>
        <p:sp>
          <p:nvSpPr>
            <p:cNvPr id="898098" name="AutoShape 50"/>
            <p:cNvSpPr>
              <a:spLocks noChangeArrowheads="1"/>
            </p:cNvSpPr>
            <p:nvPr/>
          </p:nvSpPr>
          <p:spPr bwMode="auto">
            <a:xfrm>
              <a:off x="4512" y="1968"/>
              <a:ext cx="1053" cy="768"/>
            </a:xfrm>
            <a:prstGeom prst="wedgeRectCallout">
              <a:avLst>
                <a:gd name="adj1" fmla="val -21782"/>
                <a:gd name="adj2" fmla="val -76301"/>
              </a:avLst>
            </a:prstGeom>
            <a:solidFill>
              <a:srgbClr val="FFFFCC"/>
            </a:solidFill>
            <a:ln w="9525">
              <a:solidFill>
                <a:schemeClr val="tx1"/>
              </a:solidFill>
              <a:miter lim="800000"/>
              <a:headEnd/>
              <a:tailEnd/>
            </a:ln>
            <a:effectLst>
              <a:outerShdw dist="35921" dir="2700000" algn="ctr" rotWithShape="0">
                <a:schemeClr val="bg2"/>
              </a:outerShdw>
            </a:effectLst>
          </p:spPr>
          <p:txBody>
            <a:bodyPr wrap="none" lIns="87078" tIns="43539" rIns="87078" bIns="43539" anchor="ctr"/>
            <a:lstStyle/>
            <a:p>
              <a:pPr algn="ctr" defTabSz="871538">
                <a:defRPr/>
              </a:pPr>
              <a:r>
                <a:rPr lang="ja-JP" altLang="en-US" sz="1500">
                  <a:solidFill>
                    <a:srgbClr val="993300"/>
                  </a:solidFill>
                  <a:latin typeface="ＭＳ Ｐゴシック" pitchFamily="50" charset="-128"/>
                  <a:ea typeface="+mn-ea"/>
                </a:rPr>
                <a:t>更新申請書</a:t>
              </a:r>
              <a:endParaRPr lang="ja-JP" altLang="en-US" sz="1300">
                <a:solidFill>
                  <a:prstClr val="black"/>
                </a:solidFill>
                <a:latin typeface="ＭＳ Ｐゴシック" pitchFamily="50" charset="-128"/>
                <a:ea typeface="+mn-ea"/>
              </a:endParaRPr>
            </a:p>
            <a:p>
              <a:pPr algn="ctr" defTabSz="871538">
                <a:defRPr/>
              </a:pPr>
              <a:r>
                <a:rPr lang="en-US" altLang="ja-JP" sz="1300">
                  <a:solidFill>
                    <a:prstClr val="black"/>
                  </a:solidFill>
                  <a:latin typeface="ＭＳ Ｐゴシック" pitchFamily="50" charset="-128"/>
                  <a:ea typeface="+mn-ea"/>
                </a:rPr>
                <a:t>48,500</a:t>
              </a:r>
              <a:r>
                <a:rPr lang="ja-JP" altLang="en-US" sz="1300">
                  <a:solidFill>
                    <a:prstClr val="black"/>
                  </a:solidFill>
                  <a:latin typeface="ＭＳ Ｐゴシック" pitchFamily="50" charset="-128"/>
                  <a:ea typeface="+mn-ea"/>
                </a:rPr>
                <a:t>円</a:t>
              </a:r>
              <a:r>
                <a:rPr lang="en-US" altLang="ja-JP" sz="1300">
                  <a:solidFill>
                    <a:prstClr val="black"/>
                  </a:solidFill>
                  <a:latin typeface="ＭＳ Ｐゴシック" pitchFamily="50" charset="-128"/>
                  <a:ea typeface="+mn-ea"/>
                </a:rPr>
                <a:t>×</a:t>
              </a:r>
              <a:r>
                <a:rPr lang="ja-JP" altLang="en-US" sz="1300">
                  <a:solidFill>
                    <a:prstClr val="black"/>
                  </a:solidFill>
                  <a:latin typeface="ＭＳ Ｐゴシック" pitchFamily="50" charset="-128"/>
                  <a:ea typeface="+mn-ea"/>
                </a:rPr>
                <a:t>区分数</a:t>
              </a:r>
            </a:p>
            <a:p>
              <a:pPr algn="ctr" defTabSz="871538">
                <a:defRPr/>
              </a:pPr>
              <a:endParaRPr lang="ja-JP" altLang="en-US" sz="1300">
                <a:solidFill>
                  <a:prstClr val="black"/>
                </a:solidFill>
                <a:latin typeface="ＭＳ Ｐゴシック" pitchFamily="50" charset="-128"/>
                <a:ea typeface="+mn-ea"/>
              </a:endParaRPr>
            </a:p>
            <a:p>
              <a:pPr algn="ctr" defTabSz="871538">
                <a:defRPr/>
              </a:pPr>
              <a:r>
                <a:rPr lang="ja-JP" altLang="en-US" sz="1300">
                  <a:solidFill>
                    <a:prstClr val="black"/>
                  </a:solidFill>
                  <a:latin typeface="ＭＳ Ｐゴシック" pitchFamily="50" charset="-128"/>
                  <a:ea typeface="+mn-ea"/>
                </a:rPr>
                <a:t>（分割納付の場合）</a:t>
              </a:r>
            </a:p>
            <a:p>
              <a:pPr algn="ctr" defTabSz="871538">
                <a:defRPr/>
              </a:pPr>
              <a:r>
                <a:rPr lang="en-US" altLang="ja-JP" sz="1300">
                  <a:solidFill>
                    <a:prstClr val="black"/>
                  </a:solidFill>
                  <a:latin typeface="ＭＳ Ｐゴシック" pitchFamily="50" charset="-128"/>
                  <a:ea typeface="+mn-ea"/>
                </a:rPr>
                <a:t>28,300</a:t>
              </a:r>
              <a:r>
                <a:rPr lang="ja-JP" altLang="en-US" sz="1300">
                  <a:solidFill>
                    <a:prstClr val="black"/>
                  </a:solidFill>
                  <a:latin typeface="ＭＳ Ｐゴシック" pitchFamily="50" charset="-128"/>
                  <a:ea typeface="+mn-ea"/>
                </a:rPr>
                <a:t>円</a:t>
              </a:r>
              <a:r>
                <a:rPr lang="en-US" altLang="ja-JP" sz="1300">
                  <a:solidFill>
                    <a:prstClr val="black"/>
                  </a:solidFill>
                  <a:latin typeface="ＭＳ Ｐゴシック" pitchFamily="50" charset="-128"/>
                  <a:ea typeface="+mn-ea"/>
                </a:rPr>
                <a:t>×</a:t>
              </a:r>
              <a:r>
                <a:rPr lang="ja-JP" altLang="en-US" sz="1300">
                  <a:solidFill>
                    <a:prstClr val="black"/>
                  </a:solidFill>
                  <a:latin typeface="ＭＳ Ｐゴシック" pitchFamily="50" charset="-128"/>
                  <a:ea typeface="+mn-ea"/>
                </a:rPr>
                <a:t>区分数</a:t>
              </a:r>
            </a:p>
          </p:txBody>
        </p:sp>
      </p:grpSp>
      <p:grpSp>
        <p:nvGrpSpPr>
          <p:cNvPr id="53263" name="Group 51"/>
          <p:cNvGrpSpPr>
            <a:grpSpLocks/>
          </p:cNvGrpSpPr>
          <p:nvPr/>
        </p:nvGrpSpPr>
        <p:grpSpPr bwMode="auto">
          <a:xfrm>
            <a:off x="144463" y="2705100"/>
            <a:ext cx="1547812" cy="1760538"/>
            <a:chOff x="96" y="1584"/>
            <a:chExt cx="1056" cy="1152"/>
          </a:xfrm>
        </p:grpSpPr>
        <p:sp>
          <p:nvSpPr>
            <p:cNvPr id="898100" name="AutoShape 52"/>
            <p:cNvSpPr>
              <a:spLocks noChangeArrowheads="1"/>
            </p:cNvSpPr>
            <p:nvPr/>
          </p:nvSpPr>
          <p:spPr bwMode="auto">
            <a:xfrm>
              <a:off x="288" y="1584"/>
              <a:ext cx="624" cy="288"/>
            </a:xfrm>
            <a:prstGeom prst="roundRect">
              <a:avLst>
                <a:gd name="adj" fmla="val 50000"/>
              </a:avLst>
            </a:prstGeom>
            <a:solidFill>
              <a:schemeClr val="accent2"/>
            </a:solidFill>
            <a:ln>
              <a:noFill/>
            </a:ln>
            <a:effectLst>
              <a:prstShdw prst="shdw17" dist="17961" dir="2700000">
                <a:schemeClr val="accent2">
                  <a:gamma/>
                  <a:shade val="60000"/>
                  <a:invGamma/>
                </a:schemeClr>
              </a:prstShdw>
            </a:effectLst>
            <a:extLst>
              <a:ext uri="{91240B29-F687-4f45-9708-019B960494DF}"/>
            </a:extLst>
          </p:spPr>
          <p:txBody>
            <a:bodyPr wrap="none" lIns="87078" tIns="43539" rIns="87078" bIns="43539" anchor="ctr"/>
            <a:lstStyle/>
            <a:p>
              <a:pPr algn="ctr" defTabSz="871538">
                <a:defRPr/>
              </a:pPr>
              <a:r>
                <a:rPr lang="ja-JP" altLang="en-US" sz="1600" b="1" dirty="0">
                  <a:solidFill>
                    <a:prstClr val="black"/>
                  </a:solidFill>
                  <a:latin typeface="ＭＳ Ｐゴシック" pitchFamily="50" charset="-128"/>
                  <a:ea typeface="+mn-ea"/>
                </a:rPr>
                <a:t>出願</a:t>
              </a:r>
            </a:p>
          </p:txBody>
        </p:sp>
        <p:sp>
          <p:nvSpPr>
            <p:cNvPr id="898101" name="AutoShape 53"/>
            <p:cNvSpPr>
              <a:spLocks noChangeArrowheads="1"/>
            </p:cNvSpPr>
            <p:nvPr/>
          </p:nvSpPr>
          <p:spPr bwMode="auto">
            <a:xfrm>
              <a:off x="96" y="1968"/>
              <a:ext cx="1056" cy="768"/>
            </a:xfrm>
            <a:prstGeom prst="wedgeRectCallout">
              <a:avLst>
                <a:gd name="adj1" fmla="val -13352"/>
                <a:gd name="adj2" fmla="val -73895"/>
              </a:avLst>
            </a:prstGeom>
            <a:solidFill>
              <a:srgbClr val="FFFFCC"/>
            </a:solidFill>
            <a:ln w="9525">
              <a:solidFill>
                <a:schemeClr val="tx1"/>
              </a:solidFill>
              <a:miter lim="800000"/>
              <a:headEnd/>
              <a:tailEnd/>
            </a:ln>
            <a:effectLst>
              <a:outerShdw dist="35921" dir="2700000" algn="ctr" rotWithShape="0">
                <a:schemeClr val="bg2"/>
              </a:outerShdw>
            </a:effectLst>
          </p:spPr>
          <p:txBody>
            <a:bodyPr wrap="none" lIns="87078" tIns="43539" rIns="87078" bIns="43539" anchor="ctr"/>
            <a:lstStyle/>
            <a:p>
              <a:pPr algn="ctr" defTabSz="871538">
                <a:defRPr/>
              </a:pPr>
              <a:r>
                <a:rPr lang="ja-JP" altLang="en-US" sz="1500">
                  <a:solidFill>
                    <a:srgbClr val="993300"/>
                  </a:solidFill>
                  <a:latin typeface="ＭＳ Ｐゴシック" pitchFamily="50" charset="-128"/>
                  <a:ea typeface="+mn-ea"/>
                </a:rPr>
                <a:t>出願手数料</a:t>
              </a:r>
            </a:p>
            <a:p>
              <a:pPr algn="ctr" defTabSz="871538">
                <a:defRPr/>
              </a:pPr>
              <a:endParaRPr lang="ja-JP" altLang="en-US" sz="1300">
                <a:solidFill>
                  <a:prstClr val="black"/>
                </a:solidFill>
                <a:latin typeface="ＭＳ Ｐゴシック" pitchFamily="50" charset="-128"/>
                <a:ea typeface="+mn-ea"/>
              </a:endParaRPr>
            </a:p>
            <a:p>
              <a:pPr algn="ctr" defTabSz="871538">
                <a:defRPr/>
              </a:pPr>
              <a:r>
                <a:rPr lang="en-US" altLang="ja-JP" sz="1300">
                  <a:solidFill>
                    <a:prstClr val="black"/>
                  </a:solidFill>
                  <a:latin typeface="ＭＳ Ｐゴシック" pitchFamily="50" charset="-128"/>
                  <a:ea typeface="+mn-ea"/>
                </a:rPr>
                <a:t>3,400</a:t>
              </a:r>
              <a:r>
                <a:rPr lang="ja-JP" altLang="en-US" sz="1300">
                  <a:solidFill>
                    <a:prstClr val="black"/>
                  </a:solidFill>
                  <a:latin typeface="ＭＳ Ｐゴシック" pitchFamily="50" charset="-128"/>
                  <a:ea typeface="+mn-ea"/>
                </a:rPr>
                <a:t>円＋</a:t>
              </a:r>
            </a:p>
            <a:p>
              <a:pPr algn="ctr" defTabSz="871538">
                <a:defRPr/>
              </a:pPr>
              <a:r>
                <a:rPr lang="en-US" altLang="ja-JP" sz="1300">
                  <a:solidFill>
                    <a:prstClr val="black"/>
                  </a:solidFill>
                  <a:latin typeface="ＭＳ Ｐゴシック" pitchFamily="50" charset="-128"/>
                  <a:ea typeface="+mn-ea"/>
                </a:rPr>
                <a:t>8,600</a:t>
              </a:r>
              <a:r>
                <a:rPr lang="ja-JP" altLang="en-US" sz="1300">
                  <a:solidFill>
                    <a:prstClr val="black"/>
                  </a:solidFill>
                  <a:latin typeface="ＭＳ Ｐゴシック" pitchFamily="50" charset="-128"/>
                  <a:ea typeface="+mn-ea"/>
                </a:rPr>
                <a:t>円</a:t>
              </a:r>
              <a:r>
                <a:rPr lang="en-US" altLang="ja-JP" sz="1300">
                  <a:solidFill>
                    <a:prstClr val="black"/>
                  </a:solidFill>
                  <a:latin typeface="ＭＳ Ｐゴシック" pitchFamily="50" charset="-128"/>
                  <a:ea typeface="+mn-ea"/>
                </a:rPr>
                <a:t>×</a:t>
              </a:r>
              <a:r>
                <a:rPr lang="ja-JP" altLang="en-US" sz="1300">
                  <a:solidFill>
                    <a:prstClr val="black"/>
                  </a:solidFill>
                  <a:latin typeface="ＭＳ Ｐゴシック" pitchFamily="50" charset="-128"/>
                  <a:ea typeface="+mn-ea"/>
                </a:rPr>
                <a:t>区分数</a:t>
              </a:r>
            </a:p>
            <a:p>
              <a:pPr algn="ctr" defTabSz="871538">
                <a:defRPr/>
              </a:pPr>
              <a:endParaRPr lang="en-US" altLang="ja-JP" sz="1300">
                <a:solidFill>
                  <a:prstClr val="black"/>
                </a:solidFill>
                <a:latin typeface="ＭＳ Ｐゴシック" pitchFamily="50" charset="-128"/>
                <a:ea typeface="+mn-ea"/>
              </a:endParaRPr>
            </a:p>
          </p:txBody>
        </p:sp>
      </p:grpSp>
      <p:sp>
        <p:nvSpPr>
          <p:cNvPr id="53264" name="Rectangle 55"/>
          <p:cNvSpPr>
            <a:spLocks noChangeArrowheads="1"/>
          </p:cNvSpPr>
          <p:nvPr/>
        </p:nvSpPr>
        <p:spPr bwMode="auto">
          <a:xfrm>
            <a:off x="179388" y="2057400"/>
            <a:ext cx="2808287" cy="576263"/>
          </a:xfrm>
          <a:prstGeom prst="rect">
            <a:avLst/>
          </a:prstGeom>
          <a:solidFill>
            <a:srgbClr val="FFD1FF"/>
          </a:solidFill>
          <a:ln w="9525">
            <a:noFill/>
            <a:miter lim="800000"/>
            <a:headEnd/>
            <a:tailEnd/>
          </a:ln>
        </p:spPr>
        <p:txBody>
          <a:bodyPr wrap="none" anchor="ctr"/>
          <a:lstStyle/>
          <a:p>
            <a:r>
              <a:rPr lang="ja-JP" altLang="en-US" sz="1400">
                <a:solidFill>
                  <a:srgbClr val="000000"/>
                </a:solidFill>
                <a:latin typeface="ＭＳ Ｐゴシック" charset="-128"/>
              </a:rPr>
              <a:t>平成２０年６月１日の手続から</a:t>
            </a:r>
          </a:p>
          <a:p>
            <a:r>
              <a:rPr lang="ja-JP" altLang="en-US" sz="1400">
                <a:solidFill>
                  <a:srgbClr val="000000"/>
                </a:solidFill>
                <a:latin typeface="ＭＳ Ｐゴシック" charset="-128"/>
              </a:rPr>
              <a:t>出願料、登録料、更新料等値下げ</a:t>
            </a:r>
          </a:p>
        </p:txBody>
      </p:sp>
      <p:sp>
        <p:nvSpPr>
          <p:cNvPr id="53265" name="タイトル 1"/>
          <p:cNvSpPr>
            <a:spLocks noGrp="1"/>
          </p:cNvSpPr>
          <p:nvPr>
            <p:ph type="title"/>
          </p:nvPr>
        </p:nvSpPr>
        <p:spPr>
          <a:xfrm>
            <a:off x="612775" y="115888"/>
            <a:ext cx="8153400" cy="990600"/>
          </a:xfrm>
        </p:spPr>
        <p:txBody>
          <a:bodyPr/>
          <a:lstStyle/>
          <a:p>
            <a:r>
              <a:rPr lang="ja-JP" altLang="en-US" sz="3200" smtClean="0">
                <a:latin typeface="ＭＳ Ｐゴシック" charset="-128"/>
                <a:ea typeface="ＭＳ Ｐゴシック" charset="-128"/>
              </a:rPr>
              <a:t>商標権の更新、取消審判</a:t>
            </a:r>
          </a:p>
        </p:txBody>
      </p:sp>
      <p:sp>
        <p:nvSpPr>
          <p:cNvPr id="58" name="Rectangle 8"/>
          <p:cNvSpPr>
            <a:spLocks noChangeArrowheads="1"/>
          </p:cNvSpPr>
          <p:nvPr/>
        </p:nvSpPr>
        <p:spPr bwMode="auto">
          <a:xfrm>
            <a:off x="-14288" y="1588"/>
            <a:ext cx="1279526"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ＭＳ Ｐゴシック" pitchFamily="50" charset="-128"/>
                <a:ea typeface="+mn-ea"/>
              </a:rPr>
              <a:t>１４－１</a:t>
            </a:r>
            <a:endParaRPr lang="en-US" altLang="ja-JP" sz="2800" dirty="0">
              <a:solidFill>
                <a:prstClr val="black"/>
              </a:solidFill>
              <a:latin typeface="ＭＳ Ｐゴシック" pitchFamily="50" charset="-128"/>
              <a:ea typeface="+mn-ea"/>
            </a:endParaRPr>
          </a:p>
        </p:txBody>
      </p:sp>
      <p:sp>
        <p:nvSpPr>
          <p:cNvPr id="57" name="スライド番号プレースホルダー 5"/>
          <p:cNvSpPr txBox="1">
            <a:spLocks/>
          </p:cNvSpPr>
          <p:nvPr/>
        </p:nvSpPr>
        <p:spPr>
          <a:xfrm>
            <a:off x="86756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09F27EA6-22F8-4118-9079-5E9249BA6AF1}" type="slidenum">
              <a:rPr lang="en-US" smtClean="0">
                <a:solidFill>
                  <a:prstClr val="black"/>
                </a:solidFill>
              </a:rPr>
              <a:pPr>
                <a:defRPr/>
              </a:pPr>
              <a:t>15</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7"/>
          <p:cNvSpPr>
            <a:spLocks noChangeArrowheads="1"/>
          </p:cNvSpPr>
          <p:nvPr/>
        </p:nvSpPr>
        <p:spPr bwMode="auto">
          <a:xfrm>
            <a:off x="3736975" y="1454150"/>
            <a:ext cx="5299075" cy="534988"/>
          </a:xfrm>
          <a:prstGeom prst="rect">
            <a:avLst/>
          </a:prstGeom>
          <a:solidFill>
            <a:srgbClr val="FFCC00"/>
          </a:solidFill>
          <a:ln w="19050" algn="ctr">
            <a:solidFill>
              <a:srgbClr val="FF9900"/>
            </a:solidFill>
            <a:miter lim="800000"/>
            <a:headEnd/>
            <a:tailEnd/>
          </a:ln>
        </p:spPr>
        <p:txBody>
          <a:bodyPr anchor="ctr"/>
          <a:lstStyle/>
          <a:p>
            <a:pPr algn="ctr">
              <a:spcBef>
                <a:spcPct val="50000"/>
              </a:spcBef>
            </a:pPr>
            <a:r>
              <a:rPr lang="ja-JP" altLang="en-US" sz="2000">
                <a:solidFill>
                  <a:srgbClr val="000000"/>
                </a:solidFill>
                <a:latin typeface="ＭＳ Ｐゴシック" charset="-128"/>
              </a:rPr>
              <a:t>自分が登録商標を独占的に使用する権利</a:t>
            </a:r>
          </a:p>
        </p:txBody>
      </p:sp>
      <p:sp>
        <p:nvSpPr>
          <p:cNvPr id="55298" name="Rectangle 18"/>
          <p:cNvSpPr>
            <a:spLocks noChangeArrowheads="1"/>
          </p:cNvSpPr>
          <p:nvPr/>
        </p:nvSpPr>
        <p:spPr bwMode="auto">
          <a:xfrm>
            <a:off x="3736975" y="2101850"/>
            <a:ext cx="5299075" cy="534988"/>
          </a:xfrm>
          <a:prstGeom prst="rect">
            <a:avLst/>
          </a:prstGeom>
          <a:solidFill>
            <a:srgbClr val="FFFF99"/>
          </a:solidFill>
          <a:ln w="19050" algn="ctr">
            <a:solidFill>
              <a:srgbClr val="FF9900"/>
            </a:solidFill>
            <a:miter lim="800000"/>
            <a:headEnd/>
            <a:tailEnd/>
          </a:ln>
        </p:spPr>
        <p:txBody>
          <a:bodyPr anchor="ctr"/>
          <a:lstStyle/>
          <a:p>
            <a:pPr algn="ctr">
              <a:spcBef>
                <a:spcPct val="50000"/>
              </a:spcBef>
            </a:pPr>
            <a:r>
              <a:rPr lang="ja-JP" altLang="en-US" sz="2000">
                <a:solidFill>
                  <a:srgbClr val="000000"/>
                </a:solidFill>
                <a:latin typeface="ＭＳ Ｐゴシック" charset="-128"/>
              </a:rPr>
              <a:t>他人の使用を排除することができる権利</a:t>
            </a:r>
          </a:p>
        </p:txBody>
      </p:sp>
      <p:sp>
        <p:nvSpPr>
          <p:cNvPr id="884755" name="Rectangle 19"/>
          <p:cNvSpPr>
            <a:spLocks noChangeArrowheads="1"/>
          </p:cNvSpPr>
          <p:nvPr/>
        </p:nvSpPr>
        <p:spPr bwMode="auto">
          <a:xfrm>
            <a:off x="107950" y="1597025"/>
            <a:ext cx="1536700" cy="792163"/>
          </a:xfrm>
          <a:prstGeom prst="rect">
            <a:avLst/>
          </a:prstGeom>
          <a:solidFill>
            <a:schemeClr val="accent3">
              <a:lumMod val="60000"/>
              <a:lumOff val="40000"/>
            </a:schemeClr>
          </a:solidFill>
          <a:ln>
            <a:noFill/>
          </a:ln>
          <a:effectLst/>
          <a:extLst/>
        </p:spPr>
        <p:txBody>
          <a:bodyPr wrap="none" anchor="ctr"/>
          <a:lstStyle/>
          <a:p>
            <a:pPr algn="ctr">
              <a:defRPr/>
            </a:pPr>
            <a:r>
              <a:rPr lang="ja-JP" altLang="en-US" sz="2400">
                <a:solidFill>
                  <a:prstClr val="black"/>
                </a:solidFill>
                <a:latin typeface="ＭＳ Ｐゴシック" pitchFamily="50" charset="-128"/>
                <a:ea typeface="+mn-ea"/>
              </a:rPr>
              <a:t>商標権</a:t>
            </a:r>
          </a:p>
        </p:txBody>
      </p:sp>
      <p:sp>
        <p:nvSpPr>
          <p:cNvPr id="55300" name="AutoShape 20"/>
          <p:cNvSpPr>
            <a:spLocks/>
          </p:cNvSpPr>
          <p:nvPr/>
        </p:nvSpPr>
        <p:spPr bwMode="auto">
          <a:xfrm>
            <a:off x="1644650" y="1454150"/>
            <a:ext cx="425450" cy="1152525"/>
          </a:xfrm>
          <a:prstGeom prst="leftBrace">
            <a:avLst>
              <a:gd name="adj1" fmla="val 48347"/>
              <a:gd name="adj2" fmla="val 50000"/>
            </a:avLst>
          </a:prstGeom>
          <a:noFill/>
          <a:ln w="9525">
            <a:solidFill>
              <a:schemeClr val="tx1"/>
            </a:solidFill>
            <a:round/>
            <a:headEnd/>
            <a:tailEnd/>
          </a:ln>
        </p:spPr>
        <p:txBody>
          <a:bodyPr wrap="none" anchor="ctr"/>
          <a:lstStyle/>
          <a:p>
            <a:endParaRPr lang="ja-JP" altLang="en-US">
              <a:solidFill>
                <a:srgbClr val="000000"/>
              </a:solidFill>
              <a:latin typeface="ＭＳ Ｐゴシック" charset="-128"/>
            </a:endParaRPr>
          </a:p>
        </p:txBody>
      </p:sp>
      <p:sp>
        <p:nvSpPr>
          <p:cNvPr id="55301" name="Rectangle 21"/>
          <p:cNvSpPr>
            <a:spLocks noChangeArrowheads="1"/>
          </p:cNvSpPr>
          <p:nvPr/>
        </p:nvSpPr>
        <p:spPr bwMode="auto">
          <a:xfrm>
            <a:off x="2100263" y="1454150"/>
            <a:ext cx="1614487" cy="534988"/>
          </a:xfrm>
          <a:prstGeom prst="rect">
            <a:avLst/>
          </a:prstGeom>
          <a:solidFill>
            <a:srgbClr val="FFCC00"/>
          </a:solidFill>
          <a:ln w="19050" algn="ctr">
            <a:solidFill>
              <a:srgbClr val="FF9900"/>
            </a:solidFill>
            <a:miter lim="800000"/>
            <a:headEnd/>
            <a:tailEnd/>
          </a:ln>
        </p:spPr>
        <p:txBody>
          <a:bodyPr anchor="ctr"/>
          <a:lstStyle/>
          <a:p>
            <a:pPr algn="ctr">
              <a:spcBef>
                <a:spcPct val="50000"/>
              </a:spcBef>
            </a:pPr>
            <a:r>
              <a:rPr lang="ja-JP" altLang="en-US" sz="2400">
                <a:solidFill>
                  <a:srgbClr val="000000"/>
                </a:solidFill>
                <a:latin typeface="ＭＳ Ｐゴシック" charset="-128"/>
              </a:rPr>
              <a:t>専用権</a:t>
            </a:r>
          </a:p>
        </p:txBody>
      </p:sp>
      <p:sp>
        <p:nvSpPr>
          <p:cNvPr id="55302" name="Rectangle 22"/>
          <p:cNvSpPr>
            <a:spLocks noChangeArrowheads="1"/>
          </p:cNvSpPr>
          <p:nvPr/>
        </p:nvSpPr>
        <p:spPr bwMode="auto">
          <a:xfrm>
            <a:off x="2100263" y="2101850"/>
            <a:ext cx="1614487" cy="534988"/>
          </a:xfrm>
          <a:prstGeom prst="rect">
            <a:avLst/>
          </a:prstGeom>
          <a:solidFill>
            <a:srgbClr val="FFFF99"/>
          </a:solidFill>
          <a:ln w="19050" algn="ctr">
            <a:solidFill>
              <a:srgbClr val="FF9900"/>
            </a:solidFill>
            <a:miter lim="800000"/>
            <a:headEnd/>
            <a:tailEnd/>
          </a:ln>
        </p:spPr>
        <p:txBody>
          <a:bodyPr anchor="ctr"/>
          <a:lstStyle/>
          <a:p>
            <a:pPr algn="ctr">
              <a:spcBef>
                <a:spcPct val="50000"/>
              </a:spcBef>
            </a:pPr>
            <a:r>
              <a:rPr lang="ja-JP" altLang="en-US" sz="2400">
                <a:solidFill>
                  <a:srgbClr val="000000"/>
                </a:solidFill>
                <a:latin typeface="ＭＳ Ｐゴシック" charset="-128"/>
              </a:rPr>
              <a:t>禁止権</a:t>
            </a:r>
          </a:p>
        </p:txBody>
      </p:sp>
      <p:sp>
        <p:nvSpPr>
          <p:cNvPr id="884765" name="Rectangle 29"/>
          <p:cNvSpPr>
            <a:spLocks noChangeArrowheads="1"/>
          </p:cNvSpPr>
          <p:nvPr/>
        </p:nvSpPr>
        <p:spPr bwMode="auto">
          <a:xfrm>
            <a:off x="107950" y="6165850"/>
            <a:ext cx="8712200" cy="503238"/>
          </a:xfrm>
          <a:prstGeom prst="rect">
            <a:avLst/>
          </a:prstGeom>
          <a:solidFill>
            <a:schemeClr val="bg1"/>
          </a:solidFill>
          <a:ln>
            <a:solidFill>
              <a:schemeClr val="tx1"/>
            </a:solidFill>
          </a:ln>
          <a:effectLst/>
          <a:extLst/>
        </p:spPr>
        <p:txBody>
          <a:bodyPr wrap="none" anchor="ctr"/>
          <a:lstStyle/>
          <a:p>
            <a:pPr algn="ctr">
              <a:defRPr/>
            </a:pPr>
            <a:r>
              <a:rPr lang="ja-JP" altLang="en-US" sz="2400" dirty="0">
                <a:solidFill>
                  <a:srgbClr val="FF6600"/>
                </a:solidFill>
                <a:latin typeface="ＭＳ Ｐゴシック" pitchFamily="50" charset="-128"/>
                <a:ea typeface="+mn-ea"/>
              </a:rPr>
              <a:t>専用権</a:t>
            </a:r>
            <a:r>
              <a:rPr lang="ja-JP" altLang="en-US" sz="2400" dirty="0">
                <a:solidFill>
                  <a:prstClr val="black"/>
                </a:solidFill>
                <a:latin typeface="ＭＳ Ｐゴシック" pitchFamily="50" charset="-128"/>
                <a:ea typeface="+mn-ea"/>
              </a:rPr>
              <a:t>と</a:t>
            </a:r>
            <a:r>
              <a:rPr lang="ja-JP" altLang="en-US" sz="2400" dirty="0">
                <a:solidFill>
                  <a:schemeClr val="accent5">
                    <a:lumMod val="60000"/>
                    <a:lumOff val="40000"/>
                  </a:schemeClr>
                </a:solidFill>
                <a:latin typeface="ＭＳ Ｐゴシック" pitchFamily="50" charset="-128"/>
                <a:ea typeface="+mn-ea"/>
              </a:rPr>
              <a:t>禁止権</a:t>
            </a:r>
            <a:r>
              <a:rPr lang="ja-JP" altLang="en-US" sz="2400" dirty="0">
                <a:solidFill>
                  <a:prstClr val="black"/>
                </a:solidFill>
                <a:latin typeface="ＭＳ Ｐゴシック" pitchFamily="50" charset="-128"/>
                <a:ea typeface="+mn-ea"/>
              </a:rPr>
              <a:t>部分における第三者の使用は、商標権侵害となる</a:t>
            </a:r>
          </a:p>
        </p:txBody>
      </p:sp>
      <p:sp>
        <p:nvSpPr>
          <p:cNvPr id="55304" name="タイトル 1"/>
          <p:cNvSpPr>
            <a:spLocks noGrp="1"/>
          </p:cNvSpPr>
          <p:nvPr>
            <p:ph type="title"/>
          </p:nvPr>
        </p:nvSpPr>
        <p:spPr>
          <a:xfrm>
            <a:off x="612775" y="115888"/>
            <a:ext cx="8153400" cy="990600"/>
          </a:xfrm>
        </p:spPr>
        <p:txBody>
          <a:bodyPr/>
          <a:lstStyle/>
          <a:p>
            <a:r>
              <a:rPr lang="ja-JP" altLang="en-US" smtClean="0">
                <a:latin typeface="ＤＦ特太ゴシック体" pitchFamily="1" charset="-128"/>
                <a:ea typeface="ＭＳ Ｐゴシック" charset="-128"/>
              </a:rPr>
              <a:t>商標権の効力が及ぶ範囲</a:t>
            </a:r>
            <a:endParaRPr lang="ja-JP" altLang="en-US" smtClean="0">
              <a:latin typeface="ＭＳ Ｐゴシック" charset="-128"/>
              <a:ea typeface="ＭＳ Ｐゴシック" charset="-128"/>
            </a:endParaRPr>
          </a:p>
        </p:txBody>
      </p:sp>
      <p:sp>
        <p:nvSpPr>
          <p:cNvPr id="31" name="Rectangle 8"/>
          <p:cNvSpPr>
            <a:spLocks noChangeArrowheads="1"/>
          </p:cNvSpPr>
          <p:nvPr/>
        </p:nvSpPr>
        <p:spPr bwMode="auto">
          <a:xfrm>
            <a:off x="-14288" y="1588"/>
            <a:ext cx="1279526"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MS PGothic" pitchFamily="34" charset="-128"/>
                <a:ea typeface="+mn-ea"/>
              </a:rPr>
              <a:t>１４－１</a:t>
            </a:r>
            <a:endParaRPr lang="en-US" altLang="ja-JP" sz="2800" dirty="0">
              <a:solidFill>
                <a:prstClr val="black"/>
              </a:solidFill>
              <a:latin typeface="MS PGothic" pitchFamily="34" charset="-128"/>
              <a:ea typeface="+mn-ea"/>
            </a:endParaRPr>
          </a:p>
        </p:txBody>
      </p:sp>
      <p:graphicFrame>
        <p:nvGraphicFramePr>
          <p:cNvPr id="4" name="表 3"/>
          <p:cNvGraphicFramePr>
            <a:graphicFrameLocks noGrp="1"/>
          </p:cNvGraphicFramePr>
          <p:nvPr/>
        </p:nvGraphicFramePr>
        <p:xfrm>
          <a:off x="120650" y="2852738"/>
          <a:ext cx="8755063" cy="3095625"/>
        </p:xfrm>
        <a:graphic>
          <a:graphicData uri="http://schemas.openxmlformats.org/drawingml/2006/table">
            <a:tbl>
              <a:tblPr firstRow="1" bandRow="1">
                <a:tableStyleId>{5940675A-B579-460E-94D1-54222C63F5DA}</a:tableStyleId>
              </a:tblPr>
              <a:tblGrid>
                <a:gridCol w="1750905"/>
                <a:gridCol w="1872709"/>
                <a:gridCol w="1629102"/>
                <a:gridCol w="1750905"/>
                <a:gridCol w="1750905"/>
              </a:tblGrid>
              <a:tr h="619269">
                <a:tc rowSpan="2" gridSpan="2">
                  <a:txBody>
                    <a:bodyPr/>
                    <a:lstStyle/>
                    <a:p>
                      <a:pPr algn="ctr"/>
                      <a:r>
                        <a:rPr kumimoji="1" lang="ja-JP" altLang="en-US" dirty="0" smtClean="0"/>
                        <a:t>商標権の効力が及ぶ範囲</a:t>
                      </a:r>
                      <a:endParaRPr kumimoji="1" lang="ja-JP" altLang="en-US" dirty="0"/>
                    </a:p>
                  </a:txBody>
                  <a:tcPr marL="84406" marR="84406" anchor="ctr"/>
                </a:tc>
                <a:tc rowSpan="2" hMerge="1">
                  <a:txBody>
                    <a:bodyPr/>
                    <a:lstStyle/>
                    <a:p>
                      <a:endParaRPr kumimoji="1" lang="ja-JP" altLang="en-US" dirty="0"/>
                    </a:p>
                  </a:txBody>
                  <a:tcPr/>
                </a:tc>
                <a:tc gridSpan="3">
                  <a:txBody>
                    <a:bodyPr/>
                    <a:lstStyle/>
                    <a:p>
                      <a:pPr algn="ctr"/>
                      <a:r>
                        <a:rPr kumimoji="1" lang="ja-JP" altLang="en-US" dirty="0" smtClean="0"/>
                        <a:t>指定商品または役務</a:t>
                      </a:r>
                      <a:endParaRPr kumimoji="1" lang="ja-JP" altLang="en-US" dirty="0"/>
                    </a:p>
                  </a:txBody>
                  <a:tcPr marL="84406" marR="84406" anchor="ctr"/>
                </a:tc>
                <a:tc hMerge="1">
                  <a:txBody>
                    <a:bodyPr/>
                    <a:lstStyle/>
                    <a:p>
                      <a:endParaRPr kumimoji="1" lang="ja-JP" altLang="en-US" dirty="0"/>
                    </a:p>
                  </a:txBody>
                  <a:tcPr/>
                </a:tc>
                <a:tc hMerge="1">
                  <a:txBody>
                    <a:bodyPr/>
                    <a:lstStyle/>
                    <a:p>
                      <a:endParaRPr kumimoji="1" lang="ja-JP" altLang="en-US" dirty="0"/>
                    </a:p>
                  </a:txBody>
                  <a:tcPr/>
                </a:tc>
              </a:tr>
              <a:tr h="619269">
                <a:tc gridSpan="2" vMerge="1">
                  <a:txBody>
                    <a:bodyPr/>
                    <a:lstStyle/>
                    <a:p>
                      <a:endParaRPr kumimoji="1" lang="ja-JP" altLang="en-US" dirty="0"/>
                    </a:p>
                  </a:txBody>
                  <a:tcPr/>
                </a:tc>
                <a:tc hMerge="1" vMerge="1">
                  <a:txBody>
                    <a:bodyPr/>
                    <a:lstStyle/>
                    <a:p>
                      <a:endParaRPr kumimoji="1" lang="ja-JP" altLang="en-US" dirty="0"/>
                    </a:p>
                  </a:txBody>
                  <a:tcPr/>
                </a:tc>
                <a:tc>
                  <a:txBody>
                    <a:bodyPr/>
                    <a:lstStyle/>
                    <a:p>
                      <a:pPr algn="ctr"/>
                      <a:r>
                        <a:rPr kumimoji="1" lang="ja-JP" altLang="en-US" dirty="0" smtClean="0"/>
                        <a:t>同一</a:t>
                      </a:r>
                      <a:endParaRPr kumimoji="1" lang="ja-JP" altLang="en-US" dirty="0"/>
                    </a:p>
                  </a:txBody>
                  <a:tcPr marL="84406" marR="84406" anchor="ctr">
                    <a:solidFill>
                      <a:schemeClr val="accent1">
                        <a:lumMod val="20000"/>
                        <a:lumOff val="80000"/>
                      </a:schemeClr>
                    </a:solidFill>
                  </a:tcPr>
                </a:tc>
                <a:tc>
                  <a:txBody>
                    <a:bodyPr/>
                    <a:lstStyle/>
                    <a:p>
                      <a:pPr algn="ctr"/>
                      <a:r>
                        <a:rPr kumimoji="1" lang="ja-JP" altLang="en-US" dirty="0" smtClean="0"/>
                        <a:t>類似</a:t>
                      </a:r>
                      <a:endParaRPr kumimoji="1" lang="ja-JP" altLang="en-US" dirty="0"/>
                    </a:p>
                  </a:txBody>
                  <a:tcPr marL="84406" marR="84406" anchor="ctr">
                    <a:solidFill>
                      <a:schemeClr val="accent1">
                        <a:lumMod val="20000"/>
                        <a:lumOff val="80000"/>
                      </a:schemeClr>
                    </a:solidFill>
                  </a:tcPr>
                </a:tc>
                <a:tc>
                  <a:txBody>
                    <a:bodyPr/>
                    <a:lstStyle/>
                    <a:p>
                      <a:pPr algn="ctr"/>
                      <a:r>
                        <a:rPr kumimoji="1" lang="ja-JP" altLang="en-US" dirty="0" smtClean="0"/>
                        <a:t>非類似</a:t>
                      </a:r>
                      <a:endParaRPr kumimoji="1" lang="ja-JP" altLang="en-US" dirty="0"/>
                    </a:p>
                  </a:txBody>
                  <a:tcPr marL="84406" marR="84406" anchor="ctr">
                    <a:solidFill>
                      <a:schemeClr val="accent1">
                        <a:lumMod val="20000"/>
                        <a:lumOff val="80000"/>
                      </a:schemeClr>
                    </a:solidFill>
                  </a:tcPr>
                </a:tc>
              </a:tr>
              <a:tr h="619269">
                <a:tc rowSpan="3">
                  <a:txBody>
                    <a:bodyPr/>
                    <a:lstStyle/>
                    <a:p>
                      <a:pPr algn="ctr"/>
                      <a:r>
                        <a:rPr kumimoji="1" lang="ja-JP" altLang="en-US" dirty="0" smtClean="0"/>
                        <a:t>商標</a:t>
                      </a:r>
                      <a:endParaRPr kumimoji="1" lang="ja-JP" altLang="en-US" dirty="0"/>
                    </a:p>
                  </a:txBody>
                  <a:tcPr marL="84406" marR="84406" anchor="ctr"/>
                </a:tc>
                <a:tc>
                  <a:txBody>
                    <a:bodyPr/>
                    <a:lstStyle/>
                    <a:p>
                      <a:pPr algn="ctr"/>
                      <a:r>
                        <a:rPr kumimoji="1" lang="ja-JP" altLang="en-US" dirty="0" smtClean="0"/>
                        <a:t>同一</a:t>
                      </a:r>
                      <a:endParaRPr kumimoji="1" lang="ja-JP" altLang="en-US" dirty="0"/>
                    </a:p>
                  </a:txBody>
                  <a:tcPr marL="84406" marR="84406" anchor="ctr">
                    <a:solidFill>
                      <a:schemeClr val="accent1">
                        <a:lumMod val="20000"/>
                        <a:lumOff val="80000"/>
                      </a:schemeClr>
                    </a:solidFill>
                  </a:tcPr>
                </a:tc>
                <a:tc>
                  <a:txBody>
                    <a:bodyPr/>
                    <a:lstStyle/>
                    <a:p>
                      <a:pPr algn="ctr"/>
                      <a:r>
                        <a:rPr kumimoji="1" lang="ja-JP" altLang="en-US" dirty="0" smtClean="0"/>
                        <a:t>専用権</a:t>
                      </a:r>
                      <a:endParaRPr kumimoji="1" lang="ja-JP" altLang="en-US" dirty="0"/>
                    </a:p>
                  </a:txBody>
                  <a:tcPr marL="84406" marR="84406" anchor="ctr">
                    <a:solidFill>
                      <a:schemeClr val="accent2"/>
                    </a:solidFill>
                  </a:tcPr>
                </a:tc>
                <a:tc>
                  <a:txBody>
                    <a:bodyPr/>
                    <a:lstStyle/>
                    <a:p>
                      <a:pPr algn="ctr"/>
                      <a:r>
                        <a:rPr kumimoji="1" lang="ja-JP" altLang="en-US" dirty="0" smtClean="0"/>
                        <a:t>禁止権</a:t>
                      </a:r>
                      <a:endParaRPr kumimoji="1" lang="ja-JP" altLang="en-US" dirty="0"/>
                    </a:p>
                  </a:txBody>
                  <a:tcPr marL="84406" marR="84406" anchor="ctr">
                    <a:solidFill>
                      <a:schemeClr val="accent2">
                        <a:lumMod val="40000"/>
                        <a:lumOff val="60000"/>
                      </a:schemeClr>
                    </a:solidFill>
                  </a:tcPr>
                </a:tc>
                <a:tc>
                  <a:txBody>
                    <a:bodyPr/>
                    <a:lstStyle/>
                    <a:p>
                      <a:pPr algn="ctr"/>
                      <a:r>
                        <a:rPr kumimoji="1" lang="en-US" altLang="ja-JP" dirty="0" smtClean="0"/>
                        <a:t>×</a:t>
                      </a:r>
                      <a:endParaRPr kumimoji="1" lang="ja-JP" altLang="en-US" dirty="0"/>
                    </a:p>
                  </a:txBody>
                  <a:tcPr marL="84406" marR="84406" anchor="ctr">
                    <a:solidFill>
                      <a:schemeClr val="accent4">
                        <a:lumMod val="20000"/>
                        <a:lumOff val="80000"/>
                      </a:schemeClr>
                    </a:solidFill>
                  </a:tcPr>
                </a:tc>
              </a:tr>
              <a:tr h="619269">
                <a:tc vMerge="1">
                  <a:txBody>
                    <a:bodyPr/>
                    <a:lstStyle/>
                    <a:p>
                      <a:endParaRPr kumimoji="1" lang="ja-JP" altLang="en-US" dirty="0"/>
                    </a:p>
                  </a:txBody>
                  <a:tcPr/>
                </a:tc>
                <a:tc>
                  <a:txBody>
                    <a:bodyPr/>
                    <a:lstStyle/>
                    <a:p>
                      <a:pPr algn="ctr"/>
                      <a:r>
                        <a:rPr kumimoji="1" lang="ja-JP" altLang="en-US" dirty="0" smtClean="0"/>
                        <a:t>類似</a:t>
                      </a:r>
                      <a:endParaRPr kumimoji="1" lang="ja-JP" altLang="en-US" dirty="0"/>
                    </a:p>
                  </a:txBody>
                  <a:tcPr marL="84406" marR="84406" anchor="ctr">
                    <a:solidFill>
                      <a:schemeClr val="accent1">
                        <a:lumMod val="20000"/>
                        <a:lumOff val="80000"/>
                      </a:schemeClr>
                    </a:solidFill>
                  </a:tcPr>
                </a:tc>
                <a:tc>
                  <a:txBody>
                    <a:bodyPr/>
                    <a:lstStyle/>
                    <a:p>
                      <a:pPr algn="ctr"/>
                      <a:r>
                        <a:rPr kumimoji="1" lang="ja-JP" altLang="en-US" dirty="0" smtClean="0"/>
                        <a:t>禁止権</a:t>
                      </a:r>
                      <a:endParaRPr kumimoji="1" lang="ja-JP" altLang="en-US" dirty="0"/>
                    </a:p>
                  </a:txBody>
                  <a:tcPr marL="84406" marR="84406" anchor="ctr">
                    <a:solidFill>
                      <a:schemeClr val="accent2">
                        <a:lumMod val="40000"/>
                        <a:lumOff val="60000"/>
                      </a:schemeClr>
                    </a:solidFill>
                  </a:tcPr>
                </a:tc>
                <a:tc>
                  <a:txBody>
                    <a:bodyPr/>
                    <a:lstStyle/>
                    <a:p>
                      <a:pPr algn="ctr"/>
                      <a:r>
                        <a:rPr kumimoji="1" lang="ja-JP" altLang="en-US" dirty="0" smtClean="0"/>
                        <a:t>禁止権</a:t>
                      </a:r>
                      <a:endParaRPr kumimoji="1" lang="ja-JP" altLang="en-US" dirty="0"/>
                    </a:p>
                  </a:txBody>
                  <a:tcPr marL="84406" marR="84406" anchor="ctr">
                    <a:solidFill>
                      <a:schemeClr val="accent2">
                        <a:lumMod val="40000"/>
                        <a:lumOff val="60000"/>
                      </a:schemeClr>
                    </a:solidFill>
                  </a:tcPr>
                </a:tc>
                <a:tc>
                  <a:txBody>
                    <a:bodyPr/>
                    <a:lstStyle/>
                    <a:p>
                      <a:pPr algn="ctr"/>
                      <a:r>
                        <a:rPr kumimoji="1" lang="en-US" altLang="ja-JP" dirty="0" smtClean="0"/>
                        <a:t>×</a:t>
                      </a:r>
                      <a:endParaRPr kumimoji="1" lang="ja-JP" altLang="en-US" dirty="0"/>
                    </a:p>
                  </a:txBody>
                  <a:tcPr marL="84406" marR="84406" anchor="ctr">
                    <a:solidFill>
                      <a:schemeClr val="accent4">
                        <a:lumMod val="20000"/>
                        <a:lumOff val="80000"/>
                      </a:schemeClr>
                    </a:solidFill>
                  </a:tcPr>
                </a:tc>
              </a:tr>
              <a:tr h="619269">
                <a:tc vMerge="1">
                  <a:txBody>
                    <a:bodyPr/>
                    <a:lstStyle/>
                    <a:p>
                      <a:endParaRPr kumimoji="1" lang="ja-JP" altLang="en-US" dirty="0"/>
                    </a:p>
                  </a:txBody>
                  <a:tcPr/>
                </a:tc>
                <a:tc>
                  <a:txBody>
                    <a:bodyPr/>
                    <a:lstStyle/>
                    <a:p>
                      <a:pPr algn="ctr"/>
                      <a:r>
                        <a:rPr kumimoji="1" lang="ja-JP" altLang="en-US" dirty="0" smtClean="0"/>
                        <a:t>非類似</a:t>
                      </a:r>
                      <a:endParaRPr kumimoji="1" lang="ja-JP" altLang="en-US" dirty="0"/>
                    </a:p>
                  </a:txBody>
                  <a:tcPr marL="84406" marR="84406" anchor="ctr">
                    <a:solidFill>
                      <a:schemeClr val="accent1">
                        <a:lumMod val="20000"/>
                        <a:lumOff val="80000"/>
                      </a:schemeClr>
                    </a:solidFill>
                  </a:tcPr>
                </a:tc>
                <a:tc>
                  <a:txBody>
                    <a:bodyPr/>
                    <a:lstStyle/>
                    <a:p>
                      <a:pPr algn="ctr"/>
                      <a:r>
                        <a:rPr kumimoji="1" lang="en-US" altLang="ja-JP" dirty="0" smtClean="0"/>
                        <a:t>×</a:t>
                      </a:r>
                      <a:endParaRPr kumimoji="1" lang="ja-JP" altLang="en-US" dirty="0"/>
                    </a:p>
                  </a:txBody>
                  <a:tcPr marL="84406" marR="84406" anchor="ctr">
                    <a:solidFill>
                      <a:schemeClr val="accent4">
                        <a:lumMod val="20000"/>
                        <a:lumOff val="80000"/>
                      </a:schemeClr>
                    </a:solidFill>
                  </a:tcPr>
                </a:tc>
                <a:tc>
                  <a:txBody>
                    <a:bodyPr/>
                    <a:lstStyle/>
                    <a:p>
                      <a:pPr algn="ctr"/>
                      <a:r>
                        <a:rPr kumimoji="1" lang="en-US" altLang="ja-JP" dirty="0" smtClean="0"/>
                        <a:t>×</a:t>
                      </a:r>
                      <a:endParaRPr kumimoji="1" lang="ja-JP" altLang="en-US" dirty="0"/>
                    </a:p>
                  </a:txBody>
                  <a:tcPr marL="84406" marR="84406" anchor="ctr">
                    <a:solidFill>
                      <a:schemeClr val="accent4">
                        <a:lumMod val="20000"/>
                        <a:lumOff val="80000"/>
                      </a:schemeClr>
                    </a:solidFill>
                  </a:tcPr>
                </a:tc>
                <a:tc>
                  <a:txBody>
                    <a:bodyPr/>
                    <a:lstStyle/>
                    <a:p>
                      <a:pPr algn="ctr"/>
                      <a:r>
                        <a:rPr kumimoji="1" lang="en-US" altLang="ja-JP" dirty="0" smtClean="0"/>
                        <a:t>×</a:t>
                      </a:r>
                      <a:endParaRPr kumimoji="1" lang="ja-JP" altLang="en-US" dirty="0"/>
                    </a:p>
                  </a:txBody>
                  <a:tcPr marL="84406" marR="84406" anchor="ctr">
                    <a:solidFill>
                      <a:schemeClr val="accent4">
                        <a:lumMod val="20000"/>
                        <a:lumOff val="80000"/>
                      </a:schemeClr>
                    </a:solidFill>
                  </a:tcPr>
                </a:tc>
              </a:tr>
            </a:tbl>
          </a:graphicData>
        </a:graphic>
      </p:graphicFrame>
      <p:sp>
        <p:nvSpPr>
          <p:cNvPr id="13" name="スライド番号プレースホルダー 5"/>
          <p:cNvSpPr txBox="1">
            <a:spLocks/>
          </p:cNvSpPr>
          <p:nvPr/>
        </p:nvSpPr>
        <p:spPr>
          <a:xfrm>
            <a:off x="86756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93E721FE-A1CB-4A28-A55A-DDA0A3F141C6}" type="slidenum">
              <a:rPr lang="en-US" smtClean="0">
                <a:solidFill>
                  <a:prstClr val="black"/>
                </a:solidFill>
              </a:rPr>
              <a:pPr>
                <a:defRPr/>
              </a:pPr>
              <a:t>16</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ext Box 2"/>
          <p:cNvSpPr txBox="1">
            <a:spLocks noChangeArrowheads="1"/>
          </p:cNvSpPr>
          <p:nvPr/>
        </p:nvSpPr>
        <p:spPr bwMode="auto">
          <a:xfrm>
            <a:off x="101600" y="3259138"/>
            <a:ext cx="4464050" cy="461962"/>
          </a:xfrm>
          <a:prstGeom prst="rect">
            <a:avLst/>
          </a:prstGeom>
          <a:noFill/>
          <a:ln w="9525">
            <a:noFill/>
            <a:miter lim="800000"/>
            <a:headEnd/>
            <a:tailEnd/>
          </a:ln>
        </p:spPr>
        <p:txBody>
          <a:bodyPr wrap="none">
            <a:spAutoFit/>
          </a:bodyPr>
          <a:lstStyle/>
          <a:p>
            <a:pPr algn="ctr"/>
            <a:r>
              <a:rPr lang="ja-JP" altLang="en-US" sz="2400">
                <a:solidFill>
                  <a:srgbClr val="000000"/>
                </a:solidFill>
                <a:latin typeface="ＭＳ Ｐゴシック" charset="-128"/>
              </a:rPr>
              <a:t>＜正当な第三者の使用の保護＞</a:t>
            </a:r>
          </a:p>
        </p:txBody>
      </p:sp>
      <p:sp>
        <p:nvSpPr>
          <p:cNvPr id="57346" name="Rectangle 4"/>
          <p:cNvSpPr>
            <a:spLocks noChangeArrowheads="1"/>
          </p:cNvSpPr>
          <p:nvPr/>
        </p:nvSpPr>
        <p:spPr bwMode="auto">
          <a:xfrm>
            <a:off x="90488" y="5994400"/>
            <a:ext cx="8993187" cy="458788"/>
          </a:xfrm>
          <a:prstGeom prst="rect">
            <a:avLst/>
          </a:prstGeom>
          <a:noFill/>
          <a:ln w="25400" algn="ctr">
            <a:noFill/>
            <a:miter lim="800000"/>
            <a:headEnd/>
            <a:tailEnd/>
          </a:ln>
        </p:spPr>
        <p:txBody>
          <a:bodyPr anchor="ctr"/>
          <a:lstStyle/>
          <a:p>
            <a:r>
              <a:rPr lang="en-US" altLang="ja-JP" sz="2000">
                <a:solidFill>
                  <a:srgbClr val="C00000"/>
                </a:solidFill>
                <a:latin typeface="ＭＳ Ｐゴシック" charset="-128"/>
              </a:rPr>
              <a:t>※</a:t>
            </a:r>
            <a:r>
              <a:rPr lang="ja-JP" altLang="en-US" sz="2000">
                <a:solidFill>
                  <a:srgbClr val="C00000"/>
                </a:solidFill>
                <a:latin typeface="ＭＳ Ｐゴシック" charset="-128"/>
              </a:rPr>
              <a:t>ただし、出所の混同防止のため、商標権者は適当な表示を付すことを請求できる。</a:t>
            </a:r>
          </a:p>
        </p:txBody>
      </p:sp>
      <p:sp>
        <p:nvSpPr>
          <p:cNvPr id="57347" name="AutoShape 5"/>
          <p:cNvSpPr>
            <a:spLocks noChangeArrowheads="1"/>
          </p:cNvSpPr>
          <p:nvPr/>
        </p:nvSpPr>
        <p:spPr bwMode="auto">
          <a:xfrm>
            <a:off x="260350" y="1382713"/>
            <a:ext cx="8705850" cy="1684337"/>
          </a:xfrm>
          <a:prstGeom prst="roundRect">
            <a:avLst>
              <a:gd name="adj" fmla="val 16667"/>
            </a:avLst>
          </a:prstGeom>
          <a:solidFill>
            <a:srgbClr val="FFFFCC"/>
          </a:solidFill>
          <a:ln w="28575">
            <a:solidFill>
              <a:srgbClr val="006600"/>
            </a:solidFill>
            <a:round/>
            <a:headEnd/>
            <a:tailEnd/>
          </a:ln>
        </p:spPr>
        <p:txBody>
          <a:bodyPr>
            <a:spAutoFit/>
          </a:bodyPr>
          <a:lstStyle/>
          <a:p>
            <a:pPr>
              <a:lnSpc>
                <a:spcPct val="110000"/>
              </a:lnSpc>
              <a:spcBef>
                <a:spcPct val="50000"/>
              </a:spcBef>
            </a:pPr>
            <a:r>
              <a:rPr lang="en-US" altLang="ja-JP" sz="2000">
                <a:solidFill>
                  <a:srgbClr val="000000"/>
                </a:solidFill>
                <a:latin typeface="ＭＳ Ｐゴシック" charset="-128"/>
              </a:rPr>
              <a:t>○</a:t>
            </a:r>
            <a:r>
              <a:rPr lang="ja-JP" altLang="en-US" sz="2000">
                <a:solidFill>
                  <a:srgbClr val="000000"/>
                </a:solidFill>
                <a:latin typeface="ＭＳ Ｐゴシック" charset="-128"/>
              </a:rPr>
              <a:t>他人が使用している標章でも、登録要件を満たせば第三者が登録できる（登録は、商品（サービス）ごとに早い者勝ち）。</a:t>
            </a:r>
          </a:p>
          <a:p>
            <a:pPr>
              <a:lnSpc>
                <a:spcPct val="110000"/>
              </a:lnSpc>
              <a:spcBef>
                <a:spcPct val="50000"/>
              </a:spcBef>
            </a:pPr>
            <a:r>
              <a:rPr lang="ja-JP" altLang="en-US">
                <a:solidFill>
                  <a:srgbClr val="000000"/>
                </a:solidFill>
                <a:latin typeface="ＭＳ Ｐゴシック" charset="-128"/>
              </a:rPr>
              <a:t>（</a:t>
            </a:r>
            <a:r>
              <a:rPr lang="ja-JP" altLang="en-US">
                <a:solidFill>
                  <a:srgbClr val="000099"/>
                </a:solidFill>
                <a:latin typeface="ＭＳ Ｐゴシック" charset="-128"/>
              </a:rPr>
              <a:t>特許は新規性がないと登録できないが、商標は新規性がなくても一定の登録要件を満たせば登録できる。</a:t>
            </a:r>
          </a:p>
        </p:txBody>
      </p:sp>
      <p:sp>
        <p:nvSpPr>
          <p:cNvPr id="57348" name="AutoShape 7"/>
          <p:cNvSpPr>
            <a:spLocks noChangeArrowheads="1"/>
          </p:cNvSpPr>
          <p:nvPr/>
        </p:nvSpPr>
        <p:spPr bwMode="auto">
          <a:xfrm>
            <a:off x="282575" y="3859213"/>
            <a:ext cx="6481763" cy="1035050"/>
          </a:xfrm>
          <a:prstGeom prst="roundRect">
            <a:avLst>
              <a:gd name="adj" fmla="val 16667"/>
            </a:avLst>
          </a:prstGeom>
          <a:solidFill>
            <a:srgbClr val="CCFFCC"/>
          </a:solidFill>
          <a:ln w="28575" algn="ctr">
            <a:solidFill>
              <a:srgbClr val="006600"/>
            </a:solidFill>
            <a:round/>
            <a:headEnd/>
            <a:tailEnd/>
          </a:ln>
        </p:spPr>
        <p:txBody>
          <a:bodyPr lIns="57600" tIns="28800" rIns="57600" bIns="64800">
            <a:spAutoFit/>
          </a:bodyPr>
          <a:lstStyle/>
          <a:p>
            <a:pPr defTabSz="1279525">
              <a:spcBef>
                <a:spcPct val="50000"/>
              </a:spcBef>
            </a:pPr>
            <a:r>
              <a:rPr lang="ja-JP" altLang="en-US">
                <a:solidFill>
                  <a:srgbClr val="000000"/>
                </a:solidFill>
                <a:latin typeface="ＭＳ Ｐゴシック" charset="-128"/>
              </a:rPr>
              <a:t>他人の商標が出願される前から、不正競争の目的でなく商標を使用した結果、当該商標が周知となっているときは、継続して使用する場合に引き続き使用することができる。</a:t>
            </a:r>
          </a:p>
        </p:txBody>
      </p:sp>
      <p:sp>
        <p:nvSpPr>
          <p:cNvPr id="57349" name="AutoShape 12"/>
          <p:cNvSpPr>
            <a:spLocks noChangeArrowheads="1"/>
          </p:cNvSpPr>
          <p:nvPr/>
        </p:nvSpPr>
        <p:spPr bwMode="auto">
          <a:xfrm>
            <a:off x="6719888" y="3138488"/>
            <a:ext cx="2230437" cy="720725"/>
          </a:xfrm>
          <a:prstGeom prst="wedgeRectCallout">
            <a:avLst>
              <a:gd name="adj1" fmla="val -50995"/>
              <a:gd name="adj2" fmla="val 71588"/>
            </a:avLst>
          </a:prstGeom>
          <a:solidFill>
            <a:srgbClr val="CCFFFF"/>
          </a:solidFill>
          <a:ln w="28575">
            <a:solidFill>
              <a:srgbClr val="0000CC"/>
            </a:solidFill>
            <a:miter lim="800000"/>
            <a:headEnd/>
            <a:tailEnd/>
          </a:ln>
        </p:spPr>
        <p:txBody>
          <a:bodyPr/>
          <a:lstStyle/>
          <a:p>
            <a:pPr algn="ctr"/>
            <a:r>
              <a:rPr lang="ja-JP" altLang="en-US" sz="1400">
                <a:solidFill>
                  <a:srgbClr val="000000"/>
                </a:solidFill>
                <a:latin typeface="ＭＳ Ｐゴシック" charset="-128"/>
              </a:rPr>
              <a:t>未周知の場合には、使用していても、商標権の侵害に該当</a:t>
            </a:r>
          </a:p>
        </p:txBody>
      </p:sp>
      <p:sp>
        <p:nvSpPr>
          <p:cNvPr id="57350" name="タイトル 1"/>
          <p:cNvSpPr>
            <a:spLocks noGrp="1"/>
          </p:cNvSpPr>
          <p:nvPr>
            <p:ph type="title"/>
          </p:nvPr>
        </p:nvSpPr>
        <p:spPr>
          <a:xfrm>
            <a:off x="612775" y="115888"/>
            <a:ext cx="8153400" cy="990600"/>
          </a:xfrm>
        </p:spPr>
        <p:txBody>
          <a:bodyPr/>
          <a:lstStyle/>
          <a:p>
            <a:r>
              <a:rPr lang="ja-JP" altLang="en-US" smtClean="0">
                <a:latin typeface="ＭＳ Ｐゴシック" charset="-128"/>
                <a:ea typeface="ＭＳ Ｐゴシック" charset="-128"/>
              </a:rPr>
              <a:t>商標の先願主義と先使用</a:t>
            </a:r>
          </a:p>
        </p:txBody>
      </p:sp>
      <p:sp>
        <p:nvSpPr>
          <p:cNvPr id="14" name="Rectangle 8"/>
          <p:cNvSpPr>
            <a:spLocks noChangeArrowheads="1"/>
          </p:cNvSpPr>
          <p:nvPr/>
        </p:nvSpPr>
        <p:spPr bwMode="auto">
          <a:xfrm>
            <a:off x="-14288" y="1588"/>
            <a:ext cx="1279526"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ＭＳ Ｐゴシック" pitchFamily="50" charset="-128"/>
                <a:ea typeface="+mn-ea"/>
              </a:rPr>
              <a:t>１４－１</a:t>
            </a:r>
            <a:endParaRPr lang="en-US" altLang="ja-JP" sz="2800" dirty="0">
              <a:solidFill>
                <a:prstClr val="black"/>
              </a:solidFill>
              <a:latin typeface="ＭＳ Ｐゴシック" pitchFamily="50" charset="-128"/>
              <a:ea typeface="+mn-ea"/>
            </a:endParaRPr>
          </a:p>
        </p:txBody>
      </p:sp>
      <p:sp>
        <p:nvSpPr>
          <p:cNvPr id="3" name="下矢印 2"/>
          <p:cNvSpPr/>
          <p:nvPr/>
        </p:nvSpPr>
        <p:spPr>
          <a:xfrm>
            <a:off x="3124200" y="5041900"/>
            <a:ext cx="798513" cy="5048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4" name="テキスト ボックス 3"/>
          <p:cNvSpPr txBox="1"/>
          <p:nvPr/>
        </p:nvSpPr>
        <p:spPr>
          <a:xfrm>
            <a:off x="2124075" y="5553075"/>
            <a:ext cx="2798763" cy="36830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ja-JP" altLang="en-US" dirty="0">
                <a:solidFill>
                  <a:prstClr val="black"/>
                </a:solidFill>
              </a:rPr>
              <a:t>先使用者の既得権の保護</a:t>
            </a:r>
          </a:p>
        </p:txBody>
      </p:sp>
      <p:sp>
        <p:nvSpPr>
          <p:cNvPr id="12" name="スライド番号プレースホルダー 5"/>
          <p:cNvSpPr txBox="1">
            <a:spLocks/>
          </p:cNvSpPr>
          <p:nvPr/>
        </p:nvSpPr>
        <p:spPr>
          <a:xfrm>
            <a:off x="86756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4035C377-BB32-4E30-BE85-CEA60E188566}" type="slidenum">
              <a:rPr lang="en-US" smtClean="0">
                <a:solidFill>
                  <a:prstClr val="black"/>
                </a:solidFill>
              </a:rPr>
              <a:pPr>
                <a:defRPr/>
              </a:pPr>
              <a:t>17</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AutoShape 2"/>
          <p:cNvSpPr>
            <a:spLocks noChangeArrowheads="1"/>
          </p:cNvSpPr>
          <p:nvPr/>
        </p:nvSpPr>
        <p:spPr bwMode="auto">
          <a:xfrm>
            <a:off x="395288" y="1412875"/>
            <a:ext cx="8208962" cy="1295400"/>
          </a:xfrm>
          <a:prstGeom prst="roundRect">
            <a:avLst>
              <a:gd name="adj" fmla="val 16667"/>
            </a:avLst>
          </a:prstGeom>
          <a:solidFill>
            <a:srgbClr val="CCFFCC"/>
          </a:solidFill>
          <a:ln w="28575">
            <a:solidFill>
              <a:srgbClr val="006600"/>
            </a:solidFill>
            <a:round/>
            <a:headEnd/>
            <a:tailEnd/>
          </a:ln>
        </p:spPr>
        <p:txBody>
          <a:bodyPr wrap="none" anchor="ctr"/>
          <a:lstStyle/>
          <a:p>
            <a:r>
              <a:rPr lang="ja-JP" altLang="en-US" sz="3200">
                <a:solidFill>
                  <a:srgbClr val="FF0000"/>
                </a:solidFill>
                <a:latin typeface="ＭＳ Ｐゴシック" charset="-128"/>
              </a:rPr>
              <a:t>「地域名」 ＋ 「商品名（役務名）」</a:t>
            </a:r>
            <a:endParaRPr lang="en-US" altLang="ja-JP" sz="3200">
              <a:solidFill>
                <a:srgbClr val="FF0000"/>
              </a:solidFill>
              <a:latin typeface="ＭＳ Ｐゴシック" charset="-128"/>
            </a:endParaRPr>
          </a:p>
          <a:p>
            <a:r>
              <a:rPr lang="ja-JP" altLang="en-US" sz="2400">
                <a:solidFill>
                  <a:srgbClr val="000000"/>
                </a:solidFill>
                <a:latin typeface="ＭＳ Ｐゴシック" charset="-128"/>
              </a:rPr>
              <a:t>のみからなる </a:t>
            </a:r>
            <a:r>
              <a:rPr lang="ja-JP" altLang="en-US" sz="3200">
                <a:solidFill>
                  <a:srgbClr val="000000"/>
                </a:solidFill>
                <a:latin typeface="ＭＳ Ｐゴシック" charset="-128"/>
              </a:rPr>
              <a:t>文字商標</a:t>
            </a:r>
            <a:r>
              <a:rPr lang="ja-JP" altLang="en-US" sz="3200" i="1">
                <a:solidFill>
                  <a:srgbClr val="000000"/>
                </a:solidFill>
                <a:latin typeface="ＭＳ Ｐゴシック" charset="-128"/>
              </a:rPr>
              <a:t> </a:t>
            </a:r>
            <a:r>
              <a:rPr lang="ja-JP" altLang="en-US" sz="2400">
                <a:solidFill>
                  <a:srgbClr val="000000"/>
                </a:solidFill>
                <a:latin typeface="ＭＳ Ｐゴシック" charset="-128"/>
              </a:rPr>
              <a:t>を保護</a:t>
            </a:r>
            <a:endParaRPr lang="ja-JP" altLang="en-US" sz="2400">
              <a:solidFill>
                <a:srgbClr val="FF0000"/>
              </a:solidFill>
              <a:latin typeface="ＭＳ Ｐゴシック" charset="-128"/>
            </a:endParaRPr>
          </a:p>
        </p:txBody>
      </p:sp>
      <p:sp>
        <p:nvSpPr>
          <p:cNvPr id="59394" name="Rectangle 3" descr="25%"/>
          <p:cNvSpPr>
            <a:spLocks noChangeArrowheads="1"/>
          </p:cNvSpPr>
          <p:nvPr/>
        </p:nvSpPr>
        <p:spPr bwMode="auto">
          <a:xfrm>
            <a:off x="250825" y="3573463"/>
            <a:ext cx="8569325" cy="1439862"/>
          </a:xfrm>
          <a:prstGeom prst="rect">
            <a:avLst/>
          </a:prstGeom>
          <a:pattFill prst="pct25">
            <a:fgClr>
              <a:srgbClr val="CCFFFF"/>
            </a:fgClr>
            <a:bgClr>
              <a:schemeClr val="bg1"/>
            </a:bgClr>
          </a:pattFill>
          <a:ln w="38100" algn="ctr">
            <a:solidFill>
              <a:srgbClr val="0033CC"/>
            </a:solidFill>
            <a:miter lim="800000"/>
            <a:headEnd/>
            <a:tailEnd/>
          </a:ln>
        </p:spPr>
        <p:txBody>
          <a:bodyPr wrap="none" lIns="90000" tIns="46800" rIns="90000" bIns="46800" anchor="ctr"/>
          <a:lstStyle/>
          <a:p>
            <a:pPr eaLnBrk="0" hangingPunct="0"/>
            <a:r>
              <a:rPr kumimoji="0" lang="en-US" altLang="ja-JP" sz="2400">
                <a:solidFill>
                  <a:srgbClr val="000000"/>
                </a:solidFill>
                <a:latin typeface="ＭＳ Ｐゴシック" charset="-128"/>
              </a:rPr>
              <a:t>○</a:t>
            </a:r>
            <a:r>
              <a:rPr kumimoji="0" lang="ja-JP" altLang="en-US" sz="2400">
                <a:solidFill>
                  <a:srgbClr val="000000"/>
                </a:solidFill>
                <a:latin typeface="ＭＳ Ｐゴシック" charset="-128"/>
              </a:rPr>
              <a:t>団体の適格要件</a:t>
            </a:r>
            <a:r>
              <a:rPr kumimoji="0" lang="ja-JP" altLang="en-US" sz="2000">
                <a:solidFill>
                  <a:srgbClr val="000000"/>
                </a:solidFill>
                <a:latin typeface="ＭＳ Ｐゴシック" charset="-128"/>
              </a:rPr>
              <a:t>（加入の自由が保証された農協、漁協、商工組合等）</a:t>
            </a:r>
          </a:p>
          <a:p>
            <a:pPr eaLnBrk="0" hangingPunct="0"/>
            <a:r>
              <a:rPr kumimoji="0" lang="ja-JP" altLang="en-US" sz="2400">
                <a:solidFill>
                  <a:srgbClr val="000000"/>
                </a:solidFill>
                <a:latin typeface="ＭＳ Ｐゴシック" charset="-128"/>
              </a:rPr>
              <a:t>○地域名と商品（役務）の密接関連性</a:t>
            </a:r>
          </a:p>
          <a:p>
            <a:pPr eaLnBrk="0" hangingPunct="0"/>
            <a:r>
              <a:rPr kumimoji="0" lang="ja-JP" altLang="en-US" sz="2400">
                <a:solidFill>
                  <a:srgbClr val="000000"/>
                </a:solidFill>
                <a:latin typeface="ＭＳ Ｐゴシック" charset="-128"/>
              </a:rPr>
              <a:t>○使用による一定程度の周知性の獲得　等</a:t>
            </a:r>
          </a:p>
        </p:txBody>
      </p:sp>
      <p:sp>
        <p:nvSpPr>
          <p:cNvPr id="900100" name="Text Box 4"/>
          <p:cNvSpPr txBox="1">
            <a:spLocks noChangeArrowheads="1"/>
          </p:cNvSpPr>
          <p:nvPr/>
        </p:nvSpPr>
        <p:spPr bwMode="auto">
          <a:xfrm>
            <a:off x="611188" y="2852738"/>
            <a:ext cx="7361237" cy="587375"/>
          </a:xfrm>
          <a:prstGeom prst="rect">
            <a:avLst/>
          </a:prstGeom>
          <a:noFill/>
          <a:ln>
            <a:noFill/>
          </a:ln>
          <a:effectLst/>
          <a:extLst>
            <a:ext uri="{909E8E84-426E-40dd-AFC4-6F175D3DCCD1}"/>
            <a:ext uri="{91240B29-F687-4f45-9708-019B960494DF}"/>
            <a:ext uri="{AF507438-7753-43e0-B8FC-AC1667EBCBE1}"/>
          </a:extLst>
        </p:spPr>
        <p:txBody>
          <a:bodyPr wrap="none" lIns="90000" tIns="46800" rIns="90000" bIns="46800">
            <a:spAutoFit/>
          </a:bodyPr>
          <a:lstStyle/>
          <a:p>
            <a:pPr eaLnBrk="0" hangingPunct="0">
              <a:defRPr/>
            </a:pPr>
            <a:r>
              <a:rPr kumimoji="0" lang="en-US" altLang="ja-JP" sz="3200">
                <a:solidFill>
                  <a:prstClr val="black"/>
                </a:solidFill>
                <a:effectLst>
                  <a:outerShdw blurRad="38100" dist="38100" dir="2700000" algn="tl">
                    <a:srgbClr val="C0C0C0"/>
                  </a:outerShdw>
                </a:effectLst>
                <a:latin typeface="ＭＳ Ｐゴシック" pitchFamily="50" charset="-128"/>
                <a:ea typeface="+mn-ea"/>
              </a:rPr>
              <a:t>◆ </a:t>
            </a:r>
            <a:r>
              <a:rPr kumimoji="0" lang="ja-JP" altLang="en-US" sz="3200">
                <a:solidFill>
                  <a:prstClr val="black"/>
                </a:solidFill>
                <a:effectLst>
                  <a:outerShdw blurRad="38100" dist="38100" dir="2700000" algn="tl">
                    <a:srgbClr val="C0C0C0"/>
                  </a:outerShdw>
                </a:effectLst>
                <a:latin typeface="ＭＳ Ｐゴシック" pitchFamily="50" charset="-128"/>
                <a:ea typeface="+mn-ea"/>
              </a:rPr>
              <a:t>地域団体商標として認められるもの ◆</a:t>
            </a:r>
          </a:p>
        </p:txBody>
      </p:sp>
      <p:sp>
        <p:nvSpPr>
          <p:cNvPr id="59396" name="Text Box 8"/>
          <p:cNvSpPr txBox="1">
            <a:spLocks noChangeArrowheads="1"/>
          </p:cNvSpPr>
          <p:nvPr/>
        </p:nvSpPr>
        <p:spPr bwMode="auto">
          <a:xfrm>
            <a:off x="250825" y="5157788"/>
            <a:ext cx="8569325" cy="1570037"/>
          </a:xfrm>
          <a:prstGeom prst="rect">
            <a:avLst/>
          </a:prstGeom>
          <a:noFill/>
          <a:ln w="9525">
            <a:noFill/>
            <a:miter lim="800000"/>
            <a:headEnd/>
            <a:tailEnd/>
          </a:ln>
        </p:spPr>
        <p:txBody>
          <a:bodyPr>
            <a:spAutoFit/>
          </a:bodyPr>
          <a:lstStyle/>
          <a:p>
            <a:pPr>
              <a:spcBef>
                <a:spcPct val="50000"/>
              </a:spcBef>
            </a:pPr>
            <a:r>
              <a:rPr lang="ja-JP" altLang="en-US" sz="2400">
                <a:solidFill>
                  <a:srgbClr val="0000CC"/>
                </a:solidFill>
                <a:latin typeface="ＭＳ Ｐゴシック" charset="-128"/>
              </a:rPr>
              <a:t>登録済み例）</a:t>
            </a:r>
            <a:r>
              <a:rPr lang="ja-JP" altLang="en-US" sz="2400">
                <a:solidFill>
                  <a:srgbClr val="000000"/>
                </a:solidFill>
                <a:latin typeface="ＭＳ Ｐゴシック" charset="-128"/>
              </a:rPr>
              <a:t>　大正メークイン　米沢牛　江戸切子　　</a:t>
            </a:r>
          </a:p>
          <a:p>
            <a:pPr>
              <a:spcBef>
                <a:spcPct val="50000"/>
              </a:spcBef>
            </a:pPr>
            <a:r>
              <a:rPr lang="ja-JP" altLang="en-US" sz="2400">
                <a:solidFill>
                  <a:srgbClr val="000000"/>
                </a:solidFill>
                <a:latin typeface="ＭＳ Ｐゴシック" charset="-128"/>
              </a:rPr>
              <a:t>　　　　　　　金沢仏壇　堺刃物　広島レモン　道後温泉</a:t>
            </a:r>
          </a:p>
          <a:p>
            <a:pPr>
              <a:spcBef>
                <a:spcPct val="50000"/>
              </a:spcBef>
            </a:pPr>
            <a:r>
              <a:rPr lang="ja-JP" altLang="en-US" sz="2400">
                <a:solidFill>
                  <a:srgbClr val="000000"/>
                </a:solidFill>
                <a:latin typeface="ＭＳ Ｐゴシック" charset="-128"/>
              </a:rPr>
              <a:t>　　　　　　　唐津焼　沖縄そば　</a:t>
            </a:r>
          </a:p>
        </p:txBody>
      </p:sp>
      <p:sp>
        <p:nvSpPr>
          <p:cNvPr id="59397" name="タイトル 1"/>
          <p:cNvSpPr>
            <a:spLocks noGrp="1"/>
          </p:cNvSpPr>
          <p:nvPr>
            <p:ph type="title"/>
          </p:nvPr>
        </p:nvSpPr>
        <p:spPr>
          <a:xfrm>
            <a:off x="612775" y="115888"/>
            <a:ext cx="8153400" cy="990600"/>
          </a:xfrm>
        </p:spPr>
        <p:txBody>
          <a:bodyPr/>
          <a:lstStyle/>
          <a:p>
            <a:r>
              <a:rPr lang="ja-JP" altLang="en-US" smtClean="0">
                <a:latin typeface="ＭＳ Ｐゴシック" charset="-128"/>
                <a:ea typeface="ＭＳ Ｐゴシック" charset="-128"/>
              </a:rPr>
              <a:t>地域団体商標制度</a:t>
            </a:r>
          </a:p>
        </p:txBody>
      </p:sp>
      <p:sp>
        <p:nvSpPr>
          <p:cNvPr id="13" name="Rectangle 8"/>
          <p:cNvSpPr>
            <a:spLocks noChangeArrowheads="1"/>
          </p:cNvSpPr>
          <p:nvPr/>
        </p:nvSpPr>
        <p:spPr bwMode="auto">
          <a:xfrm>
            <a:off x="-14288" y="1588"/>
            <a:ext cx="1279526"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ＭＳ Ｐゴシック" pitchFamily="50" charset="-128"/>
                <a:ea typeface="+mn-ea"/>
              </a:rPr>
              <a:t>１４－１</a:t>
            </a:r>
            <a:endParaRPr lang="en-US" altLang="ja-JP" sz="2800" dirty="0">
              <a:solidFill>
                <a:prstClr val="black"/>
              </a:solidFill>
              <a:latin typeface="ＭＳ Ｐゴシック" pitchFamily="50" charset="-128"/>
              <a:ea typeface="+mn-ea"/>
            </a:endParaRPr>
          </a:p>
        </p:txBody>
      </p:sp>
      <p:sp>
        <p:nvSpPr>
          <p:cNvPr id="9" name="スライド番号プレースホルダー 5"/>
          <p:cNvSpPr txBox="1">
            <a:spLocks/>
          </p:cNvSpPr>
          <p:nvPr/>
        </p:nvSpPr>
        <p:spPr>
          <a:xfrm>
            <a:off x="86756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FD770EAE-986C-4306-A1E1-4CED6012A86F}" type="slidenum">
              <a:rPr lang="en-US" smtClean="0">
                <a:solidFill>
                  <a:prstClr val="black"/>
                </a:solidFill>
              </a:rPr>
              <a:pPr>
                <a:defRPr/>
              </a:pPr>
              <a:t>18</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1" name="Picture 4"/>
          <p:cNvPicPr>
            <a:picLocks noChangeAspect="1" noChangeArrowheads="1"/>
          </p:cNvPicPr>
          <p:nvPr/>
        </p:nvPicPr>
        <p:blipFill>
          <a:blip r:embed="rId3"/>
          <a:srcRect/>
          <a:stretch>
            <a:fillRect/>
          </a:stretch>
        </p:blipFill>
        <p:spPr bwMode="auto">
          <a:xfrm>
            <a:off x="179388" y="1412875"/>
            <a:ext cx="8785225" cy="5329238"/>
          </a:xfrm>
          <a:prstGeom prst="rect">
            <a:avLst/>
          </a:prstGeom>
          <a:noFill/>
          <a:ln w="9525">
            <a:noFill/>
            <a:miter lim="800000"/>
            <a:headEnd/>
            <a:tailEnd/>
          </a:ln>
        </p:spPr>
      </p:pic>
      <p:sp>
        <p:nvSpPr>
          <p:cNvPr id="61442" name="タイトル 1"/>
          <p:cNvSpPr>
            <a:spLocks noGrp="1"/>
          </p:cNvSpPr>
          <p:nvPr>
            <p:ph type="title"/>
          </p:nvPr>
        </p:nvSpPr>
        <p:spPr>
          <a:xfrm>
            <a:off x="1100138" y="260350"/>
            <a:ext cx="5992812" cy="647700"/>
          </a:xfrm>
        </p:spPr>
        <p:txBody>
          <a:bodyPr/>
          <a:lstStyle/>
          <a:p>
            <a:r>
              <a:rPr lang="ja-JP" altLang="en-US" smtClean="0">
                <a:latin typeface="ＭＳ Ｐゴシック" charset="-128"/>
                <a:ea typeface="ＭＳ Ｐゴシック" charset="-128"/>
              </a:rPr>
              <a:t>補論：商標の国際登録</a:t>
            </a:r>
          </a:p>
        </p:txBody>
      </p:sp>
      <p:sp>
        <p:nvSpPr>
          <p:cNvPr id="7" name="Rectangle 8"/>
          <p:cNvSpPr>
            <a:spLocks noChangeArrowheads="1"/>
          </p:cNvSpPr>
          <p:nvPr/>
        </p:nvSpPr>
        <p:spPr bwMode="auto">
          <a:xfrm>
            <a:off x="-14288" y="1588"/>
            <a:ext cx="1279526"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ＭＳ Ｐゴシック" pitchFamily="50" charset="-128"/>
                <a:ea typeface="+mn-ea"/>
              </a:rPr>
              <a:t>１４－１</a:t>
            </a:r>
            <a:endParaRPr lang="en-US" altLang="ja-JP" sz="2800" dirty="0">
              <a:solidFill>
                <a:prstClr val="black"/>
              </a:solidFill>
              <a:latin typeface="ＭＳ Ｐゴシック" pitchFamily="50" charset="-128"/>
              <a:ea typeface="+mn-ea"/>
            </a:endParaRPr>
          </a:p>
        </p:txBody>
      </p:sp>
      <p:sp>
        <p:nvSpPr>
          <p:cNvPr id="6" name="スライド番号プレースホルダー 5"/>
          <p:cNvSpPr txBox="1">
            <a:spLocks/>
          </p:cNvSpPr>
          <p:nvPr/>
        </p:nvSpPr>
        <p:spPr>
          <a:xfrm>
            <a:off x="86756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BB6A9A49-AA6E-43CC-9837-E5D302757FCF}" type="slidenum">
              <a:rPr lang="en-US" smtClean="0">
                <a:solidFill>
                  <a:prstClr val="black"/>
                </a:solidFill>
              </a:rPr>
              <a:pPr>
                <a:defRPr/>
              </a:pPr>
              <a:t>19</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p:cNvSpPr>
          <p:nvPr>
            <p:ph type="ctrTitle"/>
          </p:nvPr>
        </p:nvSpPr>
        <p:spPr>
          <a:xfrm>
            <a:off x="1476375" y="3716338"/>
            <a:ext cx="7412038" cy="2151062"/>
          </a:xfrm>
        </p:spPr>
        <p:txBody>
          <a:bodyPr/>
          <a:lstStyle/>
          <a:p>
            <a:pPr eaLnBrk="1" hangingPunct="1">
              <a:defRPr/>
            </a:pPr>
            <a:r>
              <a:rPr lang="ja-JP" altLang="en-US" sz="4400" cap="none" smtClean="0"/>
              <a:t>第１４時限</a:t>
            </a:r>
            <a:br>
              <a:rPr lang="ja-JP" altLang="en-US" sz="4400" cap="none" smtClean="0"/>
            </a:br>
            <a:r>
              <a:rPr lang="ja-JP" altLang="en-US" sz="4400" cap="none" smtClean="0"/>
              <a:t>その他の知的財産制度（３）</a:t>
            </a:r>
            <a:r>
              <a:rPr lang="en-US" altLang="ja-JP" sz="4400" cap="none" smtClean="0"/>
              <a:t/>
            </a:r>
            <a:br>
              <a:rPr lang="en-US" altLang="ja-JP" sz="4400" cap="none" smtClean="0"/>
            </a:br>
            <a:r>
              <a:rPr lang="ja-JP" altLang="en-US" sz="4400" cap="none" smtClean="0"/>
              <a:t>商標</a:t>
            </a:r>
          </a:p>
        </p:txBody>
      </p:sp>
      <p:sp>
        <p:nvSpPr>
          <p:cNvPr id="26626" name="テキスト プレースホルダー 2"/>
          <p:cNvSpPr>
            <a:spLocks noGrp="1"/>
          </p:cNvSpPr>
          <p:nvPr>
            <p:ph type="subTitle" idx="1"/>
          </p:nvPr>
        </p:nvSpPr>
        <p:spPr>
          <a:xfrm>
            <a:off x="2362200" y="6049963"/>
            <a:ext cx="6705600" cy="685800"/>
          </a:xfrm>
        </p:spPr>
        <p:txBody>
          <a:bodyPr/>
          <a:lstStyle/>
          <a:p>
            <a:r>
              <a:rPr lang="ja-JP" altLang="en-US" smtClean="0">
                <a:latin typeface="ＭＳ Ｐゴシック" charset="-128"/>
                <a:ea typeface="ＭＳ Ｐゴシック" charset="-128"/>
              </a:rPr>
              <a:t>　</a:t>
            </a:r>
          </a:p>
        </p:txBody>
      </p:sp>
      <p:sp>
        <p:nvSpPr>
          <p:cNvPr id="4" name="スライド番号プレースホルダー 5"/>
          <p:cNvSpPr txBox="1">
            <a:spLocks/>
          </p:cNvSpPr>
          <p:nvPr/>
        </p:nvSpPr>
        <p:spPr>
          <a:xfrm>
            <a:off x="86756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298CFC66-F568-437A-9AAD-ECD7DD3F53F7}" type="slidenum">
              <a:rPr lang="en-US" smtClean="0">
                <a:solidFill>
                  <a:prstClr val="black"/>
                </a:solidFill>
              </a:rPr>
              <a:pPr>
                <a:defRPr/>
              </a:pPr>
              <a:t>2</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AutoShape 2"/>
          <p:cNvSpPr>
            <a:spLocks noChangeArrowheads="1"/>
          </p:cNvSpPr>
          <p:nvPr/>
        </p:nvSpPr>
        <p:spPr bwMode="auto">
          <a:xfrm>
            <a:off x="169863" y="5800725"/>
            <a:ext cx="8586787" cy="798513"/>
          </a:xfrm>
          <a:prstGeom prst="roundRect">
            <a:avLst>
              <a:gd name="adj" fmla="val 16667"/>
            </a:avLst>
          </a:prstGeom>
          <a:solidFill>
            <a:srgbClr val="99CCFF">
              <a:alpha val="50195"/>
            </a:srgbClr>
          </a:solidFill>
          <a:ln w="9525">
            <a:noFill/>
            <a:round/>
            <a:headEnd/>
            <a:tailEnd/>
          </a:ln>
        </p:spPr>
        <p:txBody>
          <a:bodyPr lIns="0" tIns="0" rIns="0" bIns="0">
            <a:spAutoFit/>
          </a:bodyPr>
          <a:lstStyle/>
          <a:p>
            <a:pPr eaLnBrk="0" hangingPunct="0">
              <a:lnSpc>
                <a:spcPct val="105000"/>
              </a:lnSpc>
              <a:spcBef>
                <a:spcPct val="20000"/>
              </a:spcBef>
              <a:buFont typeface="Wingdings" pitchFamily="2" charset="2"/>
              <a:buChar char="Ø"/>
              <a:tabLst>
                <a:tab pos="4664075" algn="l"/>
              </a:tabLst>
            </a:pPr>
            <a:r>
              <a:rPr lang="ja-JP" altLang="en-US" sz="1400">
                <a:latin typeface="ＭＳ Ｐゴシック" charset="-128"/>
              </a:rPr>
              <a:t>　商標制度小委員会では、ユーザーのニーズを踏まえつつ、新しいタイプの商標の保護制度を導入するという方向性で今後検討を進めていくことを了承。</a:t>
            </a:r>
          </a:p>
          <a:p>
            <a:pPr eaLnBrk="0" hangingPunct="0">
              <a:lnSpc>
                <a:spcPct val="105000"/>
              </a:lnSpc>
              <a:spcBef>
                <a:spcPct val="20000"/>
              </a:spcBef>
              <a:buFont typeface="Wingdings" pitchFamily="2" charset="2"/>
              <a:buChar char="Ø"/>
              <a:tabLst>
                <a:tab pos="4664075" algn="l"/>
              </a:tabLst>
            </a:pPr>
            <a:r>
              <a:rPr lang="ja-JP" altLang="en-US" sz="1400">
                <a:latin typeface="ＭＳ Ｐゴシック" charset="-128"/>
              </a:rPr>
              <a:t>　今後、保護対象に追加する商標のタイプ、その特定方法の見直しといった課題について検討</a:t>
            </a:r>
          </a:p>
        </p:txBody>
      </p:sp>
      <p:sp>
        <p:nvSpPr>
          <p:cNvPr id="63490" name="Rectangle 3"/>
          <p:cNvSpPr>
            <a:spLocks noChangeArrowheads="1"/>
          </p:cNvSpPr>
          <p:nvPr/>
        </p:nvSpPr>
        <p:spPr bwMode="auto">
          <a:xfrm>
            <a:off x="5903913" y="3470275"/>
            <a:ext cx="2852737" cy="1385888"/>
          </a:xfrm>
          <a:prstGeom prst="rect">
            <a:avLst/>
          </a:prstGeom>
          <a:noFill/>
          <a:ln w="9525">
            <a:noFill/>
            <a:miter lim="800000"/>
            <a:headEnd/>
            <a:tailEnd/>
          </a:ln>
        </p:spPr>
        <p:txBody>
          <a:bodyPr anchor="ctr">
            <a:spAutoFit/>
          </a:bodyPr>
          <a:lstStyle/>
          <a:p>
            <a:r>
              <a:rPr lang="ja-JP" altLang="en-US" sz="1200" i="1">
                <a:latin typeface="Tahoma" pitchFamily="34" charset="0"/>
              </a:rPr>
              <a:t>ＯＨＩＭ：欧州共同体商標意匠庁（</a:t>
            </a:r>
            <a:r>
              <a:rPr lang="en-US" altLang="ja-JP" sz="1200" i="1">
                <a:latin typeface="Tahoma" pitchFamily="34" charset="0"/>
              </a:rPr>
              <a:t>Office for Harmonization in the Internal Market (Trade Marks and Designs</a:t>
            </a:r>
            <a:r>
              <a:rPr lang="ja-JP" altLang="en-US" sz="1200" i="1">
                <a:latin typeface="Tahoma" pitchFamily="34" charset="0"/>
              </a:rPr>
              <a:t>））</a:t>
            </a:r>
            <a:r>
              <a:rPr lang="en-US" altLang="ja-JP" sz="1200" i="1">
                <a:latin typeface="Tahoma" pitchFamily="34" charset="0"/>
              </a:rPr>
              <a:t>,</a:t>
            </a:r>
            <a:r>
              <a:rPr lang="ja-JP" altLang="en-US" sz="1200" i="1">
                <a:latin typeface="Tahoma" pitchFamily="34" charset="0"/>
              </a:rPr>
              <a:t>は、欧州共同体（</a:t>
            </a:r>
            <a:r>
              <a:rPr lang="en-US" altLang="ja-JP" sz="1200" i="1">
                <a:latin typeface="Tahoma" pitchFamily="34" charset="0"/>
              </a:rPr>
              <a:t>EC</a:t>
            </a:r>
            <a:r>
              <a:rPr lang="ja-JP" altLang="en-US" sz="1200" i="1">
                <a:latin typeface="Tahoma" pitchFamily="34" charset="0"/>
              </a:rPr>
              <a:t>）域内における意匠（共同体意匠、</a:t>
            </a:r>
            <a:r>
              <a:rPr lang="en-US" altLang="ja-JP" sz="1200" i="1">
                <a:latin typeface="Tahoma" pitchFamily="34" charset="0"/>
              </a:rPr>
              <a:t>Community Designs</a:t>
            </a:r>
            <a:r>
              <a:rPr lang="ja-JP" altLang="en-US" sz="1200" i="1">
                <a:latin typeface="Tahoma" pitchFamily="34" charset="0"/>
              </a:rPr>
              <a:t>）及び商標（共同体商標、</a:t>
            </a:r>
            <a:r>
              <a:rPr lang="en-US" altLang="ja-JP" sz="1200" i="1">
                <a:latin typeface="Tahoma" pitchFamily="34" charset="0"/>
              </a:rPr>
              <a:t>Community Trade Mark</a:t>
            </a:r>
            <a:r>
              <a:rPr lang="ja-JP" altLang="en-US" sz="1200" i="1">
                <a:latin typeface="Tahoma" pitchFamily="34" charset="0"/>
              </a:rPr>
              <a:t>）の登録機関。</a:t>
            </a:r>
          </a:p>
        </p:txBody>
      </p:sp>
      <p:sp>
        <p:nvSpPr>
          <p:cNvPr id="63491" name="Text Box 6"/>
          <p:cNvSpPr txBox="1">
            <a:spLocks noChangeArrowheads="1"/>
          </p:cNvSpPr>
          <p:nvPr/>
        </p:nvSpPr>
        <p:spPr bwMode="auto">
          <a:xfrm>
            <a:off x="41275" y="1341438"/>
            <a:ext cx="3987800" cy="304800"/>
          </a:xfrm>
          <a:prstGeom prst="rect">
            <a:avLst/>
          </a:prstGeom>
          <a:solidFill>
            <a:srgbClr val="0000FF"/>
          </a:solidFill>
          <a:ln w="9525">
            <a:noFill/>
            <a:miter lim="800000"/>
            <a:headEnd/>
            <a:tailEnd/>
          </a:ln>
        </p:spPr>
        <p:txBody>
          <a:bodyPr anchor="ctr">
            <a:spAutoFit/>
          </a:bodyPr>
          <a:lstStyle/>
          <a:p>
            <a:pPr algn="ctr"/>
            <a:r>
              <a:rPr lang="ja-JP" altLang="en-US" sz="1400" b="1">
                <a:solidFill>
                  <a:schemeClr val="bg1"/>
                </a:solidFill>
                <a:latin typeface="Tahoma" pitchFamily="34" charset="0"/>
              </a:rPr>
              <a:t>各国・地域の新しいタイプの商標の保護状況</a:t>
            </a:r>
          </a:p>
        </p:txBody>
      </p:sp>
      <p:sp>
        <p:nvSpPr>
          <p:cNvPr id="63492" name="AutoShape 7"/>
          <p:cNvSpPr>
            <a:spLocks noChangeArrowheads="1"/>
          </p:cNvSpPr>
          <p:nvPr/>
        </p:nvSpPr>
        <p:spPr bwMode="auto">
          <a:xfrm>
            <a:off x="5965825" y="1651000"/>
            <a:ext cx="2790825" cy="1800225"/>
          </a:xfrm>
          <a:prstGeom prst="wedgeRoundRectCallout">
            <a:avLst>
              <a:gd name="adj1" fmla="val -58083"/>
              <a:gd name="adj2" fmla="val 34037"/>
              <a:gd name="adj3" fmla="val 16667"/>
            </a:avLst>
          </a:prstGeom>
          <a:solidFill>
            <a:srgbClr val="CCFFCC"/>
          </a:solidFill>
          <a:ln w="9525">
            <a:noFill/>
            <a:miter lim="800000"/>
            <a:headEnd/>
            <a:tailEnd/>
          </a:ln>
        </p:spPr>
        <p:txBody>
          <a:bodyPr lIns="36000" tIns="36000" rIns="36000" bIns="36000"/>
          <a:lstStyle/>
          <a:p>
            <a:r>
              <a:rPr lang="en-US" altLang="ja-JP" sz="1400">
                <a:latin typeface="Tahoma" pitchFamily="34" charset="0"/>
              </a:rPr>
              <a:t>◎</a:t>
            </a:r>
            <a:r>
              <a:rPr lang="ja-JP" altLang="en-US" sz="1400">
                <a:latin typeface="Tahoma" pitchFamily="34" charset="0"/>
              </a:rPr>
              <a:t>：保護あり　○：改正中　－：不明　</a:t>
            </a:r>
            <a:r>
              <a:rPr lang="en-US" altLang="ja-JP" sz="1400">
                <a:latin typeface="Tahoma" pitchFamily="34" charset="0"/>
              </a:rPr>
              <a:t>×</a:t>
            </a:r>
            <a:r>
              <a:rPr lang="ja-JP" altLang="en-US" sz="1400">
                <a:latin typeface="Tahoma" pitchFamily="34" charset="0"/>
              </a:rPr>
              <a:t>：保護なし</a:t>
            </a:r>
          </a:p>
          <a:p>
            <a:r>
              <a:rPr lang="ja-JP" altLang="en-US" sz="1400">
                <a:latin typeface="Tahoma" pitchFamily="34" charset="0"/>
              </a:rPr>
              <a:t>△：におい、触感、味について、欧州では、過去登録例があったが、その後、写実的に表現できるとの登録要件を満たさないものと判断されており、現在は登録はされていない。</a:t>
            </a:r>
          </a:p>
        </p:txBody>
      </p:sp>
      <p:sp>
        <p:nvSpPr>
          <p:cNvPr id="63493" name="AutoShape 8"/>
          <p:cNvSpPr>
            <a:spLocks noChangeArrowheads="1"/>
          </p:cNvSpPr>
          <p:nvPr/>
        </p:nvSpPr>
        <p:spPr bwMode="auto">
          <a:xfrm>
            <a:off x="4132263" y="4835525"/>
            <a:ext cx="4624387" cy="500063"/>
          </a:xfrm>
          <a:prstGeom prst="foldedCorner">
            <a:avLst>
              <a:gd name="adj" fmla="val 6375"/>
            </a:avLst>
          </a:prstGeom>
          <a:solidFill>
            <a:srgbClr val="FFCCCC"/>
          </a:solidFill>
          <a:ln w="9525">
            <a:solidFill>
              <a:schemeClr val="tx1"/>
            </a:solidFill>
            <a:round/>
            <a:headEnd/>
            <a:tailEnd/>
          </a:ln>
        </p:spPr>
        <p:txBody>
          <a:bodyPr wrap="none" anchor="ctr"/>
          <a:lstStyle/>
          <a:p>
            <a:endParaRPr lang="ja-JP" altLang="en-US">
              <a:latin typeface="Calibri" pitchFamily="34" charset="0"/>
            </a:endParaRPr>
          </a:p>
        </p:txBody>
      </p:sp>
      <p:sp>
        <p:nvSpPr>
          <p:cNvPr id="63494" name="Rectangle 9"/>
          <p:cNvSpPr>
            <a:spLocks noChangeArrowheads="1"/>
          </p:cNvSpPr>
          <p:nvPr/>
        </p:nvSpPr>
        <p:spPr bwMode="auto">
          <a:xfrm>
            <a:off x="4286250" y="4806950"/>
            <a:ext cx="4454525" cy="457200"/>
          </a:xfrm>
          <a:prstGeom prst="rect">
            <a:avLst/>
          </a:prstGeom>
          <a:noFill/>
          <a:ln w="9525">
            <a:noFill/>
            <a:miter lim="800000"/>
            <a:headEnd/>
            <a:tailEnd/>
          </a:ln>
        </p:spPr>
        <p:txBody>
          <a:bodyPr>
            <a:spAutoFit/>
          </a:bodyPr>
          <a:lstStyle/>
          <a:p>
            <a:r>
              <a:rPr lang="ja-JP" altLang="en-US" sz="1200" b="1">
                <a:latin typeface="Calibri" pitchFamily="34" charset="0"/>
              </a:rPr>
              <a:t>　</a:t>
            </a:r>
            <a:r>
              <a:rPr lang="ja-JP" altLang="en-US" sz="1200">
                <a:latin typeface="Calibri" pitchFamily="34" charset="0"/>
              </a:rPr>
              <a:t>第１８章　知的財産権</a:t>
            </a:r>
          </a:p>
          <a:p>
            <a:r>
              <a:rPr lang="ja-JP" altLang="en-US" sz="1200">
                <a:latin typeface="Calibri" pitchFamily="34" charset="0"/>
              </a:rPr>
              <a:t>　</a:t>
            </a:r>
            <a:r>
              <a:rPr lang="en-US" altLang="ja-JP" sz="1200">
                <a:latin typeface="Calibri" pitchFamily="34" charset="0"/>
              </a:rPr>
              <a:t>【</a:t>
            </a:r>
            <a:r>
              <a:rPr lang="ja-JP" altLang="en-US" sz="1200">
                <a:latin typeface="Calibri" pitchFamily="34" charset="0"/>
              </a:rPr>
              <a:t>商標</a:t>
            </a:r>
            <a:r>
              <a:rPr lang="en-US" altLang="ja-JP" sz="1200">
                <a:latin typeface="Calibri" pitchFamily="34" charset="0"/>
              </a:rPr>
              <a:t>】</a:t>
            </a:r>
            <a:r>
              <a:rPr lang="ja-JP" altLang="en-US" sz="1200">
                <a:latin typeface="Calibri" pitchFamily="34" charset="0"/>
              </a:rPr>
              <a:t>　・音声、においが、商標として保護され得ることを規定。</a:t>
            </a:r>
          </a:p>
        </p:txBody>
      </p:sp>
      <p:sp>
        <p:nvSpPr>
          <p:cNvPr id="63495" name="Text Box 10"/>
          <p:cNvSpPr txBox="1">
            <a:spLocks noChangeArrowheads="1"/>
          </p:cNvSpPr>
          <p:nvPr/>
        </p:nvSpPr>
        <p:spPr bwMode="auto">
          <a:xfrm>
            <a:off x="41275" y="4835525"/>
            <a:ext cx="4054475" cy="522288"/>
          </a:xfrm>
          <a:prstGeom prst="rect">
            <a:avLst/>
          </a:prstGeom>
          <a:solidFill>
            <a:srgbClr val="0000FF"/>
          </a:solidFill>
          <a:ln w="9525">
            <a:noFill/>
            <a:miter lim="800000"/>
            <a:headEnd/>
            <a:tailEnd/>
          </a:ln>
        </p:spPr>
        <p:txBody>
          <a:bodyPr anchor="ctr">
            <a:spAutoFit/>
          </a:bodyPr>
          <a:lstStyle/>
          <a:p>
            <a:pPr algn="ctr"/>
            <a:r>
              <a:rPr lang="ja-JP" altLang="en-US" sz="1400" b="1">
                <a:solidFill>
                  <a:schemeClr val="bg1"/>
                </a:solidFill>
                <a:latin typeface="Tahoma" pitchFamily="34" charset="0"/>
              </a:rPr>
              <a:t>（参考）米韓</a:t>
            </a:r>
            <a:r>
              <a:rPr lang="en-US" altLang="ja-JP" sz="1400" b="1">
                <a:solidFill>
                  <a:schemeClr val="bg1"/>
                </a:solidFill>
                <a:latin typeface="Tahoma" pitchFamily="34" charset="0"/>
              </a:rPr>
              <a:t>FTA</a:t>
            </a:r>
            <a:r>
              <a:rPr lang="ja-JP" altLang="en-US" sz="1400" b="1">
                <a:solidFill>
                  <a:schemeClr val="bg1"/>
                </a:solidFill>
                <a:latin typeface="Tahoma" pitchFamily="34" charset="0"/>
              </a:rPr>
              <a:t>における</a:t>
            </a:r>
          </a:p>
          <a:p>
            <a:pPr algn="ctr"/>
            <a:r>
              <a:rPr lang="ja-JP" altLang="en-US" sz="1400" b="1">
                <a:solidFill>
                  <a:schemeClr val="bg1"/>
                </a:solidFill>
                <a:latin typeface="Tahoma" pitchFamily="34" charset="0"/>
              </a:rPr>
              <a:t>新しいタイプの商標に係る規定</a:t>
            </a:r>
          </a:p>
        </p:txBody>
      </p:sp>
      <p:sp>
        <p:nvSpPr>
          <p:cNvPr id="63496" name="AutoShape 12"/>
          <p:cNvSpPr>
            <a:spLocks noChangeArrowheads="1"/>
          </p:cNvSpPr>
          <p:nvPr/>
        </p:nvSpPr>
        <p:spPr bwMode="auto">
          <a:xfrm>
            <a:off x="53975" y="5475288"/>
            <a:ext cx="1660525" cy="325437"/>
          </a:xfrm>
          <a:prstGeom prst="roundRect">
            <a:avLst>
              <a:gd name="adj" fmla="val 16667"/>
            </a:avLst>
          </a:prstGeom>
          <a:solidFill>
            <a:srgbClr val="3366FF"/>
          </a:solidFill>
          <a:ln w="9525">
            <a:noFill/>
            <a:round/>
            <a:headEnd/>
            <a:tailEnd/>
          </a:ln>
        </p:spPr>
        <p:txBody>
          <a:bodyPr lIns="0" tIns="0" rIns="0" bIns="0">
            <a:spAutoFit/>
          </a:bodyPr>
          <a:lstStyle/>
          <a:p>
            <a:pPr algn="ctr" eaLnBrk="0" hangingPunct="0">
              <a:lnSpc>
                <a:spcPct val="120000"/>
              </a:lnSpc>
              <a:spcBef>
                <a:spcPct val="50000"/>
              </a:spcBef>
              <a:buFont typeface="Wingdings" pitchFamily="2" charset="2"/>
              <a:buNone/>
            </a:pPr>
            <a:r>
              <a:rPr lang="ja-JP" altLang="en-US" sz="1600" b="1">
                <a:solidFill>
                  <a:schemeClr val="bg1"/>
                </a:solidFill>
                <a:latin typeface="ＭＳ Ｐゴシック" charset="-128"/>
              </a:rPr>
              <a:t>今後の課題</a:t>
            </a:r>
          </a:p>
        </p:txBody>
      </p:sp>
      <p:graphicFrame>
        <p:nvGraphicFramePr>
          <p:cNvPr id="1091597" name="Group 13"/>
          <p:cNvGraphicFramePr>
            <a:graphicFrameLocks noGrp="1"/>
          </p:cNvGraphicFramePr>
          <p:nvPr/>
        </p:nvGraphicFramePr>
        <p:xfrm>
          <a:off x="139700" y="1639888"/>
          <a:ext cx="5702300" cy="2835275"/>
        </p:xfrm>
        <a:graphic>
          <a:graphicData uri="http://schemas.openxmlformats.org/drawingml/2006/table">
            <a:tbl>
              <a:tblPr/>
              <a:tblGrid>
                <a:gridCol w="873369"/>
                <a:gridCol w="536331"/>
                <a:gridCol w="536331"/>
                <a:gridCol w="537797"/>
                <a:gridCol w="534865"/>
                <a:gridCol w="537797"/>
                <a:gridCol w="536331"/>
                <a:gridCol w="537796"/>
                <a:gridCol w="539262"/>
                <a:gridCol w="531935"/>
              </a:tblGrid>
              <a:tr h="260414">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米国</a:t>
                      </a: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pitchFamily="50" charset="-128"/>
                          <a:ea typeface="ＭＳ Ｐゴシック" pitchFamily="50" charset="-128"/>
                        </a:rPr>
                        <a:t>OHIM</a:t>
                      </a:r>
                      <a:endParaRPr kumimoji="1" lang="en-US" altLang="ja-JP" sz="10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rPr>
                        <a:t>英国</a:t>
                      </a: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フランス</a:t>
                      </a:r>
                      <a:endParaRPr kumimoji="1" lang="ja-JP" altLang="en-US" sz="9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rPr>
                        <a:t>ドイツ</a:t>
                      </a: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rPr>
                        <a:t>韓国</a:t>
                      </a: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rPr>
                        <a:t>台湾</a:t>
                      </a: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rPr>
                        <a:t>豪州</a:t>
                      </a: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rPr>
                        <a:t>日本</a:t>
                      </a: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1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rPr>
                        <a:t>動き</a:t>
                      </a: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1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rPr>
                        <a:t>ホログラム</a:t>
                      </a: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1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rPr>
                        <a:t>色彩</a:t>
                      </a: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1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rPr>
                        <a:t>位置</a:t>
                      </a: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1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rPr>
                        <a:t>音</a:t>
                      </a: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Arial" charset="0"/>
                          <a:ea typeface="ＭＳ Ｐゴシック" pitchFamily="50" charset="-128"/>
                        </a:rPr>
                        <a:t>◎</a:t>
                      </a: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1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rPr>
                        <a:t>におい</a:t>
                      </a: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1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rPr>
                        <a:t>触感</a:t>
                      </a: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dirty="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14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rPr>
                        <a:t>味</a:t>
                      </a:r>
                      <a:endParaRPr kumimoji="1" lang="ja-JP" altLang="en-US" sz="10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dirty="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2002">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トレードドレス</a:t>
                      </a:r>
                      <a:endParaRPr kumimoji="1" lang="ja-JP" altLang="en-US" sz="1000" b="0" i="0" u="none" strike="noStrike" cap="none" normalizeH="0" baseline="0" dirty="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endParaRPr kumimoji="1" lang="en-US" altLang="ja-JP" sz="1800" b="0" i="0" u="none" strike="noStrike" cap="none" normalizeH="0" baseline="0" dirty="0" smtClean="0">
                        <a:ln>
                          <a:noFill/>
                        </a:ln>
                        <a:solidFill>
                          <a:schemeClr val="tx1"/>
                        </a:solidFill>
                        <a:effectLst/>
                        <a:latin typeface="Arial" charset="0"/>
                        <a:ea typeface="ＭＳ Ｐゴシック" pitchFamily="50" charset="-128"/>
                      </a:endParaRPr>
                    </a:p>
                  </a:txBody>
                  <a:tcPr marL="84406" marR="84406"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5" name="Rectangle 8"/>
          <p:cNvSpPr>
            <a:spLocks noChangeArrowheads="1"/>
          </p:cNvSpPr>
          <p:nvPr/>
        </p:nvSpPr>
        <p:spPr bwMode="auto">
          <a:xfrm>
            <a:off x="-14288" y="1588"/>
            <a:ext cx="1279526"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ＭＳ Ｐゴシック" pitchFamily="50" charset="-128"/>
                <a:ea typeface="+mn-ea"/>
              </a:rPr>
              <a:t>１４－１</a:t>
            </a:r>
            <a:endParaRPr lang="en-US" altLang="ja-JP" sz="2800" dirty="0">
              <a:solidFill>
                <a:prstClr val="black"/>
              </a:solidFill>
              <a:latin typeface="ＭＳ Ｐゴシック" pitchFamily="50" charset="-128"/>
              <a:ea typeface="+mn-ea"/>
            </a:endParaRPr>
          </a:p>
        </p:txBody>
      </p:sp>
      <p:sp>
        <p:nvSpPr>
          <p:cNvPr id="63621" name="テキスト ボックス 16"/>
          <p:cNvSpPr txBox="1">
            <a:spLocks noChangeArrowheads="1"/>
          </p:cNvSpPr>
          <p:nvPr/>
        </p:nvSpPr>
        <p:spPr bwMode="auto">
          <a:xfrm>
            <a:off x="6542088" y="6604000"/>
            <a:ext cx="2601912" cy="230188"/>
          </a:xfrm>
          <a:prstGeom prst="rect">
            <a:avLst/>
          </a:prstGeom>
          <a:noFill/>
          <a:ln w="9525">
            <a:noFill/>
            <a:miter lim="800000"/>
            <a:headEnd/>
            <a:tailEnd/>
          </a:ln>
        </p:spPr>
        <p:txBody>
          <a:bodyPr>
            <a:spAutoFit/>
          </a:bodyPr>
          <a:lstStyle/>
          <a:p>
            <a:r>
              <a:rPr lang="ja-JP" altLang="en-US" sz="900" b="1">
                <a:latin typeface="Calibri" pitchFamily="34" charset="0"/>
              </a:rPr>
              <a:t>　　　　　　</a:t>
            </a:r>
            <a:r>
              <a:rPr lang="en-US" altLang="ja-JP" sz="900" b="1">
                <a:latin typeface="Calibri" pitchFamily="34" charset="0"/>
              </a:rPr>
              <a:t>※</a:t>
            </a:r>
            <a:r>
              <a:rPr lang="ja-JP" altLang="en-US" sz="900" b="1">
                <a:latin typeface="Calibri" pitchFamily="34" charset="0"/>
              </a:rPr>
              <a:t>特許庁資料をもとに作成</a:t>
            </a:r>
          </a:p>
        </p:txBody>
      </p:sp>
      <p:sp>
        <p:nvSpPr>
          <p:cNvPr id="18" name="スライド番号プレースホルダー 5"/>
          <p:cNvSpPr txBox="1">
            <a:spLocks/>
          </p:cNvSpPr>
          <p:nvPr/>
        </p:nvSpPr>
        <p:spPr>
          <a:xfrm>
            <a:off x="86756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06E21730-2EDB-4C9E-9147-02EE53BA4902}" type="slidenum">
              <a:rPr lang="en-US" smtClean="0">
                <a:solidFill>
                  <a:prstClr val="black"/>
                </a:solidFill>
              </a:rPr>
              <a:pPr>
                <a:defRPr/>
              </a:pPr>
              <a:t>20</a:t>
            </a:fld>
            <a:endParaRPr lang="en-US" dirty="0">
              <a:solidFill>
                <a:prstClr val="black"/>
              </a:solidFill>
            </a:endParaRPr>
          </a:p>
        </p:txBody>
      </p:sp>
      <p:sp>
        <p:nvSpPr>
          <p:cNvPr id="63623" name="タイトル 1"/>
          <p:cNvSpPr>
            <a:spLocks/>
          </p:cNvSpPr>
          <p:nvPr/>
        </p:nvSpPr>
        <p:spPr bwMode="auto">
          <a:xfrm>
            <a:off x="1246188" y="260350"/>
            <a:ext cx="7573962" cy="506413"/>
          </a:xfrm>
          <a:prstGeom prst="rect">
            <a:avLst/>
          </a:prstGeom>
          <a:noFill/>
          <a:ln w="9525">
            <a:noFill/>
            <a:miter lim="800000"/>
            <a:headEnd/>
            <a:tailEnd/>
          </a:ln>
        </p:spPr>
        <p:txBody>
          <a:bodyPr anchor="ctr"/>
          <a:lstStyle/>
          <a:p>
            <a:pPr eaLnBrk="0" hangingPunct="0"/>
            <a:r>
              <a:rPr lang="ja-JP" altLang="en-US" sz="3600">
                <a:latin typeface="ＭＳ Ｐゴシック" charset="-128"/>
              </a:rPr>
              <a:t>補論：新しいタイプの商標について</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8"/>
          <p:cNvSpPr>
            <a:spLocks noChangeArrowheads="1"/>
          </p:cNvSpPr>
          <p:nvPr/>
        </p:nvSpPr>
        <p:spPr bwMode="auto">
          <a:xfrm>
            <a:off x="274638" y="1595438"/>
            <a:ext cx="3997325" cy="388937"/>
          </a:xfrm>
          <a:prstGeom prst="rect">
            <a:avLst/>
          </a:prstGeom>
          <a:solidFill>
            <a:srgbClr val="FFCCFF"/>
          </a:solidFill>
          <a:ln w="9525">
            <a:noFill/>
            <a:miter lim="800000"/>
            <a:headEnd/>
            <a:tailEnd/>
          </a:ln>
        </p:spPr>
        <p:txBody>
          <a:bodyPr wrap="none" anchor="ctr"/>
          <a:lstStyle/>
          <a:p>
            <a:endParaRPr lang="ja-JP" altLang="en-US">
              <a:latin typeface="Calibri" pitchFamily="34" charset="0"/>
            </a:endParaRPr>
          </a:p>
        </p:txBody>
      </p:sp>
      <p:sp>
        <p:nvSpPr>
          <p:cNvPr id="2" name="スライド番号プレースホルダー 4"/>
          <p:cNvSpPr>
            <a:spLocks noGrp="1"/>
          </p:cNvSpPr>
          <p:nvPr>
            <p:ph type="sldNum" sz="quarter" idx="11"/>
          </p:nvPr>
        </p:nvSpPr>
        <p:spPr bwMode="auto">
          <a:xfrm>
            <a:off x="5965825" y="6248400"/>
            <a:ext cx="2667000" cy="365125"/>
          </a:xfrm>
          <a:ln>
            <a:miter lim="800000"/>
            <a:headEnd/>
            <a:tailEnd/>
          </a:ln>
        </p:spPr>
        <p:txBody>
          <a:bodyPr/>
          <a:lstStyle/>
          <a:p>
            <a:pPr algn="l" fontAlgn="base">
              <a:spcBef>
                <a:spcPct val="0"/>
              </a:spcBef>
              <a:spcAft>
                <a:spcPct val="0"/>
              </a:spcAft>
              <a:defRPr/>
            </a:pPr>
            <a:fld id="{1ED242A3-E41B-4C30-A176-875695FD48F4}" type="slidenum">
              <a:rPr lang="en-US" altLang="ja-JP" b="0">
                <a:solidFill>
                  <a:schemeClr val="tx2"/>
                </a:solidFill>
                <a:ea typeface="ＭＳ Ｐゴシック" charset="-128"/>
              </a:rPr>
              <a:pPr algn="l" fontAlgn="base">
                <a:spcBef>
                  <a:spcPct val="0"/>
                </a:spcBef>
                <a:spcAft>
                  <a:spcPct val="0"/>
                </a:spcAft>
                <a:defRPr/>
              </a:pPr>
              <a:t>21</a:t>
            </a:fld>
            <a:endParaRPr lang="en-US" altLang="ja-JP" b="0">
              <a:solidFill>
                <a:schemeClr val="tx2"/>
              </a:solidFill>
              <a:ea typeface="ＭＳ Ｐゴシック" charset="-128"/>
            </a:endParaRPr>
          </a:p>
        </p:txBody>
      </p:sp>
      <p:sp>
        <p:nvSpPr>
          <p:cNvPr id="65539" name="Rectangle 3"/>
          <p:cNvSpPr>
            <a:spLocks noChangeArrowheads="1"/>
          </p:cNvSpPr>
          <p:nvPr/>
        </p:nvSpPr>
        <p:spPr bwMode="auto">
          <a:xfrm>
            <a:off x="179388" y="5846763"/>
            <a:ext cx="4264025" cy="822325"/>
          </a:xfrm>
          <a:prstGeom prst="rect">
            <a:avLst/>
          </a:prstGeom>
          <a:noFill/>
          <a:ln w="9525">
            <a:noFill/>
            <a:miter lim="800000"/>
            <a:headEnd/>
            <a:tailEnd/>
          </a:ln>
        </p:spPr>
        <p:txBody>
          <a:bodyPr>
            <a:spAutoFit/>
          </a:bodyPr>
          <a:lstStyle/>
          <a:p>
            <a:pPr marL="84138" indent="-84138"/>
            <a:r>
              <a:rPr lang="ja-JP" altLang="en-US" sz="1200">
                <a:latin typeface="Calibri" pitchFamily="34" charset="0"/>
              </a:rPr>
              <a:t>・近年、ブログにデジタル動画をアップするブロガーが増加。デジカ　メの潜在的なユーザー掘起しとして、全世界のブロガー向けに動画や音声を駆使したネット広告を展開しており、</a:t>
            </a:r>
            <a:r>
              <a:rPr lang="ja-JP" altLang="en-US" sz="1200" u="sng">
                <a:latin typeface="Calibri" pitchFamily="34" charset="0"/>
              </a:rPr>
              <a:t>動く商標や音の商標による保護が重要</a:t>
            </a:r>
            <a:r>
              <a:rPr lang="ja-JP" altLang="en-US" sz="1200">
                <a:latin typeface="Calibri" pitchFamily="34" charset="0"/>
              </a:rPr>
              <a:t>。　（カメラメーカー）</a:t>
            </a:r>
          </a:p>
        </p:txBody>
      </p:sp>
      <p:sp>
        <p:nvSpPr>
          <p:cNvPr id="65540" name="Rectangle 4"/>
          <p:cNvSpPr>
            <a:spLocks noChangeArrowheads="1"/>
          </p:cNvSpPr>
          <p:nvPr/>
        </p:nvSpPr>
        <p:spPr bwMode="auto">
          <a:xfrm>
            <a:off x="4500563" y="5846763"/>
            <a:ext cx="4513262" cy="822325"/>
          </a:xfrm>
          <a:prstGeom prst="rect">
            <a:avLst/>
          </a:prstGeom>
          <a:noFill/>
          <a:ln w="9525">
            <a:noFill/>
            <a:miter lim="800000"/>
            <a:headEnd/>
            <a:tailEnd/>
          </a:ln>
        </p:spPr>
        <p:txBody>
          <a:bodyPr>
            <a:spAutoFit/>
          </a:bodyPr>
          <a:lstStyle/>
          <a:p>
            <a:pPr marL="84138" indent="-84138"/>
            <a:r>
              <a:rPr lang="ja-JP" altLang="en-US" sz="1200">
                <a:latin typeface="Calibri" pitchFamily="34" charset="0"/>
              </a:rPr>
              <a:t>・デジタルカメラの電池パックを模倣品と入替え、電池パックは別に販売する業者が存在。現地では模倣電池パック爆発による事故から製品本体の安全性が疑われる事態に発展。</a:t>
            </a:r>
            <a:r>
              <a:rPr lang="ja-JP" altLang="en-US" sz="1200" u="sng">
                <a:latin typeface="Calibri" pitchFamily="34" charset="0"/>
              </a:rPr>
              <a:t>ホログラム商標を活用し、製品部品の模倣にも対応したい</a:t>
            </a:r>
            <a:r>
              <a:rPr lang="ja-JP" altLang="en-US" sz="1200">
                <a:latin typeface="Calibri" pitchFamily="34" charset="0"/>
              </a:rPr>
              <a:t>。　（家電メーカー）</a:t>
            </a:r>
          </a:p>
        </p:txBody>
      </p:sp>
      <p:sp>
        <p:nvSpPr>
          <p:cNvPr id="65541" name="Text Box 5"/>
          <p:cNvSpPr txBox="1">
            <a:spLocks noChangeArrowheads="1"/>
          </p:cNvSpPr>
          <p:nvPr/>
        </p:nvSpPr>
        <p:spPr bwMode="auto">
          <a:xfrm>
            <a:off x="274638" y="5322888"/>
            <a:ext cx="1946275" cy="274637"/>
          </a:xfrm>
          <a:prstGeom prst="rect">
            <a:avLst/>
          </a:prstGeom>
          <a:solidFill>
            <a:srgbClr val="FF99CC"/>
          </a:solidFill>
          <a:ln w="9525">
            <a:noFill/>
            <a:miter lim="800000"/>
            <a:headEnd/>
            <a:tailEnd/>
          </a:ln>
        </p:spPr>
        <p:txBody>
          <a:bodyPr>
            <a:spAutoFit/>
          </a:bodyPr>
          <a:lstStyle/>
          <a:p>
            <a:pPr algn="ctr"/>
            <a:r>
              <a:rPr lang="ja-JP" altLang="en-US" sz="1200" b="1">
                <a:latin typeface="Tahoma" pitchFamily="34" charset="0"/>
              </a:rPr>
              <a:t>企業の声</a:t>
            </a:r>
          </a:p>
        </p:txBody>
      </p:sp>
      <p:sp>
        <p:nvSpPr>
          <p:cNvPr id="65542" name="Rectangle 6"/>
          <p:cNvSpPr>
            <a:spLocks noChangeArrowheads="1"/>
          </p:cNvSpPr>
          <p:nvPr/>
        </p:nvSpPr>
        <p:spPr bwMode="auto">
          <a:xfrm>
            <a:off x="179388" y="5597525"/>
            <a:ext cx="4235450" cy="260350"/>
          </a:xfrm>
          <a:prstGeom prst="rect">
            <a:avLst/>
          </a:prstGeom>
          <a:noFill/>
          <a:ln w="9525">
            <a:noFill/>
            <a:miter lim="800000"/>
            <a:headEnd/>
            <a:tailEnd/>
          </a:ln>
        </p:spPr>
        <p:txBody>
          <a:bodyPr wrap="none">
            <a:spAutoFit/>
          </a:bodyPr>
          <a:lstStyle/>
          <a:p>
            <a:r>
              <a:rPr lang="ja-JP" altLang="en-US" sz="1100" b="1">
                <a:latin typeface="ＭＳ ゴシック" pitchFamily="49" charset="-128"/>
                <a:ea typeface="ＭＳ ゴシック" pitchFamily="49" charset="-128"/>
              </a:rPr>
              <a:t>言語を超えたブランドメッセージの発信手法の保護に活用したい</a:t>
            </a:r>
          </a:p>
        </p:txBody>
      </p:sp>
      <p:sp>
        <p:nvSpPr>
          <p:cNvPr id="65543" name="Text Box 7"/>
          <p:cNvSpPr txBox="1">
            <a:spLocks noChangeArrowheads="1"/>
          </p:cNvSpPr>
          <p:nvPr/>
        </p:nvSpPr>
        <p:spPr bwMode="auto">
          <a:xfrm>
            <a:off x="4606925" y="5314950"/>
            <a:ext cx="1944688" cy="274638"/>
          </a:xfrm>
          <a:prstGeom prst="rect">
            <a:avLst/>
          </a:prstGeom>
          <a:solidFill>
            <a:srgbClr val="FF99CC"/>
          </a:solidFill>
          <a:ln w="9525">
            <a:noFill/>
            <a:miter lim="800000"/>
            <a:headEnd/>
            <a:tailEnd/>
          </a:ln>
        </p:spPr>
        <p:txBody>
          <a:bodyPr>
            <a:spAutoFit/>
          </a:bodyPr>
          <a:lstStyle/>
          <a:p>
            <a:pPr algn="ctr"/>
            <a:r>
              <a:rPr lang="ja-JP" altLang="en-US" sz="1200" b="1">
                <a:latin typeface="Tahoma" pitchFamily="34" charset="0"/>
              </a:rPr>
              <a:t>企業の声</a:t>
            </a:r>
          </a:p>
        </p:txBody>
      </p:sp>
      <p:sp>
        <p:nvSpPr>
          <p:cNvPr id="65544" name="Rectangle 8"/>
          <p:cNvSpPr>
            <a:spLocks noChangeArrowheads="1"/>
          </p:cNvSpPr>
          <p:nvPr/>
        </p:nvSpPr>
        <p:spPr bwMode="auto">
          <a:xfrm>
            <a:off x="4500563" y="5597525"/>
            <a:ext cx="3384550" cy="274638"/>
          </a:xfrm>
          <a:prstGeom prst="rect">
            <a:avLst/>
          </a:prstGeom>
          <a:noFill/>
          <a:ln w="9525">
            <a:noFill/>
            <a:miter lim="800000"/>
            <a:headEnd/>
            <a:tailEnd/>
          </a:ln>
        </p:spPr>
        <p:txBody>
          <a:bodyPr wrap="none">
            <a:spAutoFit/>
          </a:bodyPr>
          <a:lstStyle/>
          <a:p>
            <a:r>
              <a:rPr lang="ja-JP" altLang="en-US" sz="1200" b="1">
                <a:latin typeface="ＭＳ ゴシック" pitchFamily="49" charset="-128"/>
                <a:ea typeface="ＭＳ ゴシック" pitchFamily="49" charset="-128"/>
              </a:rPr>
              <a:t>巧妙化する模倣被害への対策として活用したい</a:t>
            </a:r>
          </a:p>
        </p:txBody>
      </p:sp>
      <p:sp>
        <p:nvSpPr>
          <p:cNvPr id="65545" name="Rectangle 10"/>
          <p:cNvSpPr>
            <a:spLocks noChangeArrowheads="1"/>
          </p:cNvSpPr>
          <p:nvPr/>
        </p:nvSpPr>
        <p:spPr bwMode="auto">
          <a:xfrm>
            <a:off x="274638" y="2027238"/>
            <a:ext cx="4010025" cy="3205162"/>
          </a:xfrm>
          <a:prstGeom prst="rect">
            <a:avLst/>
          </a:prstGeom>
          <a:solidFill>
            <a:srgbClr val="66FFFF">
              <a:alpha val="45097"/>
            </a:srgbClr>
          </a:solidFill>
          <a:ln w="9525">
            <a:noFill/>
            <a:miter lim="800000"/>
            <a:headEnd/>
            <a:tailEnd/>
          </a:ln>
        </p:spPr>
        <p:txBody>
          <a:bodyPr wrap="none" anchor="ctr"/>
          <a:lstStyle/>
          <a:p>
            <a:pPr algn="ctr"/>
            <a:endParaRPr lang="ja-JP" altLang="ja-JP">
              <a:latin typeface="Tahoma" pitchFamily="34" charset="0"/>
            </a:endParaRPr>
          </a:p>
        </p:txBody>
      </p:sp>
      <p:sp>
        <p:nvSpPr>
          <p:cNvPr id="65546" name="Rectangle 17"/>
          <p:cNvSpPr>
            <a:spLocks noChangeArrowheads="1"/>
          </p:cNvSpPr>
          <p:nvPr/>
        </p:nvSpPr>
        <p:spPr bwMode="auto">
          <a:xfrm>
            <a:off x="4606925" y="2027238"/>
            <a:ext cx="4011613" cy="3240087"/>
          </a:xfrm>
          <a:prstGeom prst="rect">
            <a:avLst/>
          </a:prstGeom>
          <a:solidFill>
            <a:srgbClr val="66FFFF">
              <a:alpha val="45097"/>
            </a:srgbClr>
          </a:solidFill>
          <a:ln w="9525">
            <a:noFill/>
            <a:miter lim="800000"/>
            <a:headEnd/>
            <a:tailEnd/>
          </a:ln>
        </p:spPr>
        <p:txBody>
          <a:bodyPr wrap="none" anchor="ctr"/>
          <a:lstStyle/>
          <a:p>
            <a:pPr algn="ctr"/>
            <a:endParaRPr lang="ja-JP" altLang="ja-JP">
              <a:latin typeface="Tahoma" pitchFamily="34" charset="0"/>
            </a:endParaRPr>
          </a:p>
        </p:txBody>
      </p:sp>
      <p:sp>
        <p:nvSpPr>
          <p:cNvPr id="65547" name="Text Box 24"/>
          <p:cNvSpPr txBox="1">
            <a:spLocks noChangeArrowheads="1"/>
          </p:cNvSpPr>
          <p:nvPr/>
        </p:nvSpPr>
        <p:spPr bwMode="auto">
          <a:xfrm>
            <a:off x="274638" y="1219200"/>
            <a:ext cx="1560512" cy="336550"/>
          </a:xfrm>
          <a:prstGeom prst="rect">
            <a:avLst/>
          </a:prstGeom>
          <a:solidFill>
            <a:srgbClr val="FF99CC"/>
          </a:solidFill>
          <a:ln w="9525">
            <a:noFill/>
            <a:miter lim="800000"/>
            <a:headEnd/>
            <a:tailEnd/>
          </a:ln>
        </p:spPr>
        <p:txBody>
          <a:bodyPr>
            <a:spAutoFit/>
          </a:bodyPr>
          <a:lstStyle/>
          <a:p>
            <a:pPr algn="ctr"/>
            <a:r>
              <a:rPr lang="ja-JP" altLang="en-US" sz="1600" b="1">
                <a:latin typeface="Tahoma" pitchFamily="34" charset="0"/>
              </a:rPr>
              <a:t>（１）動きの商標</a:t>
            </a:r>
          </a:p>
        </p:txBody>
      </p:sp>
      <p:sp>
        <p:nvSpPr>
          <p:cNvPr id="65548" name="Text Box 26"/>
          <p:cNvSpPr txBox="1">
            <a:spLocks noChangeArrowheads="1"/>
          </p:cNvSpPr>
          <p:nvPr/>
        </p:nvSpPr>
        <p:spPr bwMode="auto">
          <a:xfrm>
            <a:off x="250825" y="1595438"/>
            <a:ext cx="4033838" cy="396875"/>
          </a:xfrm>
          <a:prstGeom prst="rect">
            <a:avLst/>
          </a:prstGeom>
          <a:noFill/>
          <a:ln w="9525">
            <a:noFill/>
            <a:miter lim="800000"/>
            <a:headEnd/>
            <a:tailEnd/>
          </a:ln>
        </p:spPr>
        <p:txBody>
          <a:bodyPr>
            <a:spAutoFit/>
          </a:bodyPr>
          <a:lstStyle/>
          <a:p>
            <a:r>
              <a:rPr lang="ja-JP" altLang="en-US" sz="1000">
                <a:latin typeface="Tahoma" pitchFamily="34" charset="0"/>
              </a:rPr>
              <a:t>図形等が時間によって変化して見える商標（例えば、テレビやコンピュータ画面等に映し出される動く平面商標や、動く立体商標等）。</a:t>
            </a:r>
          </a:p>
        </p:txBody>
      </p:sp>
      <p:sp>
        <p:nvSpPr>
          <p:cNvPr id="65549" name="Text Box 27"/>
          <p:cNvSpPr txBox="1">
            <a:spLocks noChangeArrowheads="1"/>
          </p:cNvSpPr>
          <p:nvPr/>
        </p:nvSpPr>
        <p:spPr bwMode="auto">
          <a:xfrm>
            <a:off x="4606925" y="1219200"/>
            <a:ext cx="2165350" cy="336550"/>
          </a:xfrm>
          <a:prstGeom prst="rect">
            <a:avLst/>
          </a:prstGeom>
          <a:solidFill>
            <a:srgbClr val="FF99CC"/>
          </a:solidFill>
          <a:ln w="9525">
            <a:noFill/>
            <a:miter lim="800000"/>
            <a:headEnd/>
            <a:tailEnd/>
          </a:ln>
        </p:spPr>
        <p:txBody>
          <a:bodyPr>
            <a:spAutoFit/>
          </a:bodyPr>
          <a:lstStyle/>
          <a:p>
            <a:pPr algn="ctr"/>
            <a:r>
              <a:rPr lang="ja-JP" altLang="en-US" sz="1600" b="1">
                <a:latin typeface="Tahoma" pitchFamily="34" charset="0"/>
              </a:rPr>
              <a:t>（２）ホログラムの商標</a:t>
            </a:r>
          </a:p>
        </p:txBody>
      </p:sp>
      <p:sp>
        <p:nvSpPr>
          <p:cNvPr id="65550" name="Rectangle 28"/>
          <p:cNvSpPr>
            <a:spLocks noChangeArrowheads="1"/>
          </p:cNvSpPr>
          <p:nvPr/>
        </p:nvSpPr>
        <p:spPr bwMode="auto">
          <a:xfrm>
            <a:off x="4606925" y="1595438"/>
            <a:ext cx="3997325" cy="388937"/>
          </a:xfrm>
          <a:prstGeom prst="rect">
            <a:avLst/>
          </a:prstGeom>
          <a:solidFill>
            <a:srgbClr val="FFCCFF"/>
          </a:solidFill>
          <a:ln w="9525">
            <a:noFill/>
            <a:miter lim="800000"/>
            <a:headEnd/>
            <a:tailEnd/>
          </a:ln>
        </p:spPr>
        <p:txBody>
          <a:bodyPr wrap="none" anchor="ctr"/>
          <a:lstStyle/>
          <a:p>
            <a:endParaRPr lang="ja-JP" altLang="en-US">
              <a:latin typeface="Calibri" pitchFamily="34" charset="0"/>
            </a:endParaRPr>
          </a:p>
        </p:txBody>
      </p:sp>
      <p:sp>
        <p:nvSpPr>
          <p:cNvPr id="65551" name="Text Box 29"/>
          <p:cNvSpPr txBox="1">
            <a:spLocks noChangeArrowheads="1"/>
          </p:cNvSpPr>
          <p:nvPr/>
        </p:nvSpPr>
        <p:spPr bwMode="auto">
          <a:xfrm>
            <a:off x="4802188" y="1595438"/>
            <a:ext cx="3746500" cy="396875"/>
          </a:xfrm>
          <a:prstGeom prst="rect">
            <a:avLst/>
          </a:prstGeom>
          <a:noFill/>
          <a:ln w="9525">
            <a:noFill/>
            <a:miter lim="800000"/>
            <a:headEnd/>
            <a:tailEnd/>
          </a:ln>
        </p:spPr>
        <p:txBody>
          <a:bodyPr>
            <a:spAutoFit/>
          </a:bodyPr>
          <a:lstStyle/>
          <a:p>
            <a:r>
              <a:rPr lang="ja-JP" altLang="en-US" sz="1000">
                <a:latin typeface="Tahoma" pitchFamily="34" charset="0"/>
              </a:rPr>
              <a:t>ホログラムに映し出される図形等が見る角度によって変化して見える商標。</a:t>
            </a:r>
          </a:p>
        </p:txBody>
      </p:sp>
      <p:sp>
        <p:nvSpPr>
          <p:cNvPr id="31" name="Rectangle 8"/>
          <p:cNvSpPr>
            <a:spLocks noChangeArrowheads="1"/>
          </p:cNvSpPr>
          <p:nvPr/>
        </p:nvSpPr>
        <p:spPr bwMode="auto">
          <a:xfrm>
            <a:off x="-14288" y="1588"/>
            <a:ext cx="1279526"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ＭＳ Ｐゴシック" pitchFamily="50" charset="-128"/>
                <a:ea typeface="+mn-ea"/>
              </a:rPr>
              <a:t>１４－１</a:t>
            </a:r>
            <a:endParaRPr lang="en-US" altLang="ja-JP" sz="2800" dirty="0">
              <a:solidFill>
                <a:prstClr val="black"/>
              </a:solidFill>
              <a:latin typeface="ＭＳ Ｐゴシック" pitchFamily="50" charset="-128"/>
              <a:ea typeface="+mn-ea"/>
            </a:endParaRPr>
          </a:p>
        </p:txBody>
      </p:sp>
      <p:sp>
        <p:nvSpPr>
          <p:cNvPr id="65553" name="テキスト ボックス 32"/>
          <p:cNvSpPr txBox="1">
            <a:spLocks noChangeArrowheads="1"/>
          </p:cNvSpPr>
          <p:nvPr/>
        </p:nvSpPr>
        <p:spPr bwMode="auto">
          <a:xfrm>
            <a:off x="6804025" y="6607175"/>
            <a:ext cx="2124075" cy="230188"/>
          </a:xfrm>
          <a:prstGeom prst="rect">
            <a:avLst/>
          </a:prstGeom>
          <a:noFill/>
          <a:ln w="9525">
            <a:noFill/>
            <a:miter lim="800000"/>
            <a:headEnd/>
            <a:tailEnd/>
          </a:ln>
        </p:spPr>
        <p:txBody>
          <a:bodyPr>
            <a:spAutoFit/>
          </a:bodyPr>
          <a:lstStyle/>
          <a:p>
            <a:r>
              <a:rPr lang="ja-JP" altLang="en-US" sz="900" b="1">
                <a:latin typeface="Calibri" pitchFamily="34" charset="0"/>
              </a:rPr>
              <a:t>　　　　　　</a:t>
            </a:r>
            <a:r>
              <a:rPr lang="en-US" altLang="ja-JP" sz="900" b="1">
                <a:latin typeface="Calibri" pitchFamily="34" charset="0"/>
              </a:rPr>
              <a:t>※</a:t>
            </a:r>
            <a:r>
              <a:rPr lang="ja-JP" altLang="en-US" sz="900" b="1">
                <a:latin typeface="Calibri" pitchFamily="34" charset="0"/>
              </a:rPr>
              <a:t>特許庁資料をもとに作成</a:t>
            </a:r>
          </a:p>
        </p:txBody>
      </p:sp>
      <p:sp>
        <p:nvSpPr>
          <p:cNvPr id="35" name="スライド番号プレースホルダー 5"/>
          <p:cNvSpPr txBox="1">
            <a:spLocks/>
          </p:cNvSpPr>
          <p:nvPr/>
        </p:nvSpPr>
        <p:spPr>
          <a:xfrm>
            <a:off x="86756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67CAE761-0683-4800-A33F-EBDE4D6CAA4F}" type="slidenum">
              <a:rPr lang="en-US" smtClean="0">
                <a:solidFill>
                  <a:prstClr val="black"/>
                </a:solidFill>
              </a:rPr>
              <a:pPr>
                <a:defRPr/>
              </a:pPr>
              <a:t>21</a:t>
            </a:fld>
            <a:endParaRPr lang="en-US" dirty="0">
              <a:solidFill>
                <a:prstClr val="black"/>
              </a:solidFill>
            </a:endParaRPr>
          </a:p>
        </p:txBody>
      </p:sp>
      <p:grpSp>
        <p:nvGrpSpPr>
          <p:cNvPr id="65555" name="Group 33"/>
          <p:cNvGrpSpPr>
            <a:grpSpLocks/>
          </p:cNvGrpSpPr>
          <p:nvPr/>
        </p:nvGrpSpPr>
        <p:grpSpPr bwMode="auto">
          <a:xfrm>
            <a:off x="365125" y="2128838"/>
            <a:ext cx="1735138" cy="1516062"/>
            <a:chOff x="230" y="1341"/>
            <a:chExt cx="1093" cy="955"/>
          </a:xfrm>
        </p:grpSpPr>
        <p:sp>
          <p:nvSpPr>
            <p:cNvPr id="65572" name="Text Box 12"/>
            <p:cNvSpPr txBox="1">
              <a:spLocks noChangeArrowheads="1"/>
            </p:cNvSpPr>
            <p:nvPr/>
          </p:nvSpPr>
          <p:spPr bwMode="auto">
            <a:xfrm>
              <a:off x="230" y="2066"/>
              <a:ext cx="1093" cy="230"/>
            </a:xfrm>
            <a:prstGeom prst="rect">
              <a:avLst/>
            </a:prstGeom>
            <a:noFill/>
            <a:ln w="9525">
              <a:noFill/>
              <a:miter lim="800000"/>
              <a:headEnd/>
              <a:tailEnd/>
            </a:ln>
          </p:spPr>
          <p:txBody>
            <a:bodyPr wrap="none">
              <a:spAutoFit/>
            </a:bodyPr>
            <a:lstStyle/>
            <a:p>
              <a:pPr algn="ctr"/>
              <a:r>
                <a:rPr lang="ja-JP" altLang="ja-JP" sz="900">
                  <a:latin typeface="Tahoma" pitchFamily="34" charset="0"/>
                </a:rPr>
                <a:t>欧州登録番号</a:t>
              </a:r>
              <a:r>
                <a:rPr lang="ja-JP" altLang="en-US" sz="900">
                  <a:latin typeface="Tahoma" pitchFamily="34" charset="0"/>
                </a:rPr>
                <a:t> </a:t>
              </a:r>
              <a:r>
                <a:rPr lang="en-US" altLang="ja-JP" sz="900">
                  <a:latin typeface="Tahoma" pitchFamily="34" charset="0"/>
                </a:rPr>
                <a:t>8195992</a:t>
              </a:r>
              <a:endParaRPr lang="ja-JP" altLang="ja-JP" sz="900">
                <a:latin typeface="Tahoma" pitchFamily="34" charset="0"/>
              </a:endParaRPr>
            </a:p>
            <a:p>
              <a:pPr algn="ctr"/>
              <a:r>
                <a:rPr lang="ja-JP" altLang="en-US" sz="900">
                  <a:latin typeface="Tahoma" pitchFamily="34" charset="0"/>
                </a:rPr>
                <a:t>ソニー株式会社</a:t>
              </a:r>
              <a:r>
                <a:rPr lang="ja-JP" altLang="ja-JP" sz="900">
                  <a:latin typeface="Tahoma" pitchFamily="34" charset="0"/>
                </a:rPr>
                <a:t>（ゲーム機器等）</a:t>
              </a:r>
              <a:endParaRPr lang="ja-JP" altLang="en-US" sz="900">
                <a:latin typeface="Tahoma" pitchFamily="34" charset="0"/>
              </a:endParaRPr>
            </a:p>
          </p:txBody>
        </p:sp>
        <p:pic>
          <p:nvPicPr>
            <p:cNvPr id="65573" name="Picture 11"/>
            <p:cNvPicPr>
              <a:picLocks noChangeAspect="1" noChangeArrowheads="1"/>
            </p:cNvPicPr>
            <p:nvPr/>
          </p:nvPicPr>
          <p:blipFill>
            <a:blip r:embed="rId3"/>
            <a:srcRect/>
            <a:stretch>
              <a:fillRect/>
            </a:stretch>
          </p:blipFill>
          <p:spPr bwMode="auto">
            <a:xfrm>
              <a:off x="340" y="1341"/>
              <a:ext cx="954" cy="716"/>
            </a:xfrm>
            <a:prstGeom prst="rect">
              <a:avLst/>
            </a:prstGeom>
            <a:noFill/>
            <a:ln w="9525">
              <a:noFill/>
              <a:miter lim="800000"/>
              <a:headEnd/>
              <a:tailEnd/>
            </a:ln>
          </p:spPr>
        </p:pic>
      </p:grpSp>
      <p:grpSp>
        <p:nvGrpSpPr>
          <p:cNvPr id="65556" name="Group 38"/>
          <p:cNvGrpSpPr>
            <a:grpSpLocks/>
          </p:cNvGrpSpPr>
          <p:nvPr/>
        </p:nvGrpSpPr>
        <p:grpSpPr bwMode="auto">
          <a:xfrm>
            <a:off x="2484438" y="2185988"/>
            <a:ext cx="1374775" cy="1439862"/>
            <a:chOff x="1565" y="1377"/>
            <a:chExt cx="866" cy="907"/>
          </a:xfrm>
        </p:grpSpPr>
        <p:sp>
          <p:nvSpPr>
            <p:cNvPr id="65570" name="Text Box 15"/>
            <p:cNvSpPr txBox="1">
              <a:spLocks noChangeArrowheads="1"/>
            </p:cNvSpPr>
            <p:nvPr/>
          </p:nvSpPr>
          <p:spPr bwMode="auto">
            <a:xfrm>
              <a:off x="1565" y="2097"/>
              <a:ext cx="866" cy="187"/>
            </a:xfrm>
            <a:prstGeom prst="rect">
              <a:avLst/>
            </a:prstGeom>
            <a:noFill/>
            <a:ln w="9525">
              <a:noFill/>
              <a:miter lim="800000"/>
              <a:headEnd/>
              <a:tailEnd/>
            </a:ln>
          </p:spPr>
          <p:txBody>
            <a:bodyPr>
              <a:spAutoFit/>
            </a:bodyPr>
            <a:lstStyle/>
            <a:p>
              <a:pPr>
                <a:lnSpc>
                  <a:spcPct val="50000"/>
                </a:lnSpc>
                <a:spcBef>
                  <a:spcPct val="50000"/>
                </a:spcBef>
              </a:pPr>
              <a:r>
                <a:rPr lang="ja-JP" altLang="en-US" sz="900">
                  <a:latin typeface="ＭＳ Ｐゴシック" charset="-128"/>
                </a:rPr>
                <a:t>欧州登録 </a:t>
              </a:r>
              <a:r>
                <a:rPr lang="en-US" altLang="ja-JP" sz="900">
                  <a:latin typeface="Tahoma" pitchFamily="34" charset="0"/>
                  <a:cs typeface="Tahoma" pitchFamily="34" charset="0"/>
                </a:rPr>
                <a:t>4366001</a:t>
              </a:r>
            </a:p>
            <a:p>
              <a:pPr>
                <a:lnSpc>
                  <a:spcPct val="50000"/>
                </a:lnSpc>
                <a:spcBef>
                  <a:spcPct val="50000"/>
                </a:spcBef>
              </a:pPr>
              <a:r>
                <a:rPr lang="en-US" altLang="ja-JP" sz="900">
                  <a:latin typeface="ＭＳ Ｐゴシック" charset="-128"/>
                </a:rPr>
                <a:t>VeriSign</a:t>
              </a:r>
              <a:r>
                <a:rPr lang="ja-JP" altLang="en-US" sz="900">
                  <a:latin typeface="ＭＳ Ｐゴシック" charset="-128"/>
                </a:rPr>
                <a:t>社（ソフトウェア）</a:t>
              </a:r>
            </a:p>
          </p:txBody>
        </p:sp>
        <p:pic>
          <p:nvPicPr>
            <p:cNvPr id="65571" name="Picture 14"/>
            <p:cNvPicPr>
              <a:picLocks noChangeAspect="1" noChangeArrowheads="1"/>
            </p:cNvPicPr>
            <p:nvPr/>
          </p:nvPicPr>
          <p:blipFill>
            <a:blip r:embed="rId4"/>
            <a:srcRect/>
            <a:stretch>
              <a:fillRect/>
            </a:stretch>
          </p:blipFill>
          <p:spPr bwMode="auto">
            <a:xfrm>
              <a:off x="1709" y="1377"/>
              <a:ext cx="627" cy="670"/>
            </a:xfrm>
            <a:prstGeom prst="rect">
              <a:avLst/>
            </a:prstGeom>
            <a:noFill/>
            <a:ln w="9525">
              <a:noFill/>
              <a:miter lim="800000"/>
              <a:headEnd/>
              <a:tailEnd/>
            </a:ln>
          </p:spPr>
        </p:pic>
      </p:grpSp>
      <p:grpSp>
        <p:nvGrpSpPr>
          <p:cNvPr id="65557" name="Group 34"/>
          <p:cNvGrpSpPr>
            <a:grpSpLocks/>
          </p:cNvGrpSpPr>
          <p:nvPr/>
        </p:nvGrpSpPr>
        <p:grpSpPr bwMode="auto">
          <a:xfrm>
            <a:off x="1038225" y="3716338"/>
            <a:ext cx="2309813" cy="1527175"/>
            <a:chOff x="654" y="2341"/>
            <a:chExt cx="1455" cy="962"/>
          </a:xfrm>
        </p:grpSpPr>
        <p:sp>
          <p:nvSpPr>
            <p:cNvPr id="65568" name="Text Box 16"/>
            <p:cNvSpPr txBox="1">
              <a:spLocks noChangeArrowheads="1"/>
            </p:cNvSpPr>
            <p:nvPr/>
          </p:nvSpPr>
          <p:spPr bwMode="auto">
            <a:xfrm>
              <a:off x="654" y="2987"/>
              <a:ext cx="1455" cy="316"/>
            </a:xfrm>
            <a:prstGeom prst="rect">
              <a:avLst/>
            </a:prstGeom>
            <a:noFill/>
            <a:ln w="9525">
              <a:noFill/>
              <a:miter lim="800000"/>
              <a:headEnd/>
              <a:tailEnd/>
            </a:ln>
          </p:spPr>
          <p:txBody>
            <a:bodyPr wrap="none">
              <a:spAutoFit/>
            </a:bodyPr>
            <a:lstStyle/>
            <a:p>
              <a:pPr algn="ctr"/>
              <a:r>
                <a:rPr lang="ja-JP" altLang="ja-JP" sz="900">
                  <a:latin typeface="Tahoma" pitchFamily="34" charset="0"/>
                </a:rPr>
                <a:t>米国登録</a:t>
              </a:r>
              <a:r>
                <a:rPr lang="ja-JP" altLang="en-US" sz="900">
                  <a:latin typeface="Tahoma" pitchFamily="34" charset="0"/>
                </a:rPr>
                <a:t> </a:t>
              </a:r>
              <a:r>
                <a:rPr lang="en-US" altLang="ja-JP" sz="900">
                  <a:latin typeface="Tahoma" pitchFamily="34" charset="0"/>
                </a:rPr>
                <a:t>1928423</a:t>
              </a:r>
              <a:endParaRPr lang="ja-JP" altLang="ja-JP" sz="900">
                <a:latin typeface="Tahoma" pitchFamily="34" charset="0"/>
              </a:endParaRPr>
            </a:p>
            <a:p>
              <a:pPr algn="ctr"/>
              <a:r>
                <a:rPr lang="ja-JP" altLang="ja-JP" sz="900">
                  <a:latin typeface="Tahoma" pitchFamily="34" charset="0"/>
                </a:rPr>
                <a:t>Twentieth Century Fox Film Corporation社</a:t>
              </a:r>
            </a:p>
            <a:p>
              <a:pPr algn="ctr"/>
              <a:r>
                <a:rPr lang="ja-JP" altLang="ja-JP" sz="900">
                  <a:latin typeface="Tahoma" pitchFamily="34" charset="0"/>
                </a:rPr>
                <a:t>（映画フィルム）</a:t>
              </a:r>
              <a:endParaRPr lang="ja-JP" altLang="en-US" sz="900">
                <a:latin typeface="Tahoma" pitchFamily="34" charset="0"/>
              </a:endParaRPr>
            </a:p>
          </p:txBody>
        </p:sp>
        <p:pic>
          <p:nvPicPr>
            <p:cNvPr id="65569" name="Picture 13"/>
            <p:cNvPicPr>
              <a:picLocks noChangeAspect="1" noChangeArrowheads="1"/>
            </p:cNvPicPr>
            <p:nvPr/>
          </p:nvPicPr>
          <p:blipFill>
            <a:blip r:embed="rId5"/>
            <a:srcRect/>
            <a:stretch>
              <a:fillRect/>
            </a:stretch>
          </p:blipFill>
          <p:spPr bwMode="auto">
            <a:xfrm>
              <a:off x="930" y="2341"/>
              <a:ext cx="879" cy="670"/>
            </a:xfrm>
            <a:prstGeom prst="rect">
              <a:avLst/>
            </a:prstGeom>
            <a:noFill/>
            <a:ln w="9525">
              <a:noFill/>
              <a:miter lim="800000"/>
              <a:headEnd/>
              <a:tailEnd/>
            </a:ln>
          </p:spPr>
        </p:pic>
      </p:grpSp>
      <p:grpSp>
        <p:nvGrpSpPr>
          <p:cNvPr id="65558" name="Group 36"/>
          <p:cNvGrpSpPr>
            <a:grpSpLocks/>
          </p:cNvGrpSpPr>
          <p:nvPr/>
        </p:nvGrpSpPr>
        <p:grpSpPr bwMode="auto">
          <a:xfrm>
            <a:off x="4851400" y="2173288"/>
            <a:ext cx="1665288" cy="1587500"/>
            <a:chOff x="3056" y="1369"/>
            <a:chExt cx="1049" cy="1000"/>
          </a:xfrm>
        </p:grpSpPr>
        <p:sp>
          <p:nvSpPr>
            <p:cNvPr id="65566" name="Text Box 22"/>
            <p:cNvSpPr txBox="1">
              <a:spLocks noChangeArrowheads="1"/>
            </p:cNvSpPr>
            <p:nvPr/>
          </p:nvSpPr>
          <p:spPr bwMode="auto">
            <a:xfrm>
              <a:off x="3056" y="2053"/>
              <a:ext cx="1049" cy="316"/>
            </a:xfrm>
            <a:prstGeom prst="rect">
              <a:avLst/>
            </a:prstGeom>
            <a:noFill/>
            <a:ln w="9525">
              <a:noFill/>
              <a:miter lim="800000"/>
              <a:headEnd/>
              <a:tailEnd/>
            </a:ln>
          </p:spPr>
          <p:txBody>
            <a:bodyPr>
              <a:spAutoFit/>
            </a:bodyPr>
            <a:lstStyle/>
            <a:p>
              <a:pPr algn="ctr"/>
              <a:r>
                <a:rPr lang="ja-JP" altLang="en-US" sz="900">
                  <a:latin typeface="ＭＳ Ｐゴシック" charset="-128"/>
                </a:rPr>
                <a:t>米国登録 </a:t>
              </a:r>
              <a:r>
                <a:rPr lang="en-US" altLang="ja-JP" sz="900">
                  <a:latin typeface="Tahoma" pitchFamily="34" charset="0"/>
                  <a:cs typeface="Tahoma" pitchFamily="34" charset="0"/>
                </a:rPr>
                <a:t>3045251</a:t>
              </a:r>
              <a:r>
                <a:rPr lang="en-US" altLang="ja-JP" sz="900">
                  <a:latin typeface="ＭＳ Ｐゴシック" charset="-128"/>
                </a:rPr>
                <a:t> </a:t>
              </a:r>
            </a:p>
            <a:p>
              <a:pPr algn="ctr"/>
              <a:r>
                <a:rPr lang="en-US" altLang="ja-JP" sz="900">
                  <a:latin typeface="ＭＳ Ｐゴシック" charset="-128"/>
                </a:rPr>
                <a:t>American Express</a:t>
              </a:r>
              <a:r>
                <a:rPr lang="ja-JP" altLang="en-US" sz="900">
                  <a:latin typeface="ＭＳ Ｐゴシック" charset="-128"/>
                </a:rPr>
                <a:t>社</a:t>
              </a:r>
            </a:p>
            <a:p>
              <a:pPr algn="ctr"/>
              <a:r>
                <a:rPr lang="ja-JP" altLang="en-US" sz="900">
                  <a:latin typeface="ＭＳ Ｐゴシック" charset="-128"/>
                </a:rPr>
                <a:t>（クレジットカードサービス）</a:t>
              </a:r>
            </a:p>
          </p:txBody>
        </p:sp>
        <p:pic>
          <p:nvPicPr>
            <p:cNvPr id="65567" name="Picture 20" descr="無題"/>
            <p:cNvPicPr>
              <a:picLocks noChangeAspect="1" noChangeArrowheads="1"/>
            </p:cNvPicPr>
            <p:nvPr/>
          </p:nvPicPr>
          <p:blipFill>
            <a:blip r:embed="rId6"/>
            <a:srcRect/>
            <a:stretch>
              <a:fillRect/>
            </a:stretch>
          </p:blipFill>
          <p:spPr bwMode="auto">
            <a:xfrm>
              <a:off x="3107" y="1369"/>
              <a:ext cx="873" cy="655"/>
            </a:xfrm>
            <a:prstGeom prst="rect">
              <a:avLst/>
            </a:prstGeom>
            <a:noFill/>
            <a:ln w="9525">
              <a:noFill/>
              <a:miter lim="800000"/>
              <a:headEnd/>
              <a:tailEnd/>
            </a:ln>
          </p:spPr>
        </p:pic>
      </p:grpSp>
      <p:grpSp>
        <p:nvGrpSpPr>
          <p:cNvPr id="65559" name="Group 37"/>
          <p:cNvGrpSpPr>
            <a:grpSpLocks/>
          </p:cNvGrpSpPr>
          <p:nvPr/>
        </p:nvGrpSpPr>
        <p:grpSpPr bwMode="auto">
          <a:xfrm>
            <a:off x="6792913" y="2236788"/>
            <a:ext cx="1666875" cy="1530350"/>
            <a:chOff x="4279" y="1409"/>
            <a:chExt cx="1050" cy="964"/>
          </a:xfrm>
        </p:grpSpPr>
        <p:sp>
          <p:nvSpPr>
            <p:cNvPr id="65564" name="Text Box 23"/>
            <p:cNvSpPr txBox="1">
              <a:spLocks noChangeArrowheads="1"/>
            </p:cNvSpPr>
            <p:nvPr/>
          </p:nvSpPr>
          <p:spPr bwMode="auto">
            <a:xfrm>
              <a:off x="4279" y="2057"/>
              <a:ext cx="1050" cy="316"/>
            </a:xfrm>
            <a:prstGeom prst="rect">
              <a:avLst/>
            </a:prstGeom>
            <a:noFill/>
            <a:ln w="9525">
              <a:noFill/>
              <a:miter lim="800000"/>
              <a:headEnd/>
              <a:tailEnd/>
            </a:ln>
          </p:spPr>
          <p:txBody>
            <a:bodyPr>
              <a:spAutoFit/>
            </a:bodyPr>
            <a:lstStyle/>
            <a:p>
              <a:pPr algn="ctr"/>
              <a:r>
                <a:rPr lang="ja-JP" altLang="en-US" sz="900">
                  <a:latin typeface="ＭＳ Ｐゴシック" charset="-128"/>
                </a:rPr>
                <a:t>欧州登録 </a:t>
              </a:r>
              <a:r>
                <a:rPr lang="en-US" altLang="ja-JP" sz="900">
                  <a:latin typeface="Tahoma" pitchFamily="34" charset="0"/>
                  <a:cs typeface="Tahoma" pitchFamily="34" charset="0"/>
                </a:rPr>
                <a:t>2117034</a:t>
              </a:r>
              <a:endParaRPr lang="en-US" altLang="ja-JP" sz="900">
                <a:latin typeface="ＭＳ Ｐゴシック" charset="-128"/>
              </a:endParaRPr>
            </a:p>
            <a:p>
              <a:pPr algn="ctr"/>
              <a:r>
                <a:rPr lang="en-US" altLang="ja-JP" sz="900">
                  <a:latin typeface="ＭＳ Ｐゴシック" charset="-128"/>
                </a:rPr>
                <a:t>GDS VIDEO</a:t>
              </a:r>
              <a:r>
                <a:rPr lang="ja-JP" altLang="en-US" sz="900">
                  <a:latin typeface="ＭＳ Ｐゴシック" charset="-128"/>
                </a:rPr>
                <a:t>社</a:t>
              </a:r>
            </a:p>
            <a:p>
              <a:pPr algn="ctr"/>
              <a:r>
                <a:rPr lang="ja-JP" altLang="en-US" sz="900">
                  <a:latin typeface="ＭＳ Ｐゴシック" charset="-128"/>
                </a:rPr>
                <a:t>（測定・写真機械等）</a:t>
              </a:r>
            </a:p>
          </p:txBody>
        </p:sp>
        <p:pic>
          <p:nvPicPr>
            <p:cNvPr id="65565" name="Picture 21" descr="無題2"/>
            <p:cNvPicPr>
              <a:picLocks noChangeAspect="1" noChangeArrowheads="1"/>
            </p:cNvPicPr>
            <p:nvPr/>
          </p:nvPicPr>
          <p:blipFill>
            <a:blip r:embed="rId7"/>
            <a:srcRect/>
            <a:stretch>
              <a:fillRect/>
            </a:stretch>
          </p:blipFill>
          <p:spPr bwMode="auto">
            <a:xfrm>
              <a:off x="4327" y="1409"/>
              <a:ext cx="957" cy="584"/>
            </a:xfrm>
            <a:prstGeom prst="rect">
              <a:avLst/>
            </a:prstGeom>
            <a:noFill/>
            <a:ln w="9525">
              <a:noFill/>
              <a:miter lim="800000"/>
              <a:headEnd/>
              <a:tailEnd/>
            </a:ln>
          </p:spPr>
        </p:pic>
      </p:grpSp>
      <p:grpSp>
        <p:nvGrpSpPr>
          <p:cNvPr id="65560" name="Group 35"/>
          <p:cNvGrpSpPr>
            <a:grpSpLocks/>
          </p:cNvGrpSpPr>
          <p:nvPr/>
        </p:nvGrpSpPr>
        <p:grpSpPr bwMode="auto">
          <a:xfrm>
            <a:off x="5795963" y="3860800"/>
            <a:ext cx="1851025" cy="1368425"/>
            <a:chOff x="3651" y="2432"/>
            <a:chExt cx="1166" cy="862"/>
          </a:xfrm>
        </p:grpSpPr>
        <p:sp>
          <p:nvSpPr>
            <p:cNvPr id="65562" name="Text Box 19"/>
            <p:cNvSpPr txBox="1">
              <a:spLocks noChangeArrowheads="1"/>
            </p:cNvSpPr>
            <p:nvPr/>
          </p:nvSpPr>
          <p:spPr bwMode="auto">
            <a:xfrm>
              <a:off x="3651" y="3064"/>
              <a:ext cx="1166" cy="230"/>
            </a:xfrm>
            <a:prstGeom prst="rect">
              <a:avLst/>
            </a:prstGeom>
            <a:noFill/>
            <a:ln w="9525">
              <a:noFill/>
              <a:miter lim="800000"/>
              <a:headEnd/>
              <a:tailEnd/>
            </a:ln>
          </p:spPr>
          <p:txBody>
            <a:bodyPr>
              <a:spAutoFit/>
            </a:bodyPr>
            <a:lstStyle/>
            <a:p>
              <a:pPr algn="ctr"/>
              <a:r>
                <a:rPr lang="ja-JP" altLang="en-US" sz="900">
                  <a:latin typeface="ＭＳ Ｐゴシック" charset="-128"/>
                </a:rPr>
                <a:t>ドイツ登録番号 </a:t>
              </a:r>
              <a:r>
                <a:rPr lang="en-US" altLang="ja-JP" sz="900">
                  <a:latin typeface="ＭＳ Ｐゴシック" charset="-128"/>
                </a:rPr>
                <a:t>304532819</a:t>
              </a:r>
            </a:p>
            <a:p>
              <a:pPr algn="ctr"/>
              <a:r>
                <a:rPr lang="ja-JP" altLang="en-US" sz="900">
                  <a:latin typeface="ＭＳ Ｐゴシック" charset="-128"/>
                </a:rPr>
                <a:t>株式会社ニコン（写真、カメラ類）</a:t>
              </a:r>
            </a:p>
          </p:txBody>
        </p:sp>
        <p:pic>
          <p:nvPicPr>
            <p:cNvPr id="65563" name="Picture 18"/>
            <p:cNvPicPr>
              <a:picLocks noChangeAspect="1" noChangeArrowheads="1"/>
            </p:cNvPicPr>
            <p:nvPr/>
          </p:nvPicPr>
          <p:blipFill>
            <a:blip r:embed="rId8"/>
            <a:srcRect/>
            <a:stretch>
              <a:fillRect/>
            </a:stretch>
          </p:blipFill>
          <p:spPr bwMode="auto">
            <a:xfrm>
              <a:off x="3686" y="2432"/>
              <a:ext cx="1008" cy="627"/>
            </a:xfrm>
            <a:prstGeom prst="rect">
              <a:avLst/>
            </a:prstGeom>
            <a:noFill/>
            <a:ln w="9525">
              <a:noFill/>
              <a:miter lim="800000"/>
              <a:headEnd/>
              <a:tailEnd/>
            </a:ln>
          </p:spPr>
        </p:pic>
      </p:grpSp>
      <p:sp>
        <p:nvSpPr>
          <p:cNvPr id="65561" name="タイトル 1"/>
          <p:cNvSpPr>
            <a:spLocks/>
          </p:cNvSpPr>
          <p:nvPr/>
        </p:nvSpPr>
        <p:spPr bwMode="auto">
          <a:xfrm>
            <a:off x="1246188" y="260350"/>
            <a:ext cx="7573962" cy="506413"/>
          </a:xfrm>
          <a:prstGeom prst="rect">
            <a:avLst/>
          </a:prstGeom>
          <a:noFill/>
          <a:ln w="9525">
            <a:noFill/>
            <a:miter lim="800000"/>
            <a:headEnd/>
            <a:tailEnd/>
          </a:ln>
        </p:spPr>
        <p:txBody>
          <a:bodyPr anchor="ctr"/>
          <a:lstStyle/>
          <a:p>
            <a:pPr eaLnBrk="0" hangingPunct="0"/>
            <a:r>
              <a:rPr lang="ja-JP" altLang="en-US" sz="3600">
                <a:latin typeface="ＭＳ Ｐゴシック" charset="-128"/>
              </a:rPr>
              <a:t>補論：新しいタイプの商標について</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ext Box 3"/>
          <p:cNvSpPr txBox="1">
            <a:spLocks noChangeArrowheads="1"/>
          </p:cNvSpPr>
          <p:nvPr/>
        </p:nvSpPr>
        <p:spPr bwMode="auto">
          <a:xfrm>
            <a:off x="60325" y="4948238"/>
            <a:ext cx="1944688" cy="274637"/>
          </a:xfrm>
          <a:prstGeom prst="rect">
            <a:avLst/>
          </a:prstGeom>
          <a:solidFill>
            <a:srgbClr val="FF99CC"/>
          </a:solidFill>
          <a:ln w="9525">
            <a:noFill/>
            <a:miter lim="800000"/>
            <a:headEnd/>
            <a:tailEnd/>
          </a:ln>
        </p:spPr>
        <p:txBody>
          <a:bodyPr>
            <a:spAutoFit/>
          </a:bodyPr>
          <a:lstStyle/>
          <a:p>
            <a:pPr algn="ctr"/>
            <a:r>
              <a:rPr lang="ja-JP" altLang="en-US" sz="1200" b="1">
                <a:latin typeface="Tahoma" pitchFamily="34" charset="0"/>
              </a:rPr>
              <a:t>企業の声</a:t>
            </a:r>
          </a:p>
        </p:txBody>
      </p:sp>
      <p:sp>
        <p:nvSpPr>
          <p:cNvPr id="67586" name="Rectangle 4"/>
          <p:cNvSpPr>
            <a:spLocks noChangeArrowheads="1"/>
          </p:cNvSpPr>
          <p:nvPr/>
        </p:nvSpPr>
        <p:spPr bwMode="auto">
          <a:xfrm>
            <a:off x="55563" y="5641975"/>
            <a:ext cx="3003550" cy="1006475"/>
          </a:xfrm>
          <a:prstGeom prst="rect">
            <a:avLst/>
          </a:prstGeom>
          <a:noFill/>
          <a:ln w="9525">
            <a:noFill/>
            <a:miter lim="800000"/>
            <a:headEnd/>
            <a:tailEnd/>
          </a:ln>
        </p:spPr>
        <p:txBody>
          <a:bodyPr>
            <a:spAutoFit/>
          </a:bodyPr>
          <a:lstStyle/>
          <a:p>
            <a:pPr marL="84138" indent="-84138"/>
            <a:r>
              <a:rPr lang="ja-JP" altLang="en-US" sz="1000">
                <a:latin typeface="Calibri" pitchFamily="34" charset="0"/>
              </a:rPr>
              <a:t>・新興国では、電気製品も路上に積まれて販売される。そうした販売形態を念頭に、包装中の自社のロゴの位置を統一し、製品が積まれた際に、一角が自社製品の売り場であることを消費者に認識できるようにしている。当社の「顔」であるパッケージを</a:t>
            </a:r>
            <a:r>
              <a:rPr lang="ja-JP" altLang="en-US" sz="1000" u="sng">
                <a:latin typeface="Calibri" pitchFamily="34" charset="0"/>
              </a:rPr>
              <a:t>位置の商標で保護を図りたい</a:t>
            </a:r>
            <a:r>
              <a:rPr lang="ja-JP" altLang="en-US" sz="1000">
                <a:latin typeface="Calibri" pitchFamily="34" charset="0"/>
              </a:rPr>
              <a:t>。　（家電メーカー）</a:t>
            </a:r>
          </a:p>
        </p:txBody>
      </p:sp>
      <p:sp>
        <p:nvSpPr>
          <p:cNvPr id="67587" name="Text Box 5"/>
          <p:cNvSpPr txBox="1">
            <a:spLocks noChangeArrowheads="1"/>
          </p:cNvSpPr>
          <p:nvPr/>
        </p:nvSpPr>
        <p:spPr bwMode="auto">
          <a:xfrm>
            <a:off x="3109913" y="4948238"/>
            <a:ext cx="1944687" cy="274637"/>
          </a:xfrm>
          <a:prstGeom prst="rect">
            <a:avLst/>
          </a:prstGeom>
          <a:solidFill>
            <a:srgbClr val="FF99CC"/>
          </a:solidFill>
          <a:ln w="9525">
            <a:noFill/>
            <a:miter lim="800000"/>
            <a:headEnd/>
            <a:tailEnd/>
          </a:ln>
        </p:spPr>
        <p:txBody>
          <a:bodyPr>
            <a:spAutoFit/>
          </a:bodyPr>
          <a:lstStyle/>
          <a:p>
            <a:pPr algn="ctr"/>
            <a:r>
              <a:rPr lang="ja-JP" altLang="en-US" sz="1200" b="1">
                <a:latin typeface="Tahoma" pitchFamily="34" charset="0"/>
              </a:rPr>
              <a:t>企業の声</a:t>
            </a:r>
          </a:p>
        </p:txBody>
      </p:sp>
      <p:sp>
        <p:nvSpPr>
          <p:cNvPr id="67588" name="Rectangle 6"/>
          <p:cNvSpPr>
            <a:spLocks noChangeArrowheads="1"/>
          </p:cNvSpPr>
          <p:nvPr/>
        </p:nvSpPr>
        <p:spPr bwMode="auto">
          <a:xfrm>
            <a:off x="6126163" y="5641975"/>
            <a:ext cx="2909887" cy="1004888"/>
          </a:xfrm>
          <a:prstGeom prst="rect">
            <a:avLst/>
          </a:prstGeom>
          <a:noFill/>
          <a:ln w="9525">
            <a:noFill/>
            <a:miter lim="800000"/>
            <a:headEnd/>
            <a:tailEnd/>
          </a:ln>
        </p:spPr>
        <p:txBody>
          <a:bodyPr>
            <a:spAutoFit/>
          </a:bodyPr>
          <a:lstStyle/>
          <a:p>
            <a:pPr marL="84138" indent="-84138"/>
            <a:r>
              <a:rPr lang="ja-JP" altLang="en-US" sz="1200">
                <a:latin typeface="Calibri" pitchFamily="34" charset="0"/>
              </a:rPr>
              <a:t>・権利取得されている文字の商標の使用を避け、文字以外の製品の特徴部分を模倣するなど手口が巧妙化しており、</a:t>
            </a:r>
            <a:r>
              <a:rPr lang="ja-JP" altLang="en-US" sz="1200" u="sng">
                <a:latin typeface="Calibri" pitchFamily="34" charset="0"/>
              </a:rPr>
              <a:t>色の商標などの権利取得により対応したい</a:t>
            </a:r>
            <a:r>
              <a:rPr lang="ja-JP" altLang="en-US" sz="1200">
                <a:latin typeface="Calibri" pitchFamily="34" charset="0"/>
              </a:rPr>
              <a:t>。　　　　　（菓子メーカー、文具メーカー等）</a:t>
            </a:r>
          </a:p>
        </p:txBody>
      </p:sp>
      <p:sp>
        <p:nvSpPr>
          <p:cNvPr id="67589" name="Text Box 7"/>
          <p:cNvSpPr txBox="1">
            <a:spLocks noChangeArrowheads="1"/>
          </p:cNvSpPr>
          <p:nvPr/>
        </p:nvSpPr>
        <p:spPr bwMode="auto">
          <a:xfrm>
            <a:off x="6175375" y="4959350"/>
            <a:ext cx="1944688" cy="274638"/>
          </a:xfrm>
          <a:prstGeom prst="rect">
            <a:avLst/>
          </a:prstGeom>
          <a:solidFill>
            <a:srgbClr val="FF99CC"/>
          </a:solidFill>
          <a:ln w="9525">
            <a:noFill/>
            <a:miter lim="800000"/>
            <a:headEnd/>
            <a:tailEnd/>
          </a:ln>
        </p:spPr>
        <p:txBody>
          <a:bodyPr>
            <a:spAutoFit/>
          </a:bodyPr>
          <a:lstStyle/>
          <a:p>
            <a:pPr algn="ctr"/>
            <a:r>
              <a:rPr lang="ja-JP" altLang="en-US" sz="1200" b="1">
                <a:latin typeface="Tahoma" pitchFamily="34" charset="0"/>
              </a:rPr>
              <a:t>企業の声</a:t>
            </a:r>
          </a:p>
        </p:txBody>
      </p:sp>
      <p:sp>
        <p:nvSpPr>
          <p:cNvPr id="67590" name="Rectangle 8"/>
          <p:cNvSpPr>
            <a:spLocks noChangeArrowheads="1"/>
          </p:cNvSpPr>
          <p:nvPr/>
        </p:nvSpPr>
        <p:spPr bwMode="auto">
          <a:xfrm>
            <a:off x="3043238" y="5641975"/>
            <a:ext cx="3124200" cy="822325"/>
          </a:xfrm>
          <a:prstGeom prst="rect">
            <a:avLst/>
          </a:prstGeom>
          <a:noFill/>
          <a:ln w="9525">
            <a:noFill/>
            <a:miter lim="800000"/>
            <a:headEnd/>
            <a:tailEnd/>
          </a:ln>
        </p:spPr>
        <p:txBody>
          <a:bodyPr>
            <a:spAutoFit/>
          </a:bodyPr>
          <a:lstStyle/>
          <a:p>
            <a:pPr marL="84138" indent="-84138"/>
            <a:r>
              <a:rPr lang="ja-JP" altLang="en-US" sz="1200">
                <a:latin typeface="Calibri" pitchFamily="34" charset="0"/>
              </a:rPr>
              <a:t>・各社とも、電気自動車の起動画面・起動音にコストをかけて他社と差別化を図っている。</a:t>
            </a:r>
            <a:r>
              <a:rPr lang="ja-JP" altLang="en-US" sz="1200" u="sng">
                <a:latin typeface="Calibri" pitchFamily="34" charset="0"/>
              </a:rPr>
              <a:t>音の商標で権利として保護必要</a:t>
            </a:r>
            <a:r>
              <a:rPr lang="ja-JP" altLang="en-US" sz="1200">
                <a:latin typeface="Calibri" pitchFamily="34" charset="0"/>
              </a:rPr>
              <a:t>。　　　　　　　　　　　　　　　　　（自動車メーカー）</a:t>
            </a:r>
          </a:p>
        </p:txBody>
      </p:sp>
      <p:sp>
        <p:nvSpPr>
          <p:cNvPr id="67591" name="Rectangle 9"/>
          <p:cNvSpPr>
            <a:spLocks noChangeArrowheads="1"/>
          </p:cNvSpPr>
          <p:nvPr/>
        </p:nvSpPr>
        <p:spPr bwMode="auto">
          <a:xfrm>
            <a:off x="6205538" y="5203825"/>
            <a:ext cx="2622550" cy="457200"/>
          </a:xfrm>
          <a:prstGeom prst="rect">
            <a:avLst/>
          </a:prstGeom>
          <a:noFill/>
          <a:ln w="9525">
            <a:noFill/>
            <a:miter lim="800000"/>
            <a:headEnd/>
            <a:tailEnd/>
          </a:ln>
        </p:spPr>
        <p:txBody>
          <a:bodyPr wrap="none">
            <a:spAutoFit/>
          </a:bodyPr>
          <a:lstStyle/>
          <a:p>
            <a:r>
              <a:rPr lang="ja-JP" altLang="en-US" sz="1200" b="1">
                <a:latin typeface="ＭＳ ゴシック" pitchFamily="49" charset="-128"/>
                <a:ea typeface="ＭＳ ゴシック" pitchFamily="49" charset="-128"/>
              </a:rPr>
              <a:t>巧妙化する模倣被害への対策として</a:t>
            </a:r>
          </a:p>
          <a:p>
            <a:r>
              <a:rPr lang="ja-JP" altLang="en-US" sz="1200" b="1">
                <a:latin typeface="ＭＳ ゴシック" pitchFamily="49" charset="-128"/>
                <a:ea typeface="ＭＳ ゴシック" pitchFamily="49" charset="-128"/>
              </a:rPr>
              <a:t>活用したい</a:t>
            </a:r>
          </a:p>
        </p:txBody>
      </p:sp>
      <p:sp>
        <p:nvSpPr>
          <p:cNvPr id="67592" name="Rectangle 10"/>
          <p:cNvSpPr>
            <a:spLocks noChangeArrowheads="1"/>
          </p:cNvSpPr>
          <p:nvPr/>
        </p:nvSpPr>
        <p:spPr bwMode="auto">
          <a:xfrm>
            <a:off x="9525" y="5203825"/>
            <a:ext cx="3079750" cy="457200"/>
          </a:xfrm>
          <a:prstGeom prst="rect">
            <a:avLst/>
          </a:prstGeom>
          <a:noFill/>
          <a:ln w="9525">
            <a:noFill/>
            <a:miter lim="800000"/>
            <a:headEnd/>
            <a:tailEnd/>
          </a:ln>
        </p:spPr>
        <p:txBody>
          <a:bodyPr wrap="none">
            <a:spAutoFit/>
          </a:bodyPr>
          <a:lstStyle/>
          <a:p>
            <a:r>
              <a:rPr lang="ja-JP" altLang="en-US" sz="1200" b="1">
                <a:latin typeface="ＭＳ ゴシック" pitchFamily="49" charset="-128"/>
                <a:ea typeface="ＭＳ ゴシック" pitchFamily="49" charset="-128"/>
              </a:rPr>
              <a:t>現地の販売形式に対応したブランド</a:t>
            </a:r>
          </a:p>
          <a:p>
            <a:r>
              <a:rPr lang="ja-JP" altLang="en-US" sz="1200" b="1">
                <a:latin typeface="ＭＳ ゴシック" pitchFamily="49" charset="-128"/>
                <a:ea typeface="ＭＳ ゴシック" pitchFamily="49" charset="-128"/>
              </a:rPr>
              <a:t>メッセージの発信手法の保護に活用したい</a:t>
            </a:r>
          </a:p>
        </p:txBody>
      </p:sp>
      <p:sp>
        <p:nvSpPr>
          <p:cNvPr id="67593" name="Rectangle 11"/>
          <p:cNvSpPr>
            <a:spLocks noChangeArrowheads="1"/>
          </p:cNvSpPr>
          <p:nvPr/>
        </p:nvSpPr>
        <p:spPr bwMode="auto">
          <a:xfrm>
            <a:off x="3114675" y="5203825"/>
            <a:ext cx="2622550" cy="457200"/>
          </a:xfrm>
          <a:prstGeom prst="rect">
            <a:avLst/>
          </a:prstGeom>
          <a:noFill/>
          <a:ln w="9525">
            <a:noFill/>
            <a:miter lim="800000"/>
            <a:headEnd/>
            <a:tailEnd/>
          </a:ln>
        </p:spPr>
        <p:txBody>
          <a:bodyPr wrap="none">
            <a:spAutoFit/>
          </a:bodyPr>
          <a:lstStyle/>
          <a:p>
            <a:r>
              <a:rPr lang="ja-JP" altLang="en-US" sz="1200" b="1">
                <a:latin typeface="ＭＳ ゴシック" pitchFamily="49" charset="-128"/>
                <a:ea typeface="ＭＳ ゴシック" pitchFamily="49" charset="-128"/>
              </a:rPr>
              <a:t>言語を超えたブランドメッセージの</a:t>
            </a:r>
          </a:p>
          <a:p>
            <a:r>
              <a:rPr lang="ja-JP" altLang="en-US" sz="1200" b="1">
                <a:latin typeface="ＭＳ ゴシック" pitchFamily="49" charset="-128"/>
                <a:ea typeface="ＭＳ ゴシック" pitchFamily="49" charset="-128"/>
              </a:rPr>
              <a:t>発信手法の保護に活用したい</a:t>
            </a:r>
          </a:p>
        </p:txBody>
      </p:sp>
      <p:sp>
        <p:nvSpPr>
          <p:cNvPr id="67594" name="Rectangle 12"/>
          <p:cNvSpPr>
            <a:spLocks noChangeArrowheads="1"/>
          </p:cNvSpPr>
          <p:nvPr/>
        </p:nvSpPr>
        <p:spPr bwMode="auto">
          <a:xfrm>
            <a:off x="60325" y="2033588"/>
            <a:ext cx="2916238" cy="2855912"/>
          </a:xfrm>
          <a:prstGeom prst="rect">
            <a:avLst/>
          </a:prstGeom>
          <a:solidFill>
            <a:srgbClr val="66FFFF">
              <a:alpha val="45097"/>
            </a:srgbClr>
          </a:solidFill>
          <a:ln w="9525">
            <a:noFill/>
            <a:miter lim="800000"/>
            <a:headEnd/>
            <a:tailEnd/>
          </a:ln>
        </p:spPr>
        <p:txBody>
          <a:bodyPr wrap="none" anchor="ctr"/>
          <a:lstStyle/>
          <a:p>
            <a:pPr algn="ctr"/>
            <a:endParaRPr lang="ja-JP" altLang="ja-JP">
              <a:latin typeface="Tahoma" pitchFamily="34" charset="0"/>
            </a:endParaRPr>
          </a:p>
        </p:txBody>
      </p:sp>
      <p:sp>
        <p:nvSpPr>
          <p:cNvPr id="67595" name="Text Box 13"/>
          <p:cNvSpPr txBox="1">
            <a:spLocks noChangeArrowheads="1"/>
          </p:cNvSpPr>
          <p:nvPr/>
        </p:nvSpPr>
        <p:spPr bwMode="auto">
          <a:xfrm>
            <a:off x="60325" y="1125538"/>
            <a:ext cx="1608138" cy="336550"/>
          </a:xfrm>
          <a:prstGeom prst="rect">
            <a:avLst/>
          </a:prstGeom>
          <a:solidFill>
            <a:srgbClr val="FF99CC"/>
          </a:solidFill>
          <a:ln w="9525">
            <a:noFill/>
            <a:miter lim="800000"/>
            <a:headEnd/>
            <a:tailEnd/>
          </a:ln>
        </p:spPr>
        <p:txBody>
          <a:bodyPr>
            <a:spAutoFit/>
          </a:bodyPr>
          <a:lstStyle/>
          <a:p>
            <a:pPr algn="ctr"/>
            <a:r>
              <a:rPr lang="ja-JP" altLang="en-US" sz="1600" b="1">
                <a:latin typeface="Tahoma" pitchFamily="34" charset="0"/>
              </a:rPr>
              <a:t>（３）位置の商標</a:t>
            </a:r>
          </a:p>
        </p:txBody>
      </p:sp>
      <p:sp>
        <p:nvSpPr>
          <p:cNvPr id="67596" name="Rectangle 14"/>
          <p:cNvSpPr>
            <a:spLocks noChangeArrowheads="1"/>
          </p:cNvSpPr>
          <p:nvPr/>
        </p:nvSpPr>
        <p:spPr bwMode="auto">
          <a:xfrm>
            <a:off x="60325" y="1528763"/>
            <a:ext cx="2927350" cy="460375"/>
          </a:xfrm>
          <a:prstGeom prst="rect">
            <a:avLst/>
          </a:prstGeom>
          <a:solidFill>
            <a:srgbClr val="FFCCFF"/>
          </a:solidFill>
          <a:ln w="9525">
            <a:noFill/>
            <a:miter lim="800000"/>
            <a:headEnd/>
            <a:tailEnd/>
          </a:ln>
        </p:spPr>
        <p:txBody>
          <a:bodyPr wrap="none" anchor="ctr"/>
          <a:lstStyle/>
          <a:p>
            <a:endParaRPr lang="ja-JP" altLang="en-US">
              <a:latin typeface="Calibri" pitchFamily="34" charset="0"/>
            </a:endParaRPr>
          </a:p>
        </p:txBody>
      </p:sp>
      <p:sp>
        <p:nvSpPr>
          <p:cNvPr id="67597" name="Rectangle 16"/>
          <p:cNvSpPr>
            <a:spLocks noChangeArrowheads="1"/>
          </p:cNvSpPr>
          <p:nvPr/>
        </p:nvSpPr>
        <p:spPr bwMode="auto">
          <a:xfrm>
            <a:off x="3109913" y="2033588"/>
            <a:ext cx="2916237" cy="2879725"/>
          </a:xfrm>
          <a:prstGeom prst="rect">
            <a:avLst/>
          </a:prstGeom>
          <a:solidFill>
            <a:srgbClr val="66FFFF">
              <a:alpha val="45097"/>
            </a:srgbClr>
          </a:solidFill>
          <a:ln w="9525">
            <a:noFill/>
            <a:miter lim="800000"/>
            <a:headEnd/>
            <a:tailEnd/>
          </a:ln>
        </p:spPr>
        <p:txBody>
          <a:bodyPr wrap="none" anchor="ctr"/>
          <a:lstStyle/>
          <a:p>
            <a:pPr algn="ctr"/>
            <a:endParaRPr lang="ja-JP" altLang="ja-JP">
              <a:latin typeface="Tahoma" pitchFamily="34" charset="0"/>
            </a:endParaRPr>
          </a:p>
        </p:txBody>
      </p:sp>
      <p:sp>
        <p:nvSpPr>
          <p:cNvPr id="67598" name="Text Box 17"/>
          <p:cNvSpPr txBox="1">
            <a:spLocks noChangeArrowheads="1"/>
          </p:cNvSpPr>
          <p:nvPr/>
        </p:nvSpPr>
        <p:spPr bwMode="auto">
          <a:xfrm>
            <a:off x="3109913" y="1125538"/>
            <a:ext cx="1606550" cy="336550"/>
          </a:xfrm>
          <a:prstGeom prst="rect">
            <a:avLst/>
          </a:prstGeom>
          <a:solidFill>
            <a:srgbClr val="FF99CC"/>
          </a:solidFill>
          <a:ln w="9525">
            <a:noFill/>
            <a:miter lim="800000"/>
            <a:headEnd/>
            <a:tailEnd/>
          </a:ln>
        </p:spPr>
        <p:txBody>
          <a:bodyPr>
            <a:spAutoFit/>
          </a:bodyPr>
          <a:lstStyle/>
          <a:p>
            <a:pPr algn="ctr"/>
            <a:r>
              <a:rPr lang="ja-JP" altLang="en-US" sz="1600" b="1">
                <a:latin typeface="Tahoma" pitchFamily="34" charset="0"/>
              </a:rPr>
              <a:t>（４）音の商標</a:t>
            </a:r>
          </a:p>
        </p:txBody>
      </p:sp>
      <p:sp>
        <p:nvSpPr>
          <p:cNvPr id="67599" name="Rectangle 33"/>
          <p:cNvSpPr>
            <a:spLocks noChangeArrowheads="1"/>
          </p:cNvSpPr>
          <p:nvPr/>
        </p:nvSpPr>
        <p:spPr bwMode="auto">
          <a:xfrm>
            <a:off x="6175375" y="2033588"/>
            <a:ext cx="2916238" cy="2879725"/>
          </a:xfrm>
          <a:prstGeom prst="rect">
            <a:avLst/>
          </a:prstGeom>
          <a:solidFill>
            <a:srgbClr val="66FFFF">
              <a:alpha val="45097"/>
            </a:srgbClr>
          </a:solidFill>
          <a:ln w="9525">
            <a:noFill/>
            <a:miter lim="800000"/>
            <a:headEnd/>
            <a:tailEnd/>
          </a:ln>
        </p:spPr>
        <p:txBody>
          <a:bodyPr wrap="none" anchor="ctr"/>
          <a:lstStyle/>
          <a:p>
            <a:pPr algn="ctr"/>
            <a:endParaRPr lang="ja-JP" altLang="ja-JP">
              <a:latin typeface="Tahoma" pitchFamily="34" charset="0"/>
            </a:endParaRPr>
          </a:p>
        </p:txBody>
      </p:sp>
      <p:sp>
        <p:nvSpPr>
          <p:cNvPr id="67600" name="Text Box 34"/>
          <p:cNvSpPr txBox="1">
            <a:spLocks noChangeArrowheads="1"/>
          </p:cNvSpPr>
          <p:nvPr/>
        </p:nvSpPr>
        <p:spPr bwMode="auto">
          <a:xfrm>
            <a:off x="6175375" y="1125538"/>
            <a:ext cx="2644775" cy="336550"/>
          </a:xfrm>
          <a:prstGeom prst="rect">
            <a:avLst/>
          </a:prstGeom>
          <a:solidFill>
            <a:srgbClr val="FF99CC"/>
          </a:solidFill>
          <a:ln w="9525">
            <a:noFill/>
            <a:miter lim="800000"/>
            <a:headEnd/>
            <a:tailEnd/>
          </a:ln>
        </p:spPr>
        <p:txBody>
          <a:bodyPr>
            <a:spAutoFit/>
          </a:bodyPr>
          <a:lstStyle/>
          <a:p>
            <a:pPr algn="ctr"/>
            <a:r>
              <a:rPr lang="ja-JP" altLang="en-US" sz="1600" b="1">
                <a:latin typeface="Tahoma" pitchFamily="34" charset="0"/>
              </a:rPr>
              <a:t>（５）</a:t>
            </a:r>
            <a:r>
              <a:rPr lang="ja-JP" altLang="en-US" sz="1600" b="1"/>
              <a:t>輪郭のない色彩の商標</a:t>
            </a:r>
          </a:p>
        </p:txBody>
      </p:sp>
      <p:sp>
        <p:nvSpPr>
          <p:cNvPr id="42" name="Rectangle 8"/>
          <p:cNvSpPr>
            <a:spLocks noChangeArrowheads="1"/>
          </p:cNvSpPr>
          <p:nvPr/>
        </p:nvSpPr>
        <p:spPr bwMode="auto">
          <a:xfrm>
            <a:off x="-14288" y="1588"/>
            <a:ext cx="1279526"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ＭＳ Ｐゴシック" pitchFamily="50" charset="-128"/>
                <a:ea typeface="+mn-ea"/>
              </a:rPr>
              <a:t>１４－１</a:t>
            </a:r>
            <a:endParaRPr lang="en-US" altLang="ja-JP" sz="2800" dirty="0">
              <a:solidFill>
                <a:prstClr val="black"/>
              </a:solidFill>
              <a:latin typeface="ＭＳ Ｐゴシック" pitchFamily="50" charset="-128"/>
              <a:ea typeface="+mn-ea"/>
            </a:endParaRPr>
          </a:p>
        </p:txBody>
      </p:sp>
      <p:sp>
        <p:nvSpPr>
          <p:cNvPr id="46" name="スライド番号プレースホルダー 5"/>
          <p:cNvSpPr txBox="1">
            <a:spLocks/>
          </p:cNvSpPr>
          <p:nvPr/>
        </p:nvSpPr>
        <p:spPr>
          <a:xfrm>
            <a:off x="86756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5A23F092-F84B-4551-A5CB-4C7D0C6BB189}" type="slidenum">
              <a:rPr lang="en-US" smtClean="0">
                <a:solidFill>
                  <a:prstClr val="black"/>
                </a:solidFill>
              </a:rPr>
              <a:pPr>
                <a:defRPr/>
              </a:pPr>
              <a:t>22</a:t>
            </a:fld>
            <a:endParaRPr lang="en-US" dirty="0">
              <a:solidFill>
                <a:prstClr val="black"/>
              </a:solidFill>
            </a:endParaRPr>
          </a:p>
        </p:txBody>
      </p:sp>
      <p:sp>
        <p:nvSpPr>
          <p:cNvPr id="67603" name="タイトル 1"/>
          <p:cNvSpPr>
            <a:spLocks/>
          </p:cNvSpPr>
          <p:nvPr/>
        </p:nvSpPr>
        <p:spPr bwMode="auto">
          <a:xfrm>
            <a:off x="1246188" y="260350"/>
            <a:ext cx="7573962" cy="506413"/>
          </a:xfrm>
          <a:prstGeom prst="rect">
            <a:avLst/>
          </a:prstGeom>
          <a:noFill/>
          <a:ln w="9525">
            <a:noFill/>
            <a:miter lim="800000"/>
            <a:headEnd/>
            <a:tailEnd/>
          </a:ln>
        </p:spPr>
        <p:txBody>
          <a:bodyPr anchor="ctr"/>
          <a:lstStyle/>
          <a:p>
            <a:pPr eaLnBrk="0" hangingPunct="0"/>
            <a:r>
              <a:rPr lang="ja-JP" altLang="en-US" sz="3600">
                <a:latin typeface="ＭＳ Ｐゴシック" charset="-128"/>
              </a:rPr>
              <a:t>補論：新しいタイプの商標について</a:t>
            </a:r>
          </a:p>
        </p:txBody>
      </p:sp>
      <p:sp>
        <p:nvSpPr>
          <p:cNvPr id="67604" name="テキスト ボックス 32"/>
          <p:cNvSpPr txBox="1">
            <a:spLocks noChangeArrowheads="1"/>
          </p:cNvSpPr>
          <p:nvPr/>
        </p:nvSpPr>
        <p:spPr bwMode="auto">
          <a:xfrm>
            <a:off x="6804025" y="6607175"/>
            <a:ext cx="2124075" cy="230188"/>
          </a:xfrm>
          <a:prstGeom prst="rect">
            <a:avLst/>
          </a:prstGeom>
          <a:noFill/>
          <a:ln w="9525">
            <a:noFill/>
            <a:miter lim="800000"/>
            <a:headEnd/>
            <a:tailEnd/>
          </a:ln>
        </p:spPr>
        <p:txBody>
          <a:bodyPr>
            <a:spAutoFit/>
          </a:bodyPr>
          <a:lstStyle/>
          <a:p>
            <a:r>
              <a:rPr lang="ja-JP" altLang="en-US" sz="900" b="1">
                <a:latin typeface="Calibri" pitchFamily="34" charset="0"/>
              </a:rPr>
              <a:t>　　　　　　</a:t>
            </a:r>
            <a:r>
              <a:rPr lang="en-US" altLang="ja-JP" sz="900" b="1">
                <a:latin typeface="Calibri" pitchFamily="34" charset="0"/>
              </a:rPr>
              <a:t>※</a:t>
            </a:r>
            <a:r>
              <a:rPr lang="ja-JP" altLang="en-US" sz="900" b="1">
                <a:latin typeface="Calibri" pitchFamily="34" charset="0"/>
              </a:rPr>
              <a:t>特許庁資料をもとに作成</a:t>
            </a:r>
          </a:p>
        </p:txBody>
      </p:sp>
      <p:grpSp>
        <p:nvGrpSpPr>
          <p:cNvPr id="67605" name="Group 43"/>
          <p:cNvGrpSpPr>
            <a:grpSpLocks/>
          </p:cNvGrpSpPr>
          <p:nvPr/>
        </p:nvGrpSpPr>
        <p:grpSpPr bwMode="auto">
          <a:xfrm>
            <a:off x="95250" y="2124075"/>
            <a:ext cx="1381125" cy="1636713"/>
            <a:chOff x="60" y="1338"/>
            <a:chExt cx="870" cy="1031"/>
          </a:xfrm>
        </p:grpSpPr>
        <p:sp>
          <p:nvSpPr>
            <p:cNvPr id="67632" name="Text Box 24"/>
            <p:cNvSpPr txBox="1">
              <a:spLocks noChangeArrowheads="1"/>
            </p:cNvSpPr>
            <p:nvPr/>
          </p:nvSpPr>
          <p:spPr bwMode="auto">
            <a:xfrm>
              <a:off x="60" y="2053"/>
              <a:ext cx="870" cy="316"/>
            </a:xfrm>
            <a:prstGeom prst="rect">
              <a:avLst/>
            </a:prstGeom>
            <a:noFill/>
            <a:ln w="9525">
              <a:noFill/>
              <a:miter lim="800000"/>
              <a:headEnd/>
              <a:tailEnd/>
            </a:ln>
          </p:spPr>
          <p:txBody>
            <a:bodyPr>
              <a:spAutoFit/>
            </a:bodyPr>
            <a:lstStyle/>
            <a:p>
              <a:pPr algn="ctr"/>
              <a:r>
                <a:rPr lang="ja-JP" altLang="en-US" sz="900">
                  <a:latin typeface="ＭＳ Ｐゴシック" charset="-128"/>
                </a:rPr>
                <a:t>欧州登録 </a:t>
              </a:r>
              <a:r>
                <a:rPr lang="en-US" altLang="ja-JP" sz="900">
                  <a:latin typeface="Tahoma" pitchFamily="34" charset="0"/>
                  <a:cs typeface="Tahoma" pitchFamily="34" charset="0"/>
                </a:rPr>
                <a:t>3892015</a:t>
              </a:r>
              <a:endParaRPr lang="en-US" altLang="ja-JP" sz="900">
                <a:latin typeface="ＭＳ Ｐゴシック" charset="-128"/>
              </a:endParaRPr>
            </a:p>
            <a:p>
              <a:pPr algn="ctr"/>
              <a:r>
                <a:rPr lang="en-US" altLang="ja-JP" sz="900">
                  <a:latin typeface="ＭＳ Ｐゴシック" charset="-128"/>
                </a:rPr>
                <a:t>Sanford</a:t>
              </a:r>
              <a:r>
                <a:rPr lang="ja-JP" altLang="en-US" sz="900">
                  <a:latin typeface="ＭＳ Ｐゴシック" charset="-128"/>
                </a:rPr>
                <a:t>社</a:t>
              </a:r>
            </a:p>
            <a:p>
              <a:pPr algn="ctr"/>
              <a:r>
                <a:rPr lang="ja-JP" altLang="en-US" sz="900">
                  <a:latin typeface="ＭＳ Ｐゴシック" charset="-128"/>
                </a:rPr>
                <a:t>（筆記用具）</a:t>
              </a:r>
            </a:p>
          </p:txBody>
        </p:sp>
        <p:pic>
          <p:nvPicPr>
            <p:cNvPr id="67633" name="Picture 23" descr="無題4"/>
            <p:cNvPicPr>
              <a:picLocks noChangeAspect="1" noChangeArrowheads="1"/>
            </p:cNvPicPr>
            <p:nvPr/>
          </p:nvPicPr>
          <p:blipFill>
            <a:blip r:embed="rId3"/>
            <a:srcRect/>
            <a:stretch>
              <a:fillRect/>
            </a:stretch>
          </p:blipFill>
          <p:spPr bwMode="auto">
            <a:xfrm>
              <a:off x="104" y="1338"/>
              <a:ext cx="826" cy="714"/>
            </a:xfrm>
            <a:prstGeom prst="rect">
              <a:avLst/>
            </a:prstGeom>
            <a:noFill/>
            <a:ln w="9525">
              <a:noFill/>
              <a:miter lim="800000"/>
              <a:headEnd/>
              <a:tailEnd/>
            </a:ln>
          </p:spPr>
        </p:pic>
      </p:grpSp>
      <p:grpSp>
        <p:nvGrpSpPr>
          <p:cNvPr id="67606" name="Group 45"/>
          <p:cNvGrpSpPr>
            <a:grpSpLocks/>
          </p:cNvGrpSpPr>
          <p:nvPr/>
        </p:nvGrpSpPr>
        <p:grpSpPr bwMode="auto">
          <a:xfrm>
            <a:off x="755650" y="3760788"/>
            <a:ext cx="1549400" cy="1152525"/>
            <a:chOff x="476" y="2369"/>
            <a:chExt cx="976" cy="726"/>
          </a:xfrm>
        </p:grpSpPr>
        <p:sp>
          <p:nvSpPr>
            <p:cNvPr id="67630" name="Text Box 21"/>
            <p:cNvSpPr txBox="1">
              <a:spLocks noChangeArrowheads="1"/>
            </p:cNvSpPr>
            <p:nvPr/>
          </p:nvSpPr>
          <p:spPr bwMode="auto">
            <a:xfrm>
              <a:off x="476" y="2865"/>
              <a:ext cx="966" cy="230"/>
            </a:xfrm>
            <a:prstGeom prst="rect">
              <a:avLst/>
            </a:prstGeom>
            <a:noFill/>
            <a:ln w="9525">
              <a:noFill/>
              <a:miter lim="800000"/>
              <a:headEnd/>
              <a:tailEnd/>
            </a:ln>
          </p:spPr>
          <p:txBody>
            <a:bodyPr wrap="none">
              <a:spAutoFit/>
            </a:bodyPr>
            <a:lstStyle/>
            <a:p>
              <a:pPr algn="ctr"/>
              <a:r>
                <a:rPr lang="zh-CN" altLang="ja-JP" sz="900">
                  <a:latin typeface="ＭＳ Ｐゴシック" charset="-128"/>
                </a:rPr>
                <a:t>米国登録番号 3776468</a:t>
              </a:r>
            </a:p>
            <a:p>
              <a:pPr algn="ctr"/>
              <a:r>
                <a:rPr lang="zh-CN" altLang="ja-JP" sz="900">
                  <a:latin typeface="ＭＳ Ｐゴシック" charset="-128"/>
                </a:rPr>
                <a:t>久光製薬</a:t>
              </a:r>
              <a:r>
                <a:rPr lang="ja-JP" altLang="ja-JP" sz="900">
                  <a:latin typeface="ＭＳ Ｐゴシック" charset="-128"/>
                </a:rPr>
                <a:t>株式会社</a:t>
              </a:r>
              <a:r>
                <a:rPr lang="zh-CN" altLang="ja-JP" sz="900">
                  <a:latin typeface="ＭＳ Ｐゴシック" charset="-128"/>
                </a:rPr>
                <a:t>（薬剤等)</a:t>
              </a:r>
              <a:endParaRPr lang="en-US" altLang="ja-JP" sz="900">
                <a:latin typeface="ＭＳ Ｐゴシック" charset="-128"/>
              </a:endParaRPr>
            </a:p>
          </p:txBody>
        </p:sp>
        <p:pic>
          <p:nvPicPr>
            <p:cNvPr id="67631" name="Picture 20"/>
            <p:cNvPicPr>
              <a:picLocks noChangeAspect="1" noChangeArrowheads="1"/>
            </p:cNvPicPr>
            <p:nvPr/>
          </p:nvPicPr>
          <p:blipFill>
            <a:blip r:embed="rId4"/>
            <a:srcRect/>
            <a:stretch>
              <a:fillRect/>
            </a:stretch>
          </p:blipFill>
          <p:spPr bwMode="auto">
            <a:xfrm>
              <a:off x="489" y="2369"/>
              <a:ext cx="963" cy="514"/>
            </a:xfrm>
            <a:prstGeom prst="rect">
              <a:avLst/>
            </a:prstGeom>
            <a:noFill/>
            <a:ln w="9525">
              <a:noFill/>
              <a:miter lim="800000"/>
              <a:headEnd/>
              <a:tailEnd/>
            </a:ln>
          </p:spPr>
        </p:pic>
      </p:grpSp>
      <p:grpSp>
        <p:nvGrpSpPr>
          <p:cNvPr id="67607" name="Group 44"/>
          <p:cNvGrpSpPr>
            <a:grpSpLocks/>
          </p:cNvGrpSpPr>
          <p:nvPr/>
        </p:nvGrpSpPr>
        <p:grpSpPr bwMode="auto">
          <a:xfrm>
            <a:off x="1619250" y="2105025"/>
            <a:ext cx="1196975" cy="1584325"/>
            <a:chOff x="1020" y="1326"/>
            <a:chExt cx="754" cy="998"/>
          </a:xfrm>
        </p:grpSpPr>
        <p:sp>
          <p:nvSpPr>
            <p:cNvPr id="67628" name="Text Box 25"/>
            <p:cNvSpPr txBox="1">
              <a:spLocks noChangeArrowheads="1"/>
            </p:cNvSpPr>
            <p:nvPr/>
          </p:nvSpPr>
          <p:spPr bwMode="auto">
            <a:xfrm>
              <a:off x="1020" y="2094"/>
              <a:ext cx="726" cy="230"/>
            </a:xfrm>
            <a:prstGeom prst="rect">
              <a:avLst/>
            </a:prstGeom>
            <a:noFill/>
            <a:ln w="9525">
              <a:noFill/>
              <a:miter lim="800000"/>
              <a:headEnd/>
              <a:tailEnd/>
            </a:ln>
          </p:spPr>
          <p:txBody>
            <a:bodyPr>
              <a:spAutoFit/>
            </a:bodyPr>
            <a:lstStyle/>
            <a:p>
              <a:pPr algn="ctr"/>
              <a:r>
                <a:rPr lang="ja-JP" altLang="en-US" sz="900">
                  <a:latin typeface="ＭＳ Ｐゴシック" charset="-128"/>
                </a:rPr>
                <a:t>豪州登録 </a:t>
              </a:r>
              <a:r>
                <a:rPr lang="en-US" altLang="ja-JP" sz="900">
                  <a:latin typeface="ＭＳ Ｐゴシック" charset="-128"/>
                </a:rPr>
                <a:t>809772</a:t>
              </a:r>
            </a:p>
            <a:p>
              <a:pPr algn="ctr"/>
              <a:r>
                <a:rPr lang="en-US" altLang="ja-JP" sz="900">
                  <a:latin typeface="ＭＳ Ｐゴシック" charset="-128"/>
                </a:rPr>
                <a:t>Prada</a:t>
              </a:r>
              <a:r>
                <a:rPr lang="ja-JP" altLang="en-US" sz="900">
                  <a:latin typeface="ＭＳ Ｐゴシック" charset="-128"/>
                </a:rPr>
                <a:t>社（靴）</a:t>
              </a:r>
            </a:p>
          </p:txBody>
        </p:sp>
        <p:pic>
          <p:nvPicPr>
            <p:cNvPr id="67629" name="Picture 22" descr="無題3"/>
            <p:cNvPicPr>
              <a:picLocks noChangeAspect="1" noChangeArrowheads="1"/>
            </p:cNvPicPr>
            <p:nvPr/>
          </p:nvPicPr>
          <p:blipFill>
            <a:blip r:embed="rId5"/>
            <a:srcRect/>
            <a:stretch>
              <a:fillRect/>
            </a:stretch>
          </p:blipFill>
          <p:spPr bwMode="auto">
            <a:xfrm>
              <a:off x="1020" y="1326"/>
              <a:ext cx="754" cy="736"/>
            </a:xfrm>
            <a:prstGeom prst="rect">
              <a:avLst/>
            </a:prstGeom>
            <a:noFill/>
            <a:ln w="9525">
              <a:noFill/>
              <a:miter lim="800000"/>
              <a:headEnd/>
              <a:tailEnd/>
            </a:ln>
          </p:spPr>
        </p:pic>
      </p:grpSp>
      <p:grpSp>
        <p:nvGrpSpPr>
          <p:cNvPr id="67608" name="Group 47"/>
          <p:cNvGrpSpPr>
            <a:grpSpLocks/>
          </p:cNvGrpSpPr>
          <p:nvPr/>
        </p:nvGrpSpPr>
        <p:grpSpPr bwMode="auto">
          <a:xfrm>
            <a:off x="3749675" y="2884488"/>
            <a:ext cx="1595438" cy="876300"/>
            <a:chOff x="2362" y="1817"/>
            <a:chExt cx="1005" cy="552"/>
          </a:xfrm>
        </p:grpSpPr>
        <p:sp>
          <p:nvSpPr>
            <p:cNvPr id="67626" name="Text Box 27"/>
            <p:cNvSpPr txBox="1">
              <a:spLocks noChangeArrowheads="1"/>
            </p:cNvSpPr>
            <p:nvPr/>
          </p:nvSpPr>
          <p:spPr bwMode="auto">
            <a:xfrm>
              <a:off x="2417" y="2139"/>
              <a:ext cx="917" cy="230"/>
            </a:xfrm>
            <a:prstGeom prst="rect">
              <a:avLst/>
            </a:prstGeom>
            <a:noFill/>
            <a:ln w="9525">
              <a:noFill/>
              <a:miter lim="800000"/>
              <a:headEnd/>
              <a:tailEnd/>
            </a:ln>
          </p:spPr>
          <p:txBody>
            <a:bodyPr>
              <a:spAutoFit/>
            </a:bodyPr>
            <a:lstStyle/>
            <a:p>
              <a:pPr marL="88900" indent="-88900" algn="ctr"/>
              <a:r>
                <a:rPr lang="ja-JP" altLang="en-US" sz="900">
                  <a:solidFill>
                    <a:srgbClr val="000000"/>
                  </a:solidFill>
                </a:rPr>
                <a:t>欧州登録 </a:t>
              </a:r>
              <a:r>
                <a:rPr lang="en-US" altLang="ja-JP" sz="900">
                  <a:solidFill>
                    <a:srgbClr val="000000"/>
                  </a:solidFill>
                  <a:latin typeface="Tahoma" pitchFamily="34" charset="0"/>
                  <a:cs typeface="Tahoma" pitchFamily="34" charset="0"/>
                </a:rPr>
                <a:t>2529618</a:t>
              </a:r>
            </a:p>
            <a:p>
              <a:pPr marL="88900" indent="-88900" algn="ctr"/>
              <a:r>
                <a:rPr lang="ja-JP" altLang="en-US" sz="900">
                  <a:solidFill>
                    <a:srgbClr val="000000"/>
                  </a:solidFill>
                </a:rPr>
                <a:t>久光製薬</a:t>
              </a:r>
              <a:r>
                <a:rPr lang="ja-JP" altLang="en-US" sz="900"/>
                <a:t>（薬剤）</a:t>
              </a:r>
            </a:p>
          </p:txBody>
        </p:sp>
        <p:pic>
          <p:nvPicPr>
            <p:cNvPr id="67627" name="Picture 26" descr="0025296"/>
            <p:cNvPicPr>
              <a:picLocks noChangeAspect="1" noChangeArrowheads="1"/>
            </p:cNvPicPr>
            <p:nvPr/>
          </p:nvPicPr>
          <p:blipFill>
            <a:blip r:embed="rId6"/>
            <a:srcRect/>
            <a:stretch>
              <a:fillRect/>
            </a:stretch>
          </p:blipFill>
          <p:spPr bwMode="auto">
            <a:xfrm>
              <a:off x="2362" y="1817"/>
              <a:ext cx="1005" cy="325"/>
            </a:xfrm>
            <a:prstGeom prst="rect">
              <a:avLst/>
            </a:prstGeom>
            <a:noFill/>
            <a:ln w="9525">
              <a:noFill/>
              <a:miter lim="800000"/>
              <a:headEnd/>
              <a:tailEnd/>
            </a:ln>
          </p:spPr>
        </p:pic>
      </p:grpSp>
      <p:grpSp>
        <p:nvGrpSpPr>
          <p:cNvPr id="67609" name="Group 46"/>
          <p:cNvGrpSpPr>
            <a:grpSpLocks/>
          </p:cNvGrpSpPr>
          <p:nvPr/>
        </p:nvGrpSpPr>
        <p:grpSpPr bwMode="auto">
          <a:xfrm>
            <a:off x="3708400" y="3760788"/>
            <a:ext cx="2157413" cy="1079500"/>
            <a:chOff x="2336" y="2369"/>
            <a:chExt cx="1359" cy="680"/>
          </a:xfrm>
        </p:grpSpPr>
        <p:sp>
          <p:nvSpPr>
            <p:cNvPr id="67624" name="Text Box 29"/>
            <p:cNvSpPr txBox="1">
              <a:spLocks noChangeArrowheads="1"/>
            </p:cNvSpPr>
            <p:nvPr/>
          </p:nvSpPr>
          <p:spPr bwMode="auto">
            <a:xfrm>
              <a:off x="2789" y="2687"/>
              <a:ext cx="906" cy="316"/>
            </a:xfrm>
            <a:prstGeom prst="rect">
              <a:avLst/>
            </a:prstGeom>
            <a:noFill/>
            <a:ln w="9525">
              <a:noFill/>
              <a:miter lim="800000"/>
              <a:headEnd/>
              <a:tailEnd/>
            </a:ln>
          </p:spPr>
          <p:txBody>
            <a:bodyPr>
              <a:spAutoFit/>
            </a:bodyPr>
            <a:lstStyle/>
            <a:p>
              <a:pPr marL="88900" indent="-88900" algn="ctr"/>
              <a:r>
                <a:rPr lang="ja-JP" altLang="en-US" sz="900">
                  <a:solidFill>
                    <a:srgbClr val="000000"/>
                  </a:solidFill>
                </a:rPr>
                <a:t>米国登録 </a:t>
              </a:r>
              <a:r>
                <a:rPr lang="en-US" altLang="ja-JP" sz="900">
                  <a:solidFill>
                    <a:srgbClr val="000000"/>
                  </a:solidFill>
                  <a:latin typeface="Tahoma" pitchFamily="34" charset="0"/>
                  <a:cs typeface="Tahoma" pitchFamily="34" charset="0"/>
                </a:rPr>
                <a:t>3618322</a:t>
              </a:r>
              <a:endParaRPr lang="en-US" altLang="ja-JP" sz="900">
                <a:solidFill>
                  <a:srgbClr val="000000"/>
                </a:solidFill>
              </a:endParaRPr>
            </a:p>
            <a:p>
              <a:pPr marL="88900" indent="-88900" algn="ctr"/>
              <a:r>
                <a:rPr lang="ja-JP" altLang="en-US" sz="900">
                  <a:solidFill>
                    <a:srgbClr val="000000"/>
                  </a:solidFill>
                </a:rPr>
                <a:t>ルーカスフィルム</a:t>
              </a:r>
            </a:p>
            <a:p>
              <a:pPr marL="88900" indent="-88900" algn="ctr"/>
              <a:r>
                <a:rPr lang="ja-JP" altLang="en-US" sz="900">
                  <a:solidFill>
                    <a:srgbClr val="000000"/>
                  </a:solidFill>
                </a:rPr>
                <a:t>（コスチュームマウス）</a:t>
              </a:r>
            </a:p>
          </p:txBody>
        </p:sp>
        <p:pic>
          <p:nvPicPr>
            <p:cNvPr id="67625" name="Picture 30"/>
            <p:cNvPicPr>
              <a:picLocks noChangeAspect="1" noChangeArrowheads="1"/>
            </p:cNvPicPr>
            <p:nvPr/>
          </p:nvPicPr>
          <p:blipFill>
            <a:blip r:embed="rId7"/>
            <a:srcRect/>
            <a:stretch>
              <a:fillRect/>
            </a:stretch>
          </p:blipFill>
          <p:spPr bwMode="auto">
            <a:xfrm>
              <a:off x="2336" y="2369"/>
              <a:ext cx="508" cy="680"/>
            </a:xfrm>
            <a:prstGeom prst="rect">
              <a:avLst/>
            </a:prstGeom>
            <a:noFill/>
            <a:ln w="9525">
              <a:noFill/>
              <a:miter lim="800000"/>
              <a:headEnd/>
              <a:tailEnd/>
            </a:ln>
          </p:spPr>
        </p:pic>
      </p:grpSp>
      <p:grpSp>
        <p:nvGrpSpPr>
          <p:cNvPr id="67610" name="Group 48"/>
          <p:cNvGrpSpPr>
            <a:grpSpLocks/>
          </p:cNvGrpSpPr>
          <p:nvPr/>
        </p:nvGrpSpPr>
        <p:grpSpPr bwMode="auto">
          <a:xfrm>
            <a:off x="3563938" y="2117725"/>
            <a:ext cx="2003425" cy="708025"/>
            <a:chOff x="2245" y="1334"/>
            <a:chExt cx="1262" cy="446"/>
          </a:xfrm>
        </p:grpSpPr>
        <p:sp>
          <p:nvSpPr>
            <p:cNvPr id="67622" name="Text Box 32"/>
            <p:cNvSpPr txBox="1">
              <a:spLocks noChangeArrowheads="1"/>
            </p:cNvSpPr>
            <p:nvPr/>
          </p:nvSpPr>
          <p:spPr bwMode="auto">
            <a:xfrm>
              <a:off x="2300" y="1550"/>
              <a:ext cx="1124" cy="230"/>
            </a:xfrm>
            <a:prstGeom prst="rect">
              <a:avLst/>
            </a:prstGeom>
            <a:noFill/>
            <a:ln w="9525">
              <a:noFill/>
              <a:miter lim="800000"/>
              <a:headEnd/>
              <a:tailEnd/>
            </a:ln>
          </p:spPr>
          <p:txBody>
            <a:bodyPr wrap="none">
              <a:spAutoFit/>
            </a:bodyPr>
            <a:lstStyle/>
            <a:p>
              <a:pPr algn="ctr"/>
              <a:r>
                <a:rPr lang="zh-TW" altLang="ja-JP" sz="900">
                  <a:latin typeface="ＭＳ Ｐゴシック" charset="-128"/>
                </a:rPr>
                <a:t>欧州登録番号8622144</a:t>
              </a:r>
            </a:p>
            <a:p>
              <a:pPr algn="ctr"/>
              <a:r>
                <a:rPr lang="zh-TW" altLang="ja-JP" sz="900">
                  <a:latin typeface="ＭＳ Ｐゴシック" charset="-128"/>
                </a:rPr>
                <a:t>日産自動車</a:t>
              </a:r>
              <a:r>
                <a:rPr lang="ja-JP" altLang="ja-JP" sz="900">
                  <a:latin typeface="ＭＳ Ｐゴシック" charset="-128"/>
                </a:rPr>
                <a:t>株式会社</a:t>
              </a:r>
              <a:r>
                <a:rPr lang="zh-TW" altLang="ja-JP" sz="900">
                  <a:latin typeface="ＭＳ Ｐゴシック" charset="-128"/>
                </a:rPr>
                <a:t>（自動車等）</a:t>
              </a:r>
              <a:endParaRPr lang="ja-JP" altLang="en-US" sz="900">
                <a:latin typeface="ＭＳ Ｐゴシック" charset="-128"/>
              </a:endParaRPr>
            </a:p>
          </p:txBody>
        </p:sp>
        <p:pic>
          <p:nvPicPr>
            <p:cNvPr id="67623" name="Picture 31"/>
            <p:cNvPicPr>
              <a:picLocks noChangeAspect="1" noChangeArrowheads="1"/>
            </p:cNvPicPr>
            <p:nvPr/>
          </p:nvPicPr>
          <p:blipFill>
            <a:blip r:embed="rId8"/>
            <a:srcRect/>
            <a:stretch>
              <a:fillRect/>
            </a:stretch>
          </p:blipFill>
          <p:spPr bwMode="auto">
            <a:xfrm>
              <a:off x="2245" y="1334"/>
              <a:ext cx="1262" cy="220"/>
            </a:xfrm>
            <a:prstGeom prst="rect">
              <a:avLst/>
            </a:prstGeom>
            <a:noFill/>
            <a:ln w="9525">
              <a:noFill/>
              <a:miter lim="800000"/>
              <a:headEnd/>
              <a:tailEnd/>
            </a:ln>
          </p:spPr>
        </p:pic>
      </p:grpSp>
      <p:grpSp>
        <p:nvGrpSpPr>
          <p:cNvPr id="67611" name="Group 50"/>
          <p:cNvGrpSpPr>
            <a:grpSpLocks/>
          </p:cNvGrpSpPr>
          <p:nvPr/>
        </p:nvGrpSpPr>
        <p:grpSpPr bwMode="auto">
          <a:xfrm>
            <a:off x="6840538" y="3617913"/>
            <a:ext cx="1608137" cy="1222375"/>
            <a:chOff x="4309" y="2279"/>
            <a:chExt cx="1013" cy="770"/>
          </a:xfrm>
        </p:grpSpPr>
        <p:sp>
          <p:nvSpPr>
            <p:cNvPr id="67620" name="Text Box 39"/>
            <p:cNvSpPr txBox="1">
              <a:spLocks noChangeArrowheads="1"/>
            </p:cNvSpPr>
            <p:nvPr/>
          </p:nvSpPr>
          <p:spPr bwMode="auto">
            <a:xfrm>
              <a:off x="4309" y="2809"/>
              <a:ext cx="1013" cy="240"/>
            </a:xfrm>
            <a:prstGeom prst="rect">
              <a:avLst/>
            </a:prstGeom>
            <a:noFill/>
            <a:ln w="9525">
              <a:noFill/>
              <a:miter lim="800000"/>
              <a:headEnd/>
              <a:tailEnd/>
            </a:ln>
          </p:spPr>
          <p:txBody>
            <a:bodyPr wrap="none">
              <a:spAutoFit/>
            </a:bodyPr>
            <a:lstStyle/>
            <a:p>
              <a:pPr algn="ctr"/>
              <a:r>
                <a:rPr lang="ja-JP" altLang="ja-JP" sz="900">
                  <a:latin typeface="ＭＳ Ｐゴシック" charset="-128"/>
                </a:rPr>
                <a:t>欧州登録番号 9992512</a:t>
              </a:r>
            </a:p>
            <a:p>
              <a:pPr algn="ctr"/>
              <a:r>
                <a:rPr lang="ja-JP" altLang="ja-JP" sz="900">
                  <a:latin typeface="ＭＳ Ｐゴシック" charset="-128"/>
                </a:rPr>
                <a:t>株式会社マキタ（電動工具類</a:t>
              </a:r>
              <a:r>
                <a:rPr lang="ja-JP" altLang="ja-JP" sz="1000">
                  <a:latin typeface="ＭＳ Ｐゴシック" charset="-128"/>
                </a:rPr>
                <a:t>)</a:t>
              </a:r>
              <a:endParaRPr lang="en-US" altLang="ja-JP" sz="1000">
                <a:latin typeface="ＭＳ Ｐゴシック" charset="-128"/>
              </a:endParaRPr>
            </a:p>
          </p:txBody>
        </p:sp>
        <p:pic>
          <p:nvPicPr>
            <p:cNvPr id="67621" name="Picture 37"/>
            <p:cNvPicPr>
              <a:picLocks noChangeAspect="1" noChangeArrowheads="1"/>
            </p:cNvPicPr>
            <p:nvPr/>
          </p:nvPicPr>
          <p:blipFill>
            <a:blip r:embed="rId9"/>
            <a:srcRect/>
            <a:stretch>
              <a:fillRect/>
            </a:stretch>
          </p:blipFill>
          <p:spPr bwMode="auto">
            <a:xfrm>
              <a:off x="4468" y="2279"/>
              <a:ext cx="712" cy="530"/>
            </a:xfrm>
            <a:prstGeom prst="rect">
              <a:avLst/>
            </a:prstGeom>
            <a:noFill/>
            <a:ln w="9525">
              <a:noFill/>
              <a:miter lim="800000"/>
              <a:headEnd/>
              <a:tailEnd/>
            </a:ln>
          </p:spPr>
        </p:pic>
      </p:grpSp>
      <p:grpSp>
        <p:nvGrpSpPr>
          <p:cNvPr id="67612" name="Group 49"/>
          <p:cNvGrpSpPr>
            <a:grpSpLocks/>
          </p:cNvGrpSpPr>
          <p:nvPr/>
        </p:nvGrpSpPr>
        <p:grpSpPr bwMode="auto">
          <a:xfrm>
            <a:off x="6588125" y="2178050"/>
            <a:ext cx="2257425" cy="1228725"/>
            <a:chOff x="4150" y="1372"/>
            <a:chExt cx="1422" cy="774"/>
          </a:xfrm>
        </p:grpSpPr>
        <p:sp>
          <p:nvSpPr>
            <p:cNvPr id="67618" name="Text Box 38"/>
            <p:cNvSpPr txBox="1">
              <a:spLocks noChangeArrowheads="1"/>
            </p:cNvSpPr>
            <p:nvPr/>
          </p:nvSpPr>
          <p:spPr bwMode="auto">
            <a:xfrm>
              <a:off x="4150" y="1916"/>
              <a:ext cx="1422" cy="230"/>
            </a:xfrm>
            <a:prstGeom prst="rect">
              <a:avLst/>
            </a:prstGeom>
            <a:noFill/>
            <a:ln w="9525">
              <a:noFill/>
              <a:miter lim="800000"/>
              <a:headEnd/>
              <a:tailEnd/>
            </a:ln>
          </p:spPr>
          <p:txBody>
            <a:bodyPr wrap="none">
              <a:spAutoFit/>
            </a:bodyPr>
            <a:lstStyle/>
            <a:p>
              <a:pPr algn="ctr"/>
              <a:r>
                <a:rPr lang="ja-JP" altLang="ja-JP" sz="900">
                  <a:latin typeface="ＭＳ Ｐゴシック" charset="-128"/>
                </a:rPr>
                <a:t>米国登録番号 3252941</a:t>
              </a:r>
            </a:p>
            <a:p>
              <a:pPr algn="ctr"/>
              <a:r>
                <a:rPr lang="ja-JP" altLang="ja-JP" sz="900">
                  <a:latin typeface="ＭＳ Ｐゴシック" charset="-128"/>
                </a:rPr>
                <a:t>株式会社トンボ鉛筆（文房具、筆記用具類）</a:t>
              </a:r>
            </a:p>
          </p:txBody>
        </p:sp>
        <p:pic>
          <p:nvPicPr>
            <p:cNvPr id="67619" name="Picture 40"/>
            <p:cNvPicPr>
              <a:picLocks noChangeAspect="1" noChangeArrowheads="1"/>
            </p:cNvPicPr>
            <p:nvPr/>
          </p:nvPicPr>
          <p:blipFill>
            <a:blip r:embed="rId10"/>
            <a:srcRect/>
            <a:stretch>
              <a:fillRect/>
            </a:stretch>
          </p:blipFill>
          <p:spPr bwMode="auto">
            <a:xfrm>
              <a:off x="4422" y="1372"/>
              <a:ext cx="870" cy="545"/>
            </a:xfrm>
            <a:prstGeom prst="rect">
              <a:avLst/>
            </a:prstGeom>
            <a:noFill/>
            <a:ln w="9525">
              <a:noFill/>
              <a:miter lim="800000"/>
              <a:headEnd/>
              <a:tailEnd/>
            </a:ln>
          </p:spPr>
        </p:pic>
      </p:grpSp>
      <p:sp>
        <p:nvSpPr>
          <p:cNvPr id="67613" name="Rectangle 14"/>
          <p:cNvSpPr>
            <a:spLocks noChangeArrowheads="1"/>
          </p:cNvSpPr>
          <p:nvPr/>
        </p:nvSpPr>
        <p:spPr bwMode="auto">
          <a:xfrm>
            <a:off x="3132138" y="1528763"/>
            <a:ext cx="2927350" cy="460375"/>
          </a:xfrm>
          <a:prstGeom prst="rect">
            <a:avLst/>
          </a:prstGeom>
          <a:solidFill>
            <a:srgbClr val="FFCCFF"/>
          </a:solidFill>
          <a:ln w="9525">
            <a:noFill/>
            <a:miter lim="800000"/>
            <a:headEnd/>
            <a:tailEnd/>
          </a:ln>
        </p:spPr>
        <p:txBody>
          <a:bodyPr wrap="none" anchor="ctr"/>
          <a:lstStyle/>
          <a:p>
            <a:endParaRPr lang="ja-JP" altLang="en-US">
              <a:latin typeface="Calibri" pitchFamily="34" charset="0"/>
            </a:endParaRPr>
          </a:p>
        </p:txBody>
      </p:sp>
      <p:sp>
        <p:nvSpPr>
          <p:cNvPr id="67614" name="Rectangle 14"/>
          <p:cNvSpPr>
            <a:spLocks noChangeArrowheads="1"/>
          </p:cNvSpPr>
          <p:nvPr/>
        </p:nvSpPr>
        <p:spPr bwMode="auto">
          <a:xfrm>
            <a:off x="6175375" y="1528763"/>
            <a:ext cx="2927350" cy="460375"/>
          </a:xfrm>
          <a:prstGeom prst="rect">
            <a:avLst/>
          </a:prstGeom>
          <a:solidFill>
            <a:srgbClr val="FFCCFF"/>
          </a:solidFill>
          <a:ln w="9525">
            <a:noFill/>
            <a:miter lim="800000"/>
            <a:headEnd/>
            <a:tailEnd/>
          </a:ln>
        </p:spPr>
        <p:txBody>
          <a:bodyPr wrap="none" anchor="ctr"/>
          <a:lstStyle/>
          <a:p>
            <a:endParaRPr lang="ja-JP" altLang="en-US">
              <a:latin typeface="Calibri" pitchFamily="34" charset="0"/>
            </a:endParaRPr>
          </a:p>
        </p:txBody>
      </p:sp>
      <p:sp>
        <p:nvSpPr>
          <p:cNvPr id="67615" name="Text Box 15"/>
          <p:cNvSpPr txBox="1">
            <a:spLocks noChangeArrowheads="1"/>
          </p:cNvSpPr>
          <p:nvPr/>
        </p:nvSpPr>
        <p:spPr bwMode="auto">
          <a:xfrm>
            <a:off x="60325" y="1563688"/>
            <a:ext cx="2927350" cy="396875"/>
          </a:xfrm>
          <a:prstGeom prst="rect">
            <a:avLst/>
          </a:prstGeom>
          <a:noFill/>
          <a:ln w="9525">
            <a:noFill/>
            <a:miter lim="800000"/>
            <a:headEnd/>
            <a:tailEnd/>
          </a:ln>
        </p:spPr>
        <p:txBody>
          <a:bodyPr>
            <a:spAutoFit/>
          </a:bodyPr>
          <a:lstStyle/>
          <a:p>
            <a:r>
              <a:rPr lang="ja-JP" altLang="en-US" sz="1000">
                <a:latin typeface="Tahoma" pitchFamily="34" charset="0"/>
              </a:rPr>
              <a:t>図形等の標章と、その付される位置によって構成される商標。</a:t>
            </a:r>
          </a:p>
        </p:txBody>
      </p:sp>
      <p:sp>
        <p:nvSpPr>
          <p:cNvPr id="67616" name="Text Box 19"/>
          <p:cNvSpPr txBox="1">
            <a:spLocks noChangeArrowheads="1"/>
          </p:cNvSpPr>
          <p:nvPr/>
        </p:nvSpPr>
        <p:spPr bwMode="auto">
          <a:xfrm>
            <a:off x="3132138" y="1528763"/>
            <a:ext cx="2952750" cy="396875"/>
          </a:xfrm>
          <a:prstGeom prst="rect">
            <a:avLst/>
          </a:prstGeom>
          <a:noFill/>
          <a:ln w="9525">
            <a:noFill/>
            <a:miter lim="800000"/>
            <a:headEnd/>
            <a:tailEnd/>
          </a:ln>
        </p:spPr>
        <p:txBody>
          <a:bodyPr>
            <a:spAutoFit/>
          </a:bodyPr>
          <a:lstStyle/>
          <a:p>
            <a:r>
              <a:rPr lang="ja-JP" altLang="en-US" sz="1000">
                <a:latin typeface="Tahoma" pitchFamily="34" charset="0"/>
              </a:rPr>
              <a:t>音楽、音声、自然音等からなるものであり、聴覚によって認識される商標。</a:t>
            </a:r>
            <a:endParaRPr lang="en-US" altLang="ja-JP" sz="1000">
              <a:latin typeface="Tahoma" pitchFamily="34" charset="0"/>
            </a:endParaRPr>
          </a:p>
        </p:txBody>
      </p:sp>
      <p:sp>
        <p:nvSpPr>
          <p:cNvPr id="67617" name="Text Box 36"/>
          <p:cNvSpPr txBox="1">
            <a:spLocks noChangeArrowheads="1"/>
          </p:cNvSpPr>
          <p:nvPr/>
        </p:nvSpPr>
        <p:spPr bwMode="auto">
          <a:xfrm>
            <a:off x="6175375" y="1484313"/>
            <a:ext cx="2968625" cy="549275"/>
          </a:xfrm>
          <a:prstGeom prst="rect">
            <a:avLst/>
          </a:prstGeom>
          <a:noFill/>
          <a:ln w="9525">
            <a:noFill/>
            <a:miter lim="800000"/>
            <a:headEnd/>
            <a:tailEnd/>
          </a:ln>
        </p:spPr>
        <p:txBody>
          <a:bodyPr>
            <a:spAutoFit/>
          </a:bodyPr>
          <a:lstStyle/>
          <a:p>
            <a:r>
              <a:rPr lang="ja-JP" altLang="en-US" sz="1000">
                <a:latin typeface="Tahoma" pitchFamily="34" charset="0"/>
              </a:rPr>
              <a:t>図形等と色彩が結合したものではなく、色彩のみからなる商標。（複数の色彩を組み合わせたものと、単一の色彩によるものがある。）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idx="4294967295"/>
          </p:nvPr>
        </p:nvSpPr>
        <p:spPr>
          <a:xfrm>
            <a:off x="1182688" y="188913"/>
            <a:ext cx="8153400" cy="990600"/>
          </a:xfrm>
        </p:spPr>
        <p:txBody>
          <a:bodyPr/>
          <a:lstStyle/>
          <a:p>
            <a:r>
              <a:rPr lang="ja-JP" altLang="en-US" smtClean="0">
                <a:latin typeface="ＭＳ Ｐゴシック" charset="-128"/>
                <a:ea typeface="ＭＳ Ｐゴシック" charset="-128"/>
              </a:rPr>
              <a:t>第１４時限　目次</a:t>
            </a:r>
          </a:p>
        </p:txBody>
      </p:sp>
      <p:sp>
        <p:nvSpPr>
          <p:cNvPr id="28674" name="Rectangle 3"/>
          <p:cNvSpPr>
            <a:spLocks noGrp="1"/>
          </p:cNvSpPr>
          <p:nvPr>
            <p:ph type="body" idx="4294967295"/>
          </p:nvPr>
        </p:nvSpPr>
        <p:spPr>
          <a:xfrm>
            <a:off x="2711450" y="1773238"/>
            <a:ext cx="5589588" cy="4525962"/>
          </a:xfrm>
          <a:ln>
            <a:solidFill>
              <a:schemeClr val="accent2"/>
            </a:solidFill>
          </a:ln>
        </p:spPr>
        <p:txBody>
          <a:bodyPr/>
          <a:lstStyle/>
          <a:p>
            <a:pPr eaLnBrk="1" hangingPunct="1">
              <a:buFont typeface="Wingdings" pitchFamily="2" charset="2"/>
              <a:buNone/>
            </a:pPr>
            <a:r>
              <a:rPr lang="ja-JP" altLang="en-US" sz="2400" smtClean="0">
                <a:solidFill>
                  <a:srgbClr val="FF0000"/>
                </a:solidFill>
                <a:latin typeface="ＭＳ Ｐゴシック" charset="-128"/>
                <a:ea typeface="ＭＳ Ｐゴシック" charset="-128"/>
              </a:rPr>
              <a:t>１４－１　商標制度</a:t>
            </a:r>
          </a:p>
        </p:txBody>
      </p:sp>
      <p:pic>
        <p:nvPicPr>
          <p:cNvPr id="28675" name="Picture 7" descr="sm_pencil.png"/>
          <p:cNvPicPr>
            <a:picLocks noChangeAspect="1"/>
          </p:cNvPicPr>
          <p:nvPr/>
        </p:nvPicPr>
        <p:blipFill>
          <a:blip r:embed="rId3"/>
          <a:srcRect/>
          <a:stretch>
            <a:fillRect/>
          </a:stretch>
        </p:blipFill>
        <p:spPr bwMode="auto">
          <a:xfrm>
            <a:off x="582613" y="1773238"/>
            <a:ext cx="1616075" cy="2144712"/>
          </a:xfrm>
          <a:prstGeom prst="rect">
            <a:avLst/>
          </a:prstGeom>
          <a:noFill/>
          <a:ln w="50800" cap="sq" cmpd="dbl">
            <a:solidFill>
              <a:schemeClr val="accent2"/>
            </a:solidFill>
            <a:miter lim="800000"/>
            <a:headEnd/>
            <a:tailEnd/>
          </a:ln>
        </p:spPr>
      </p:pic>
      <p:sp>
        <p:nvSpPr>
          <p:cNvPr id="6" name="スライド番号プレースホルダー 5"/>
          <p:cNvSpPr txBox="1">
            <a:spLocks/>
          </p:cNvSpPr>
          <p:nvPr/>
        </p:nvSpPr>
        <p:spPr>
          <a:xfrm>
            <a:off x="86756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8FFBEE50-BADE-4589-AE83-E722E67B7AA3}" type="slidenum">
              <a:rPr lang="en-US" smtClean="0">
                <a:solidFill>
                  <a:prstClr val="black"/>
                </a:solidFill>
              </a:rPr>
              <a:pPr>
                <a:defRPr/>
              </a:pPr>
              <a:t>3</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2" descr="C:\Users\IPrism-N\AppData\Local\Microsoft\Windows\Temporary Internet Files\Low\Content.IE5\SAG2ZRNM\MC900434818[1].PNG"/>
          <p:cNvPicPr>
            <a:picLocks noChangeAspect="1" noChangeArrowheads="1"/>
          </p:cNvPicPr>
          <p:nvPr/>
        </p:nvPicPr>
        <p:blipFill>
          <a:blip r:embed="rId3"/>
          <a:srcRect/>
          <a:stretch>
            <a:fillRect/>
          </a:stretch>
        </p:blipFill>
        <p:spPr bwMode="auto">
          <a:xfrm>
            <a:off x="3635375" y="1052513"/>
            <a:ext cx="1836738" cy="1990725"/>
          </a:xfrm>
          <a:prstGeom prst="rect">
            <a:avLst/>
          </a:prstGeom>
          <a:noFill/>
          <a:ln w="9525">
            <a:noFill/>
            <a:miter lim="800000"/>
            <a:headEnd/>
            <a:tailEnd/>
          </a:ln>
        </p:spPr>
      </p:pic>
      <p:sp>
        <p:nvSpPr>
          <p:cNvPr id="30722" name="タイトル 1"/>
          <p:cNvSpPr>
            <a:spLocks noGrp="1"/>
          </p:cNvSpPr>
          <p:nvPr>
            <p:ph type="title" idx="4294967295"/>
          </p:nvPr>
        </p:nvSpPr>
        <p:spPr>
          <a:xfrm>
            <a:off x="1049338" y="115888"/>
            <a:ext cx="8153400" cy="990600"/>
          </a:xfrm>
        </p:spPr>
        <p:txBody>
          <a:bodyPr/>
          <a:lstStyle/>
          <a:p>
            <a:r>
              <a:rPr lang="ja-JP" altLang="en-US" smtClean="0">
                <a:latin typeface="ＭＳ Ｐゴシック" charset="-128"/>
                <a:ea typeface="ＭＳ Ｐゴシック" charset="-128"/>
              </a:rPr>
              <a:t>商標制度</a:t>
            </a:r>
          </a:p>
        </p:txBody>
      </p:sp>
      <p:sp>
        <p:nvSpPr>
          <p:cNvPr id="30723" name="右矢印吹き出し 7"/>
          <p:cNvSpPr>
            <a:spLocks noChangeArrowheads="1"/>
          </p:cNvSpPr>
          <p:nvPr/>
        </p:nvSpPr>
        <p:spPr bwMode="auto">
          <a:xfrm>
            <a:off x="219075" y="1412875"/>
            <a:ext cx="3289300" cy="1584325"/>
          </a:xfrm>
          <a:prstGeom prst="rightArrowCallout">
            <a:avLst>
              <a:gd name="adj1" fmla="val 25000"/>
              <a:gd name="adj2" fmla="val 25000"/>
              <a:gd name="adj3" fmla="val 25000"/>
              <a:gd name="adj4" fmla="val 72440"/>
            </a:avLst>
          </a:prstGeom>
          <a:noFill/>
          <a:ln w="19050" algn="ctr">
            <a:solidFill>
              <a:srgbClr val="26697A"/>
            </a:solidFill>
            <a:miter lim="800000"/>
            <a:headEnd/>
            <a:tailEnd/>
          </a:ln>
        </p:spPr>
        <p:txBody>
          <a:bodyPr anchor="ctr"/>
          <a:lstStyle/>
          <a:p>
            <a:pPr algn="ctr"/>
            <a:r>
              <a:rPr lang="ja-JP" altLang="en-US" sz="3600">
                <a:solidFill>
                  <a:srgbClr val="000000"/>
                </a:solidFill>
                <a:latin typeface="Calibri" pitchFamily="34" charset="0"/>
              </a:rPr>
              <a:t>特許</a:t>
            </a:r>
            <a:endParaRPr lang="en-US" altLang="ja-JP" sz="3600">
              <a:solidFill>
                <a:srgbClr val="000000"/>
              </a:solidFill>
              <a:latin typeface="Calibri" pitchFamily="34" charset="0"/>
            </a:endParaRPr>
          </a:p>
          <a:p>
            <a:pPr algn="ctr"/>
            <a:r>
              <a:rPr lang="ja-JP" altLang="en-US" sz="2000">
                <a:solidFill>
                  <a:srgbClr val="000000"/>
                </a:solidFill>
                <a:latin typeface="Calibri" pitchFamily="34" charset="0"/>
              </a:rPr>
              <a:t>例）エンジン、タイヤ、車体等の技術</a:t>
            </a:r>
          </a:p>
        </p:txBody>
      </p:sp>
      <p:sp>
        <p:nvSpPr>
          <p:cNvPr id="22536" name="Rectangle 8"/>
          <p:cNvSpPr>
            <a:spLocks noChangeArrowheads="1"/>
          </p:cNvSpPr>
          <p:nvPr/>
        </p:nvSpPr>
        <p:spPr bwMode="auto">
          <a:xfrm>
            <a:off x="-14288" y="-26988"/>
            <a:ext cx="1279526" cy="523876"/>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auto">
              <a:spcBef>
                <a:spcPts val="0"/>
              </a:spcBef>
              <a:spcAft>
                <a:spcPts val="0"/>
              </a:spcAft>
              <a:defRPr/>
            </a:pPr>
            <a:r>
              <a:rPr lang="ja-JP" altLang="en-US" sz="2800" dirty="0">
                <a:solidFill>
                  <a:prstClr val="black"/>
                </a:solidFill>
                <a:latin typeface="MS PGothic" pitchFamily="34" charset="-128"/>
                <a:ea typeface="+mn-ea"/>
              </a:rPr>
              <a:t>１４－１</a:t>
            </a:r>
            <a:endParaRPr lang="en-US" altLang="ja-JP" sz="2800" dirty="0">
              <a:solidFill>
                <a:prstClr val="black"/>
              </a:solidFill>
              <a:latin typeface="MS PGothic" pitchFamily="34" charset="-128"/>
              <a:ea typeface="+mn-ea"/>
            </a:endParaRPr>
          </a:p>
        </p:txBody>
      </p:sp>
      <p:graphicFrame>
        <p:nvGraphicFramePr>
          <p:cNvPr id="12" name="表 11"/>
          <p:cNvGraphicFramePr>
            <a:graphicFrameLocks noGrp="1"/>
          </p:cNvGraphicFramePr>
          <p:nvPr/>
        </p:nvGraphicFramePr>
        <p:xfrm>
          <a:off x="107950" y="3141663"/>
          <a:ext cx="8872538" cy="3675062"/>
        </p:xfrm>
        <a:graphic>
          <a:graphicData uri="http://schemas.openxmlformats.org/drawingml/2006/table">
            <a:tbl>
              <a:tblPr/>
              <a:tblGrid>
                <a:gridCol w="1095562"/>
                <a:gridCol w="3400993"/>
                <a:gridCol w="4375231"/>
              </a:tblGrid>
              <a:tr h="388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MS PGothic" pitchFamily="34" charset="-128"/>
                        <a:ea typeface="MS PGothic" pitchFamily="34" charset="-128"/>
                      </a:endParaRPr>
                    </a:p>
                  </a:txBody>
                  <a:tcPr marL="84406" marR="84406" anchor="ctr" horzOverflow="overflow">
                    <a:lnL w="10000" cap="flat" cmpd="sng" algn="ctr">
                      <a:solidFill>
                        <a:schemeClr val="accent1"/>
                      </a:solidFill>
                      <a:prstDash val="solid"/>
                      <a:round/>
                      <a:headEnd type="none" w="med" len="med"/>
                      <a:tailEnd type="none" w="med" len="med"/>
                    </a:lnL>
                    <a:lnR>
                      <a:noFill/>
                    </a:lnR>
                    <a:lnT w="10000" cap="flat" cmpd="sng" algn="ctr">
                      <a:solidFill>
                        <a:schemeClr val="accent1"/>
                      </a:solidFill>
                      <a:prstDash val="solid"/>
                      <a:round/>
                      <a:headEnd type="none" w="med" len="med"/>
                      <a:tailEnd type="none" w="med" len="med"/>
                    </a:lnT>
                    <a:lnB w="10000" cap="flat" cmpd="sng" algn="ctr">
                      <a:solidFill>
                        <a:schemeClr val="accent1"/>
                      </a:solidFill>
                      <a:prstDash val="solid"/>
                      <a:round/>
                      <a:headEnd type="none" w="med" len="med"/>
                      <a:tailEnd type="none" w="med" len="med"/>
                    </a:lnB>
                    <a:lnTlToBr>
                      <a:noFill/>
                    </a:lnTlToBr>
                    <a:lnBlToTr>
                      <a:noFill/>
                    </a:lnBlToTr>
                    <a:solidFill>
                      <a:srgbClr val="FED46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S PGothic" pitchFamily="34" charset="-128"/>
                          <a:ea typeface="MS PGothic" pitchFamily="34" charset="-128"/>
                        </a:rPr>
                        <a:t>特許制度</a:t>
                      </a:r>
                    </a:p>
                  </a:txBody>
                  <a:tcPr marL="84406" marR="84406" anchor="ctr" horzOverflow="overflow">
                    <a:lnL>
                      <a:noFill/>
                    </a:lnL>
                    <a:lnR>
                      <a:noFill/>
                    </a:lnR>
                    <a:lnT w="10000" cap="flat" cmpd="sng" algn="ctr">
                      <a:solidFill>
                        <a:schemeClr val="accent1"/>
                      </a:solidFill>
                      <a:prstDash val="solid"/>
                      <a:round/>
                      <a:headEnd type="none" w="med" len="med"/>
                      <a:tailEnd type="none" w="med" len="med"/>
                    </a:lnT>
                    <a:lnB w="10000" cap="flat" cmpd="sng" algn="ctr">
                      <a:solidFill>
                        <a:schemeClr val="accent1"/>
                      </a:solidFill>
                      <a:prstDash val="solid"/>
                      <a:round/>
                      <a:headEnd type="none" w="med" len="med"/>
                      <a:tailEnd type="none" w="med" len="med"/>
                    </a:lnB>
                    <a:lnTlToBr>
                      <a:noFill/>
                    </a:lnTlToBr>
                    <a:lnBlToTr>
                      <a:noFill/>
                    </a:lnBlToTr>
                    <a:solidFill>
                      <a:srgbClr val="FED46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smtClean="0">
                          <a:ln>
                            <a:noFill/>
                          </a:ln>
                          <a:solidFill>
                            <a:schemeClr val="tx1"/>
                          </a:solidFill>
                          <a:effectLst/>
                          <a:latin typeface="MS PGothic" pitchFamily="34" charset="-128"/>
                          <a:ea typeface="MS PGothic" pitchFamily="34" charset="-128"/>
                        </a:rPr>
                        <a:t>商標制度</a:t>
                      </a:r>
                    </a:p>
                  </a:txBody>
                  <a:tcPr marL="84406" marR="84406" anchor="ctr" horzOverflow="overflow">
                    <a:lnL>
                      <a:noFill/>
                    </a:lnL>
                    <a:lnR w="10000" cap="flat" cmpd="sng" algn="ctr">
                      <a:solidFill>
                        <a:schemeClr val="accent1"/>
                      </a:solidFill>
                      <a:prstDash val="solid"/>
                      <a:round/>
                      <a:headEnd type="none" w="med" len="med"/>
                      <a:tailEnd type="none" w="med" len="med"/>
                    </a:lnR>
                    <a:lnT w="10000" cap="flat" cmpd="sng" algn="ctr">
                      <a:solidFill>
                        <a:schemeClr val="accent1"/>
                      </a:solidFill>
                      <a:prstDash val="solid"/>
                      <a:round/>
                      <a:headEnd type="none" w="med" len="med"/>
                      <a:tailEnd type="none" w="med" len="med"/>
                    </a:lnT>
                    <a:lnB w="10000" cap="flat" cmpd="sng" algn="ctr">
                      <a:solidFill>
                        <a:schemeClr val="accent1"/>
                      </a:solidFill>
                      <a:prstDash val="solid"/>
                      <a:round/>
                      <a:headEnd type="none" w="med" len="med"/>
                      <a:tailEnd type="none" w="med" len="med"/>
                    </a:lnB>
                    <a:lnTlToBr>
                      <a:noFill/>
                    </a:lnTlToBr>
                    <a:lnBlToTr>
                      <a:noFill/>
                    </a:lnBlToTr>
                    <a:solidFill>
                      <a:srgbClr val="FED46C"/>
                    </a:solidFill>
                  </a:tcPr>
                </a:tc>
              </a:tr>
              <a:tr h="619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PGothic" pitchFamily="34" charset="-128"/>
                          <a:ea typeface="MS PGothic" pitchFamily="34" charset="-128"/>
                        </a:rPr>
                        <a:t>目的</a:t>
                      </a:r>
                    </a:p>
                  </a:txBody>
                  <a:tcPr marL="84406" marR="84406" anchor="ctr" horzOverflow="overflow">
                    <a:lnL w="10000" cap="flat" cmpd="sng" algn="ctr">
                      <a:solidFill>
                        <a:schemeClr val="accent1"/>
                      </a:solidFill>
                      <a:prstDash val="solid"/>
                      <a:round/>
                      <a:headEnd type="none" w="med" len="med"/>
                      <a:tailEnd type="none" w="med" len="med"/>
                    </a:lnL>
                    <a:lnR>
                      <a:noFill/>
                    </a:lnR>
                    <a:lnT w="10000" cap="flat" cmpd="sng" algn="ctr">
                      <a:solidFill>
                        <a:schemeClr val="accent1"/>
                      </a:solidFill>
                      <a:prstDash val="solid"/>
                      <a:round/>
                      <a:headEnd type="none" w="med" len="med"/>
                      <a:tailEnd type="none" w="med" len="med"/>
                    </a:lnT>
                    <a:lnB w="100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S PGothic" pitchFamily="34" charset="-128"/>
                          <a:ea typeface="MS PGothic" pitchFamily="34" charset="-128"/>
                        </a:rPr>
                        <a:t>技術を保護、発明を奨励し、産業の発達を目的とする</a:t>
                      </a:r>
                    </a:p>
                  </a:txBody>
                  <a:tcPr marL="84406" marR="84406" anchor="ctr" horzOverflow="overflow">
                    <a:lnL>
                      <a:noFill/>
                    </a:lnL>
                    <a:lnR>
                      <a:noFill/>
                    </a:lnR>
                    <a:lnT w="10000" cap="flat" cmpd="sng" algn="ctr">
                      <a:solidFill>
                        <a:schemeClr val="accent1"/>
                      </a:solidFill>
                      <a:prstDash val="solid"/>
                      <a:round/>
                      <a:headEnd type="none" w="med" len="med"/>
                      <a:tailEnd type="none" w="med" len="med"/>
                    </a:lnT>
                    <a:lnB w="100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PGothic" pitchFamily="34" charset="-128"/>
                          <a:ea typeface="MS PGothic" pitchFamily="34" charset="-128"/>
                        </a:rPr>
                        <a:t>商品のブランドを保護し、出所表示機能の保護を目的とする</a:t>
                      </a:r>
                    </a:p>
                  </a:txBody>
                  <a:tcPr marL="84406" marR="84406" anchor="ctr" horzOverflow="overflow">
                    <a:lnL>
                      <a:noFill/>
                    </a:lnL>
                    <a:lnR w="10000" cap="flat" cmpd="sng" algn="ctr">
                      <a:solidFill>
                        <a:schemeClr val="accent1"/>
                      </a:solidFill>
                      <a:prstDash val="solid"/>
                      <a:round/>
                      <a:headEnd type="none" w="med" len="med"/>
                      <a:tailEnd type="none" w="med" len="med"/>
                    </a:lnR>
                    <a:lnT w="10000" cap="flat" cmpd="sng" algn="ctr">
                      <a:solidFill>
                        <a:schemeClr val="accent1"/>
                      </a:solidFill>
                      <a:prstDash val="solid"/>
                      <a:round/>
                      <a:headEnd type="none" w="med" len="med"/>
                      <a:tailEnd type="none" w="med" len="med"/>
                    </a:lnT>
                    <a:lnB w="10000" cap="flat" cmpd="sng" algn="ctr">
                      <a:solidFill>
                        <a:schemeClr val="accent1"/>
                      </a:solidFill>
                      <a:prstDash val="solid"/>
                      <a:round/>
                      <a:headEnd type="none" w="med" len="med"/>
                      <a:tailEnd type="none" w="med" len="med"/>
                    </a:lnB>
                    <a:lnTlToBr>
                      <a:noFill/>
                    </a:lnTlToBr>
                    <a:lnBlToTr>
                      <a:noFill/>
                    </a:lnBlToTr>
                    <a:noFill/>
                  </a:tcPr>
                </a:tc>
              </a:tr>
              <a:tr h="806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PGothic" pitchFamily="34" charset="-128"/>
                          <a:ea typeface="MS PGothic" pitchFamily="34" charset="-128"/>
                        </a:rPr>
                        <a:t>保護対象</a:t>
                      </a:r>
                    </a:p>
                  </a:txBody>
                  <a:tcPr marL="84406" marR="84406" anchor="ctr" horzOverflow="overflow">
                    <a:lnL w="10000" cap="flat" cmpd="sng" algn="ctr">
                      <a:solidFill>
                        <a:schemeClr val="accent1"/>
                      </a:solidFill>
                      <a:prstDash val="solid"/>
                      <a:round/>
                      <a:headEnd type="none" w="med" len="med"/>
                      <a:tailEnd type="none" w="med" len="med"/>
                    </a:lnL>
                    <a:lnR>
                      <a:noFill/>
                    </a:lnR>
                    <a:lnT w="10000" cap="flat" cmpd="sng" algn="ctr">
                      <a:solidFill>
                        <a:schemeClr val="accent1"/>
                      </a:solidFill>
                      <a:prstDash val="solid"/>
                      <a:round/>
                      <a:headEnd type="none" w="med" len="med"/>
                      <a:tailEnd type="none" w="med" len="med"/>
                    </a:lnT>
                    <a:lnB w="100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S PGothic" pitchFamily="34" charset="-128"/>
                          <a:ea typeface="MS PGothic" pitchFamily="34" charset="-128"/>
                        </a:rPr>
                        <a:t>発明</a:t>
                      </a:r>
                      <a:endParaRPr kumimoji="1" lang="en-US" altLang="ja-JP" sz="1600" b="0" i="0" u="none" strike="noStrike" cap="none" normalizeH="0" baseline="0" dirty="0" smtClean="0">
                        <a:ln>
                          <a:noFill/>
                        </a:ln>
                        <a:solidFill>
                          <a:schemeClr val="tx1"/>
                        </a:solidFill>
                        <a:effectLst/>
                        <a:latin typeface="MS PGothic" pitchFamily="34" charset="-128"/>
                        <a:ea typeface="MS PGothic" pitchFamily="34"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S PGothic" pitchFamily="34" charset="-128"/>
                          <a:ea typeface="MS PGothic" pitchFamily="34" charset="-128"/>
                        </a:rPr>
                        <a:t>（自然法則を利用した技術的思想の創作のうち高度のもの）</a:t>
                      </a:r>
                    </a:p>
                  </a:txBody>
                  <a:tcPr marL="84406" marR="84406" anchor="ctr" horzOverflow="overflow">
                    <a:lnL>
                      <a:noFill/>
                    </a:lnL>
                    <a:lnR>
                      <a:noFill/>
                    </a:lnR>
                    <a:lnT w="10000" cap="flat" cmpd="sng" algn="ctr">
                      <a:solidFill>
                        <a:schemeClr val="accent1"/>
                      </a:solidFill>
                      <a:prstDash val="solid"/>
                      <a:round/>
                      <a:headEnd type="none" w="med" len="med"/>
                      <a:tailEnd type="none" w="med" len="med"/>
                    </a:lnT>
                    <a:lnB w="100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PGothic" pitchFamily="34" charset="-128"/>
                          <a:ea typeface="MS PGothic" pitchFamily="34" charset="-128"/>
                        </a:rPr>
                        <a:t>商標</a:t>
                      </a:r>
                      <a:endParaRPr kumimoji="1" lang="en-US" altLang="ja-JP" sz="1400" b="0" i="0" u="none" strike="noStrike" cap="none" normalizeH="0" baseline="0" dirty="0" smtClean="0">
                        <a:ln>
                          <a:noFill/>
                        </a:ln>
                        <a:solidFill>
                          <a:schemeClr val="tx1"/>
                        </a:solidFill>
                        <a:effectLst/>
                        <a:latin typeface="MS PGothic" pitchFamily="34" charset="-128"/>
                        <a:ea typeface="MS PGothic" pitchFamily="34"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PGothic" pitchFamily="34" charset="-128"/>
                          <a:ea typeface="MS PGothic" pitchFamily="34" charset="-128"/>
                        </a:rPr>
                        <a:t>（文字、図形、記号若しくは立体的形状によって構成される。これらを単独で、組み合わせて、あるいは色彩と結び付け標章が商業的に使われるもの）</a:t>
                      </a:r>
                    </a:p>
                  </a:txBody>
                  <a:tcPr marL="84406" marR="84406" anchor="ctr" horzOverflow="overflow">
                    <a:lnL>
                      <a:noFill/>
                    </a:lnL>
                    <a:lnR w="10000" cap="flat" cmpd="sng" algn="ctr">
                      <a:solidFill>
                        <a:schemeClr val="accent1"/>
                      </a:solidFill>
                      <a:prstDash val="solid"/>
                      <a:round/>
                      <a:headEnd type="none" w="med" len="med"/>
                      <a:tailEnd type="none" w="med" len="med"/>
                    </a:lnR>
                    <a:lnT w="10000" cap="flat" cmpd="sng" algn="ctr">
                      <a:solidFill>
                        <a:schemeClr val="accent1"/>
                      </a:solidFill>
                      <a:prstDash val="solid"/>
                      <a:round/>
                      <a:headEnd type="none" w="med" len="med"/>
                      <a:tailEnd type="none" w="med" len="med"/>
                    </a:lnT>
                    <a:lnB w="10000" cap="flat" cmpd="sng" algn="ctr">
                      <a:solidFill>
                        <a:schemeClr val="accent1"/>
                      </a:solidFill>
                      <a:prstDash val="solid"/>
                      <a:round/>
                      <a:headEnd type="none" w="med" len="med"/>
                      <a:tailEnd type="none" w="med" len="med"/>
                    </a:lnB>
                    <a:lnTlToBr>
                      <a:noFill/>
                    </a:lnTlToBr>
                    <a:lnBlToTr>
                      <a:noFill/>
                    </a:lnBlToTr>
                    <a:noFill/>
                  </a:tcPr>
                </a:tc>
              </a:tr>
              <a:tr h="388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PGothic" pitchFamily="34" charset="-128"/>
                          <a:ea typeface="MS PGothic" pitchFamily="34" charset="-128"/>
                        </a:rPr>
                        <a:t>手続</a:t>
                      </a:r>
                    </a:p>
                  </a:txBody>
                  <a:tcPr marL="84406" marR="84406" anchor="ctr" horzOverflow="overflow">
                    <a:lnL w="10000" cap="flat" cmpd="sng" algn="ctr">
                      <a:solidFill>
                        <a:schemeClr val="accent1"/>
                      </a:solidFill>
                      <a:prstDash val="solid"/>
                      <a:round/>
                      <a:headEnd type="none" w="med" len="med"/>
                      <a:tailEnd type="none" w="med" len="med"/>
                    </a:lnL>
                    <a:lnR>
                      <a:noFill/>
                    </a:lnR>
                    <a:lnT w="10000" cap="flat" cmpd="sng" algn="ctr">
                      <a:solidFill>
                        <a:schemeClr val="accent1"/>
                      </a:solidFill>
                      <a:prstDash val="solid"/>
                      <a:round/>
                      <a:headEnd type="none" w="med" len="med"/>
                      <a:tailEnd type="none" w="med" len="med"/>
                    </a:lnT>
                    <a:lnB w="100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S PGothic" pitchFamily="34" charset="-128"/>
                          <a:ea typeface="MS PGothic" pitchFamily="34" charset="-128"/>
                        </a:rPr>
                        <a:t>出願手続（実体審査あり）</a:t>
                      </a:r>
                    </a:p>
                  </a:txBody>
                  <a:tcPr marL="84406" marR="84406" anchor="ctr" horzOverflow="overflow">
                    <a:lnL>
                      <a:noFill/>
                    </a:lnL>
                    <a:lnR>
                      <a:noFill/>
                    </a:lnR>
                    <a:lnT w="10000" cap="flat" cmpd="sng" algn="ctr">
                      <a:solidFill>
                        <a:schemeClr val="accent1"/>
                      </a:solidFill>
                      <a:prstDash val="solid"/>
                      <a:round/>
                      <a:headEnd type="none" w="med" len="med"/>
                      <a:tailEnd type="none" w="med" len="med"/>
                    </a:lnT>
                    <a:lnB w="100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PGothic" pitchFamily="34" charset="-128"/>
                          <a:ea typeface="MS PGothic" pitchFamily="34" charset="-128"/>
                        </a:rPr>
                        <a:t>出願手続（実体審査あり）</a:t>
                      </a:r>
                    </a:p>
                  </a:txBody>
                  <a:tcPr marL="84406" marR="84406" anchor="ctr" horzOverflow="overflow">
                    <a:lnL>
                      <a:noFill/>
                    </a:lnL>
                    <a:lnR w="10000" cap="flat" cmpd="sng" algn="ctr">
                      <a:solidFill>
                        <a:schemeClr val="accent1"/>
                      </a:solidFill>
                      <a:prstDash val="solid"/>
                      <a:round/>
                      <a:headEnd type="none" w="med" len="med"/>
                      <a:tailEnd type="none" w="med" len="med"/>
                    </a:lnR>
                    <a:lnT w="10000" cap="flat" cmpd="sng" algn="ctr">
                      <a:solidFill>
                        <a:schemeClr val="accent1"/>
                      </a:solidFill>
                      <a:prstDash val="solid"/>
                      <a:round/>
                      <a:headEnd type="none" w="med" len="med"/>
                      <a:tailEnd type="none" w="med" len="med"/>
                    </a:lnT>
                    <a:lnB w="10000" cap="flat" cmpd="sng" algn="ctr">
                      <a:solidFill>
                        <a:schemeClr val="accent1"/>
                      </a:solidFill>
                      <a:prstDash val="solid"/>
                      <a:round/>
                      <a:headEnd type="none" w="med" len="med"/>
                      <a:tailEnd type="none" w="med" len="med"/>
                    </a:lnB>
                    <a:lnTlToBr>
                      <a:noFill/>
                    </a:lnTlToBr>
                    <a:lnBlToTr>
                      <a:noFill/>
                    </a:lnBlToTr>
                    <a:noFill/>
                  </a:tcPr>
                </a:tc>
              </a:tr>
              <a:tr h="388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PGothic" pitchFamily="34" charset="-128"/>
                          <a:ea typeface="MS PGothic" pitchFamily="34" charset="-128"/>
                        </a:rPr>
                        <a:t>権利の効力</a:t>
                      </a:r>
                    </a:p>
                  </a:txBody>
                  <a:tcPr marL="84406" marR="84406" anchor="ctr" horzOverflow="overflow">
                    <a:lnL w="10000" cap="flat" cmpd="sng" algn="ctr">
                      <a:solidFill>
                        <a:schemeClr val="accent1"/>
                      </a:solidFill>
                      <a:prstDash val="solid"/>
                      <a:round/>
                      <a:headEnd type="none" w="med" len="med"/>
                      <a:tailEnd type="none" w="med" len="med"/>
                    </a:lnL>
                    <a:lnR>
                      <a:noFill/>
                    </a:lnR>
                    <a:lnT w="10000" cap="flat" cmpd="sng" algn="ctr">
                      <a:solidFill>
                        <a:schemeClr val="accent1"/>
                      </a:solidFill>
                      <a:prstDash val="solid"/>
                      <a:round/>
                      <a:headEnd type="none" w="med" len="med"/>
                      <a:tailEnd type="none" w="med" len="med"/>
                    </a:lnT>
                    <a:lnB w="100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S PGothic" pitchFamily="34" charset="-128"/>
                          <a:ea typeface="MS PGothic" pitchFamily="34" charset="-128"/>
                        </a:rPr>
                        <a:t>発明の業としての「実施」に及ぶ</a:t>
                      </a:r>
                      <a:endParaRPr kumimoji="1" lang="en-US" altLang="ja-JP" sz="1600" b="0" i="0" u="none" strike="noStrike" cap="none" normalizeH="0" baseline="0" dirty="0" smtClean="0">
                        <a:ln>
                          <a:noFill/>
                        </a:ln>
                        <a:solidFill>
                          <a:schemeClr val="tx1"/>
                        </a:solidFill>
                        <a:effectLst/>
                        <a:latin typeface="MS PGothic" pitchFamily="34" charset="-128"/>
                        <a:ea typeface="MS PGothic" pitchFamily="34"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S PGothic" pitchFamily="34" charset="-128"/>
                          <a:ea typeface="MS PGothic" pitchFamily="34" charset="-128"/>
                        </a:rPr>
                        <a:t>（発明品の生産、使用、譲渡等の行為）</a:t>
                      </a:r>
                    </a:p>
                  </a:txBody>
                  <a:tcPr marL="84406" marR="84406" anchor="ctr" horzOverflow="overflow">
                    <a:lnL>
                      <a:noFill/>
                    </a:lnL>
                    <a:lnR>
                      <a:noFill/>
                    </a:lnR>
                    <a:lnT w="10000" cap="flat" cmpd="sng" algn="ctr">
                      <a:solidFill>
                        <a:schemeClr val="accent1"/>
                      </a:solidFill>
                      <a:prstDash val="solid"/>
                      <a:round/>
                      <a:headEnd type="none" w="med" len="med"/>
                      <a:tailEnd type="none" w="med" len="med"/>
                    </a:lnT>
                    <a:lnB w="100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PGothic" pitchFamily="34" charset="-128"/>
                          <a:ea typeface="MS PGothic" pitchFamily="34" charset="-128"/>
                        </a:rPr>
                        <a:t>商標の「使用」に及ぶ（商品（の包装）に標章を付する行為、標章を付した商品を譲渡等する行為、役務の提供にあたり利用する物に標章を付する行為、当該物を用いて役務を提供する行為等）</a:t>
                      </a:r>
                    </a:p>
                  </a:txBody>
                  <a:tcPr marL="84406" marR="84406" anchor="ctr" horzOverflow="overflow">
                    <a:lnL>
                      <a:noFill/>
                    </a:lnL>
                    <a:lnR w="10000" cap="flat" cmpd="sng" algn="ctr">
                      <a:solidFill>
                        <a:schemeClr val="accent1"/>
                      </a:solidFill>
                      <a:prstDash val="solid"/>
                      <a:round/>
                      <a:headEnd type="none" w="med" len="med"/>
                      <a:tailEnd type="none" w="med" len="med"/>
                    </a:lnR>
                    <a:lnT w="10000" cap="flat" cmpd="sng" algn="ctr">
                      <a:solidFill>
                        <a:schemeClr val="accent1"/>
                      </a:solidFill>
                      <a:prstDash val="solid"/>
                      <a:round/>
                      <a:headEnd type="none" w="med" len="med"/>
                      <a:tailEnd type="none" w="med" len="med"/>
                    </a:lnT>
                    <a:lnB w="10000" cap="flat" cmpd="sng" algn="ctr">
                      <a:solidFill>
                        <a:schemeClr val="accent1"/>
                      </a:solidFill>
                      <a:prstDash val="solid"/>
                      <a:round/>
                      <a:headEnd type="none" w="med" len="med"/>
                      <a:tailEnd type="none" w="med" len="med"/>
                    </a:lnB>
                    <a:lnTlToBr>
                      <a:noFill/>
                    </a:lnTlToBr>
                    <a:lnBlToTr>
                      <a:noFill/>
                    </a:lnBlToTr>
                    <a:noFill/>
                  </a:tcPr>
                </a:tc>
              </a:tr>
              <a:tr h="388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PGothic" pitchFamily="34" charset="-128"/>
                          <a:ea typeface="MS PGothic" pitchFamily="34" charset="-128"/>
                        </a:rPr>
                        <a:t>存続期間</a:t>
                      </a:r>
                    </a:p>
                  </a:txBody>
                  <a:tcPr marL="84406" marR="84406" anchor="ctr" horzOverflow="overflow">
                    <a:lnL w="10000" cap="flat" cmpd="sng" algn="ctr">
                      <a:solidFill>
                        <a:schemeClr val="accent1"/>
                      </a:solidFill>
                      <a:prstDash val="solid"/>
                      <a:round/>
                      <a:headEnd type="none" w="med" len="med"/>
                      <a:tailEnd type="none" w="med" len="med"/>
                    </a:lnL>
                    <a:lnR>
                      <a:noFill/>
                    </a:lnR>
                    <a:lnT w="10000" cap="flat" cmpd="sng" algn="ctr">
                      <a:solidFill>
                        <a:schemeClr val="accent1"/>
                      </a:solidFill>
                      <a:prstDash val="solid"/>
                      <a:round/>
                      <a:headEnd type="none" w="med" len="med"/>
                      <a:tailEnd type="none" w="med" len="med"/>
                    </a:lnT>
                    <a:lnB w="100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S PGothic" pitchFamily="34" charset="-128"/>
                          <a:ea typeface="MS PGothic" pitchFamily="34" charset="-128"/>
                        </a:rPr>
                        <a:t>出願から２０年</a:t>
                      </a:r>
                    </a:p>
                  </a:txBody>
                  <a:tcPr marL="84406" marR="84406" anchor="ctr" horzOverflow="overflow">
                    <a:lnL>
                      <a:noFill/>
                    </a:lnL>
                    <a:lnR>
                      <a:noFill/>
                    </a:lnR>
                    <a:lnT w="10000" cap="flat" cmpd="sng" algn="ctr">
                      <a:solidFill>
                        <a:schemeClr val="accent1"/>
                      </a:solidFill>
                      <a:prstDash val="solid"/>
                      <a:round/>
                      <a:headEnd type="none" w="med" len="med"/>
                      <a:tailEnd type="none" w="med" len="med"/>
                    </a:lnT>
                    <a:lnB w="100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S PGothic" pitchFamily="34" charset="-128"/>
                          <a:ea typeface="MS PGothic" pitchFamily="34" charset="-128"/>
                        </a:rPr>
                        <a:t>登録日から１０年（更新無制限）</a:t>
                      </a:r>
                    </a:p>
                  </a:txBody>
                  <a:tcPr marL="84406" marR="84406" anchor="ctr" horzOverflow="overflow">
                    <a:lnL>
                      <a:noFill/>
                    </a:lnL>
                    <a:lnR w="10000" cap="flat" cmpd="sng" algn="ctr">
                      <a:solidFill>
                        <a:schemeClr val="accent1"/>
                      </a:solidFill>
                      <a:prstDash val="solid"/>
                      <a:round/>
                      <a:headEnd type="none" w="med" len="med"/>
                      <a:tailEnd type="none" w="med" len="med"/>
                    </a:lnR>
                    <a:lnT w="10000" cap="flat" cmpd="sng" algn="ctr">
                      <a:solidFill>
                        <a:schemeClr val="accent1"/>
                      </a:solidFill>
                      <a:prstDash val="solid"/>
                      <a:round/>
                      <a:headEnd type="none" w="med" len="med"/>
                      <a:tailEnd type="none" w="med" len="med"/>
                    </a:lnT>
                    <a:lnB w="10000" cap="flat" cmpd="sng" algn="ctr">
                      <a:solidFill>
                        <a:schemeClr val="accent1"/>
                      </a:solidFill>
                      <a:prstDash val="solid"/>
                      <a:round/>
                      <a:headEnd type="none" w="med" len="med"/>
                      <a:tailEnd type="none" w="med" len="med"/>
                    </a:lnB>
                    <a:lnTlToBr>
                      <a:noFill/>
                    </a:lnTlToBr>
                    <a:lnBlToTr>
                      <a:noFill/>
                    </a:lnBlToTr>
                    <a:noFill/>
                  </a:tcPr>
                </a:tc>
              </a:tr>
            </a:tbl>
          </a:graphicData>
        </a:graphic>
      </p:graphicFrame>
      <p:sp>
        <p:nvSpPr>
          <p:cNvPr id="14" name="スライド番号プレースホルダー 2"/>
          <p:cNvSpPr txBox="1">
            <a:spLocks/>
          </p:cNvSpPr>
          <p:nvPr/>
        </p:nvSpPr>
        <p:spPr>
          <a:xfrm>
            <a:off x="8742363" y="6605588"/>
            <a:ext cx="533400" cy="244475"/>
          </a:xfrm>
          <a:prstGeom prst="rect">
            <a:avLst/>
          </a:prstGeom>
        </p:spPr>
        <p:txBody>
          <a:bodyPr anchor="ctr">
            <a:normAutofit fontScale="85000" lnSpcReduction="20000"/>
          </a:bodyPr>
          <a:lstStyle>
            <a:defPPr>
              <a:defRPr lang="ja-JP"/>
            </a:defPPr>
            <a:lvl1pPr marL="0" algn="ctr" defTabSz="914400" rtl="0" eaLnBrk="1" latinLnBrk="0" hangingPunct="1">
              <a:defRPr kumimoji="0" sz="1400" b="1" kern="1200">
                <a:solidFill>
                  <a:srgbClr val="FFFFFF"/>
                </a:solidFill>
                <a:latin typeface="+mn-lt"/>
                <a:ea typeface="MS PGothic" pitchFamily="34"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fld id="{B60EC976-05C1-4919-B589-8FC927AA82FC}" type="slidenum">
              <a:rPr lang="en-US" altLang="ja-JP" smtClean="0"/>
              <a:pPr fontAlgn="auto">
                <a:spcBef>
                  <a:spcPts val="0"/>
                </a:spcBef>
                <a:spcAft>
                  <a:spcPts val="0"/>
                </a:spcAft>
                <a:defRPr/>
              </a:pPr>
              <a:t>4</a:t>
            </a:fld>
            <a:endParaRPr lang="en-US" altLang="ja-JP"/>
          </a:p>
        </p:txBody>
      </p:sp>
      <p:sp>
        <p:nvSpPr>
          <p:cNvPr id="15" name="スライド番号プレースホルダー 5"/>
          <p:cNvSpPr txBox="1">
            <a:spLocks/>
          </p:cNvSpPr>
          <p:nvPr/>
        </p:nvSpPr>
        <p:spPr>
          <a:xfrm>
            <a:off x="8748713" y="660717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58651795-9815-4146-8BF7-9E9F4E10A82B}" type="slidenum">
              <a:rPr lang="en-US" smtClean="0">
                <a:solidFill>
                  <a:prstClr val="black"/>
                </a:solidFill>
              </a:rPr>
              <a:pPr>
                <a:defRPr/>
              </a:pPr>
              <a:t>4</a:t>
            </a:fld>
            <a:endParaRPr lang="en-US" dirty="0">
              <a:solidFill>
                <a:prstClr val="black"/>
              </a:solidFill>
            </a:endParaRPr>
          </a:p>
        </p:txBody>
      </p:sp>
      <p:sp>
        <p:nvSpPr>
          <p:cNvPr id="30755" name="右矢印吹き出し 7"/>
          <p:cNvSpPr>
            <a:spLocks noChangeArrowheads="1"/>
          </p:cNvSpPr>
          <p:nvPr/>
        </p:nvSpPr>
        <p:spPr bwMode="auto">
          <a:xfrm flipH="1">
            <a:off x="5580063" y="1412875"/>
            <a:ext cx="3240087" cy="1584325"/>
          </a:xfrm>
          <a:prstGeom prst="rightArrowCallout">
            <a:avLst>
              <a:gd name="adj1" fmla="val 25000"/>
              <a:gd name="adj2" fmla="val 25000"/>
              <a:gd name="adj3" fmla="val 24626"/>
              <a:gd name="adj4" fmla="val 71236"/>
            </a:avLst>
          </a:prstGeom>
          <a:solidFill>
            <a:srgbClr val="FFCC99"/>
          </a:solidFill>
          <a:ln w="19050" algn="ctr">
            <a:solidFill>
              <a:srgbClr val="26697A"/>
            </a:solidFill>
            <a:miter lim="800000"/>
            <a:headEnd/>
            <a:tailEnd/>
          </a:ln>
        </p:spPr>
        <p:txBody>
          <a:bodyPr anchor="ctr"/>
          <a:lstStyle/>
          <a:p>
            <a:pPr algn="ctr"/>
            <a:r>
              <a:rPr lang="ja-JP" altLang="en-US" sz="3600">
                <a:solidFill>
                  <a:srgbClr val="000000"/>
                </a:solidFill>
                <a:latin typeface="Calibri" pitchFamily="34" charset="0"/>
              </a:rPr>
              <a:t>商標</a:t>
            </a:r>
            <a:endParaRPr lang="en-US" altLang="ja-JP" sz="3600">
              <a:solidFill>
                <a:srgbClr val="000000"/>
              </a:solidFill>
              <a:latin typeface="Calibri" pitchFamily="34" charset="0"/>
            </a:endParaRPr>
          </a:p>
          <a:p>
            <a:pPr algn="ctr"/>
            <a:r>
              <a:rPr lang="ja-JP" altLang="en-US" sz="2000">
                <a:solidFill>
                  <a:srgbClr val="000000"/>
                </a:solidFill>
                <a:latin typeface="Calibri" pitchFamily="34" charset="0"/>
              </a:rPr>
              <a:t>例）車の</a:t>
            </a:r>
          </a:p>
          <a:p>
            <a:pPr algn="ctr"/>
            <a:r>
              <a:rPr lang="ja-JP" altLang="en-US" sz="2000">
                <a:solidFill>
                  <a:srgbClr val="000000"/>
                </a:solidFill>
                <a:latin typeface="Calibri" pitchFamily="34" charset="0"/>
              </a:rPr>
              <a:t>名前やマーク</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2710" name="Rectangle 22"/>
          <p:cNvSpPr>
            <a:spLocks noChangeArrowheads="1"/>
          </p:cNvSpPr>
          <p:nvPr/>
        </p:nvSpPr>
        <p:spPr bwMode="auto">
          <a:xfrm>
            <a:off x="539750" y="5013325"/>
            <a:ext cx="1538288" cy="1223963"/>
          </a:xfrm>
          <a:prstGeom prst="rect">
            <a:avLst/>
          </a:prstGeom>
          <a:solidFill>
            <a:srgbClr val="FFD1FF"/>
          </a:solidFill>
          <a:ln w="19558" algn="ctr">
            <a:solidFill>
              <a:srgbClr val="C32D2E"/>
            </a:solidFill>
            <a:miter lim="800000"/>
            <a:headEnd/>
            <a:tailEnd/>
          </a:ln>
          <a:effectLst>
            <a:outerShdw dist="30000" dir="5400000" rotWithShape="0">
              <a:srgbClr val="000000">
                <a:alpha val="45000"/>
              </a:srgbClr>
            </a:outerShdw>
          </a:effectLst>
        </p:spPr>
        <p:txBody>
          <a:bodyPr wrap="none" anchor="ctr"/>
          <a:lstStyle/>
          <a:p>
            <a:pPr algn="ctr">
              <a:defRPr/>
            </a:pPr>
            <a:r>
              <a:rPr lang="ja-JP" altLang="en-US" sz="3200">
                <a:solidFill>
                  <a:prstClr val="black"/>
                </a:solidFill>
                <a:latin typeface="ＭＳ Ｐゴシック" pitchFamily="50" charset="-128"/>
                <a:ea typeface="+mn-ea"/>
              </a:rPr>
              <a:t>商標</a:t>
            </a:r>
          </a:p>
          <a:p>
            <a:pPr algn="ctr">
              <a:defRPr/>
            </a:pPr>
            <a:r>
              <a:rPr lang="ja-JP" altLang="en-US" sz="3200">
                <a:solidFill>
                  <a:prstClr val="black"/>
                </a:solidFill>
                <a:latin typeface="ＭＳ Ｐゴシック" pitchFamily="50" charset="-128"/>
                <a:ea typeface="+mn-ea"/>
              </a:rPr>
              <a:t>とは</a:t>
            </a:r>
          </a:p>
        </p:txBody>
      </p:sp>
      <p:sp>
        <p:nvSpPr>
          <p:cNvPr id="32770" name="Text Box 23"/>
          <p:cNvSpPr txBox="1">
            <a:spLocks noChangeArrowheads="1"/>
          </p:cNvSpPr>
          <p:nvPr/>
        </p:nvSpPr>
        <p:spPr bwMode="auto">
          <a:xfrm>
            <a:off x="2051050" y="5373688"/>
            <a:ext cx="504825" cy="457200"/>
          </a:xfrm>
          <a:prstGeom prst="rect">
            <a:avLst/>
          </a:prstGeom>
          <a:noFill/>
          <a:ln w="9525">
            <a:noFill/>
            <a:miter lim="800000"/>
            <a:headEnd/>
            <a:tailEnd/>
          </a:ln>
        </p:spPr>
        <p:txBody>
          <a:bodyPr>
            <a:spAutoFit/>
          </a:bodyPr>
          <a:lstStyle/>
          <a:p>
            <a:pPr>
              <a:spcBef>
                <a:spcPct val="50000"/>
              </a:spcBef>
            </a:pPr>
            <a:r>
              <a:rPr lang="ja-JP" altLang="en-US" sz="2400">
                <a:solidFill>
                  <a:srgbClr val="000000"/>
                </a:solidFill>
                <a:latin typeface="ＭＳ Ｐゴシック" charset="-128"/>
              </a:rPr>
              <a:t>＝</a:t>
            </a:r>
          </a:p>
        </p:txBody>
      </p:sp>
      <p:sp>
        <p:nvSpPr>
          <p:cNvPr id="32771" name="Rectangle 24"/>
          <p:cNvSpPr>
            <a:spLocks noChangeArrowheads="1"/>
          </p:cNvSpPr>
          <p:nvPr/>
        </p:nvSpPr>
        <p:spPr bwMode="auto">
          <a:xfrm>
            <a:off x="2555875" y="5013325"/>
            <a:ext cx="6264275" cy="576263"/>
          </a:xfrm>
          <a:prstGeom prst="rect">
            <a:avLst/>
          </a:prstGeom>
          <a:solidFill>
            <a:srgbClr val="CCFFFF"/>
          </a:solidFill>
          <a:ln w="22225">
            <a:solidFill>
              <a:srgbClr val="3366FF"/>
            </a:solidFill>
            <a:miter lim="800000"/>
            <a:headEnd/>
            <a:tailEnd/>
          </a:ln>
        </p:spPr>
        <p:txBody>
          <a:bodyPr wrap="none" anchor="ctr"/>
          <a:lstStyle/>
          <a:p>
            <a:pPr algn="ctr"/>
            <a:r>
              <a:rPr lang="ja-JP" altLang="en-US" sz="2400">
                <a:solidFill>
                  <a:srgbClr val="000000"/>
                </a:solidFill>
                <a:latin typeface="ＭＳ Ｐゴシック" charset="-128"/>
              </a:rPr>
              <a:t>業者が商品やサービスに使用するマーク</a:t>
            </a:r>
          </a:p>
        </p:txBody>
      </p:sp>
      <p:sp>
        <p:nvSpPr>
          <p:cNvPr id="32772" name="Rectangle 25"/>
          <p:cNvSpPr>
            <a:spLocks noChangeArrowheads="1"/>
          </p:cNvSpPr>
          <p:nvPr/>
        </p:nvSpPr>
        <p:spPr bwMode="auto">
          <a:xfrm>
            <a:off x="2555875" y="5661025"/>
            <a:ext cx="6264275" cy="576263"/>
          </a:xfrm>
          <a:prstGeom prst="rect">
            <a:avLst/>
          </a:prstGeom>
          <a:solidFill>
            <a:srgbClr val="CCFFFF"/>
          </a:solidFill>
          <a:ln w="22225">
            <a:solidFill>
              <a:srgbClr val="3366FF"/>
            </a:solidFill>
            <a:miter lim="800000"/>
            <a:headEnd/>
            <a:tailEnd/>
          </a:ln>
        </p:spPr>
        <p:txBody>
          <a:bodyPr wrap="none" anchor="ctr"/>
          <a:lstStyle/>
          <a:p>
            <a:pPr algn="ctr"/>
            <a:r>
              <a:rPr lang="ja-JP" altLang="en-US" sz="2400">
                <a:solidFill>
                  <a:srgbClr val="000000"/>
                </a:solidFill>
                <a:latin typeface="ＭＳ Ｐゴシック" charset="-128"/>
              </a:rPr>
              <a:t>他の商品やサービスと区別するためのマーク</a:t>
            </a:r>
          </a:p>
        </p:txBody>
      </p:sp>
      <p:sp>
        <p:nvSpPr>
          <p:cNvPr id="32773" name="Oval 36"/>
          <p:cNvSpPr>
            <a:spLocks noChangeArrowheads="1"/>
          </p:cNvSpPr>
          <p:nvPr/>
        </p:nvSpPr>
        <p:spPr bwMode="auto">
          <a:xfrm>
            <a:off x="250825" y="2420938"/>
            <a:ext cx="1800225" cy="1439862"/>
          </a:xfrm>
          <a:prstGeom prst="ellipse">
            <a:avLst/>
          </a:prstGeom>
          <a:solidFill>
            <a:srgbClr val="CCFFCC"/>
          </a:solidFill>
          <a:ln w="9525">
            <a:solidFill>
              <a:schemeClr val="tx1"/>
            </a:solidFill>
            <a:round/>
            <a:headEnd/>
            <a:tailEnd/>
          </a:ln>
        </p:spPr>
        <p:txBody>
          <a:bodyPr wrap="none" anchor="ctr"/>
          <a:lstStyle/>
          <a:p>
            <a:pPr algn="ctr"/>
            <a:r>
              <a:rPr lang="ja-JP" altLang="en-US" sz="2000" b="1">
                <a:solidFill>
                  <a:srgbClr val="000000"/>
                </a:solidFill>
                <a:latin typeface="ＭＳ Ｐゴシック" charset="-128"/>
              </a:rPr>
              <a:t>商標</a:t>
            </a:r>
          </a:p>
          <a:p>
            <a:pPr algn="ctr"/>
            <a:r>
              <a:rPr lang="ja-JP" altLang="en-US" sz="2000" b="1">
                <a:solidFill>
                  <a:srgbClr val="000000"/>
                </a:solidFill>
                <a:latin typeface="ＭＳ Ｐゴシック" charset="-128"/>
              </a:rPr>
              <a:t>（マーク）</a:t>
            </a:r>
          </a:p>
          <a:p>
            <a:pPr algn="ctr"/>
            <a:r>
              <a:rPr lang="ja-JP" altLang="en-US" sz="2000" b="1">
                <a:solidFill>
                  <a:srgbClr val="000000"/>
                </a:solidFill>
                <a:latin typeface="ＭＳ Ｐゴシック" charset="-128"/>
              </a:rPr>
              <a:t>の保護</a:t>
            </a:r>
          </a:p>
        </p:txBody>
      </p:sp>
      <p:sp>
        <p:nvSpPr>
          <p:cNvPr id="32774" name="Oval 37"/>
          <p:cNvSpPr>
            <a:spLocks noChangeArrowheads="1"/>
          </p:cNvSpPr>
          <p:nvPr/>
        </p:nvSpPr>
        <p:spPr bwMode="auto">
          <a:xfrm>
            <a:off x="2627313" y="2276475"/>
            <a:ext cx="2232025" cy="1728788"/>
          </a:xfrm>
          <a:prstGeom prst="ellipse">
            <a:avLst/>
          </a:prstGeom>
          <a:solidFill>
            <a:srgbClr val="99CCFF"/>
          </a:solidFill>
          <a:ln w="9525">
            <a:solidFill>
              <a:schemeClr val="tx1"/>
            </a:solidFill>
            <a:round/>
            <a:headEnd/>
            <a:tailEnd/>
          </a:ln>
        </p:spPr>
        <p:txBody>
          <a:bodyPr anchor="ctr"/>
          <a:lstStyle/>
          <a:p>
            <a:pPr algn="ctr"/>
            <a:r>
              <a:rPr lang="ja-JP" altLang="en-US" b="1">
                <a:solidFill>
                  <a:srgbClr val="000000"/>
                </a:solidFill>
                <a:latin typeface="ＭＳ Ｐゴシック" charset="-128"/>
              </a:rPr>
              <a:t>商標を使用する者の業務上の信用の維持</a:t>
            </a:r>
          </a:p>
        </p:txBody>
      </p:sp>
      <p:sp>
        <p:nvSpPr>
          <p:cNvPr id="32775" name="AutoShape 38"/>
          <p:cNvSpPr>
            <a:spLocks noChangeArrowheads="1"/>
          </p:cNvSpPr>
          <p:nvPr/>
        </p:nvSpPr>
        <p:spPr bwMode="auto">
          <a:xfrm>
            <a:off x="2124075" y="2708275"/>
            <a:ext cx="431800" cy="863600"/>
          </a:xfrm>
          <a:prstGeom prst="rightArrow">
            <a:avLst>
              <a:gd name="adj1" fmla="val 52991"/>
              <a:gd name="adj2" fmla="val 55981"/>
            </a:avLst>
          </a:prstGeom>
          <a:solidFill>
            <a:srgbClr val="FF0000"/>
          </a:solidFill>
          <a:ln w="9525">
            <a:noFill/>
            <a:miter lim="800000"/>
            <a:headEnd/>
            <a:tailEnd/>
          </a:ln>
        </p:spPr>
        <p:txBody>
          <a:bodyPr wrap="none" anchor="ctr"/>
          <a:lstStyle/>
          <a:p>
            <a:endParaRPr lang="ja-JP" altLang="en-US">
              <a:solidFill>
                <a:srgbClr val="000000"/>
              </a:solidFill>
              <a:latin typeface="ＭＳ Ｐゴシック" charset="-128"/>
            </a:endParaRPr>
          </a:p>
        </p:txBody>
      </p:sp>
      <p:sp>
        <p:nvSpPr>
          <p:cNvPr id="32776" name="AutoShape 39"/>
          <p:cNvSpPr>
            <a:spLocks/>
          </p:cNvSpPr>
          <p:nvPr/>
        </p:nvSpPr>
        <p:spPr bwMode="auto">
          <a:xfrm>
            <a:off x="5435600" y="1916113"/>
            <a:ext cx="360363" cy="2447925"/>
          </a:xfrm>
          <a:prstGeom prst="leftBrace">
            <a:avLst>
              <a:gd name="adj1" fmla="val 56608"/>
              <a:gd name="adj2" fmla="val 50000"/>
            </a:avLst>
          </a:prstGeom>
          <a:noFill/>
          <a:ln w="9525">
            <a:solidFill>
              <a:schemeClr val="tx1"/>
            </a:solidFill>
            <a:round/>
            <a:headEnd/>
            <a:tailEnd/>
          </a:ln>
        </p:spPr>
        <p:txBody>
          <a:bodyPr wrap="none" anchor="ctr"/>
          <a:lstStyle/>
          <a:p>
            <a:endParaRPr lang="ja-JP" altLang="en-US">
              <a:solidFill>
                <a:srgbClr val="000000"/>
              </a:solidFill>
              <a:latin typeface="ＭＳ Ｐゴシック" charset="-128"/>
            </a:endParaRPr>
          </a:p>
        </p:txBody>
      </p:sp>
      <p:sp>
        <p:nvSpPr>
          <p:cNvPr id="32777" name="AutoShape 40"/>
          <p:cNvSpPr>
            <a:spLocks noChangeArrowheads="1"/>
          </p:cNvSpPr>
          <p:nvPr/>
        </p:nvSpPr>
        <p:spPr bwMode="auto">
          <a:xfrm>
            <a:off x="5795963" y="2060575"/>
            <a:ext cx="2952750" cy="863600"/>
          </a:xfrm>
          <a:prstGeom prst="roundRect">
            <a:avLst>
              <a:gd name="adj" fmla="val 16667"/>
            </a:avLst>
          </a:prstGeom>
          <a:solidFill>
            <a:srgbClr val="FFCC99"/>
          </a:solidFill>
          <a:ln w="9525">
            <a:solidFill>
              <a:schemeClr val="tx1"/>
            </a:solidFill>
            <a:round/>
            <a:headEnd/>
            <a:tailEnd/>
          </a:ln>
        </p:spPr>
        <p:txBody>
          <a:bodyPr wrap="none" anchor="ctr"/>
          <a:lstStyle/>
          <a:p>
            <a:pPr algn="ctr"/>
            <a:r>
              <a:rPr lang="ja-JP" altLang="en-US" sz="2000" b="1">
                <a:solidFill>
                  <a:srgbClr val="000000"/>
                </a:solidFill>
                <a:latin typeface="ＭＳ Ｐゴシック" charset="-128"/>
              </a:rPr>
              <a:t>産業の発達</a:t>
            </a:r>
          </a:p>
        </p:txBody>
      </p:sp>
      <p:sp>
        <p:nvSpPr>
          <p:cNvPr id="32778" name="AutoShape 41"/>
          <p:cNvSpPr>
            <a:spLocks noChangeArrowheads="1"/>
          </p:cNvSpPr>
          <p:nvPr/>
        </p:nvSpPr>
        <p:spPr bwMode="auto">
          <a:xfrm>
            <a:off x="5795963" y="3357563"/>
            <a:ext cx="2952750" cy="863600"/>
          </a:xfrm>
          <a:prstGeom prst="roundRect">
            <a:avLst>
              <a:gd name="adj" fmla="val 16667"/>
            </a:avLst>
          </a:prstGeom>
          <a:solidFill>
            <a:srgbClr val="FFCC99"/>
          </a:solidFill>
          <a:ln w="9525">
            <a:solidFill>
              <a:schemeClr val="tx1"/>
            </a:solidFill>
            <a:round/>
            <a:headEnd/>
            <a:tailEnd/>
          </a:ln>
        </p:spPr>
        <p:txBody>
          <a:bodyPr wrap="none" anchor="ctr"/>
          <a:lstStyle/>
          <a:p>
            <a:pPr algn="ctr"/>
            <a:r>
              <a:rPr lang="ja-JP" altLang="en-US" sz="2000" b="1">
                <a:solidFill>
                  <a:srgbClr val="000000"/>
                </a:solidFill>
                <a:latin typeface="ＭＳ Ｐゴシック" charset="-128"/>
              </a:rPr>
              <a:t>需要者の利益の保護</a:t>
            </a:r>
          </a:p>
        </p:txBody>
      </p:sp>
      <p:sp>
        <p:nvSpPr>
          <p:cNvPr id="32779" name="AutoShape 42"/>
          <p:cNvSpPr>
            <a:spLocks noChangeArrowheads="1"/>
          </p:cNvSpPr>
          <p:nvPr/>
        </p:nvSpPr>
        <p:spPr bwMode="auto">
          <a:xfrm>
            <a:off x="4930775" y="2708275"/>
            <a:ext cx="431800" cy="863600"/>
          </a:xfrm>
          <a:prstGeom prst="rightArrow">
            <a:avLst>
              <a:gd name="adj1" fmla="val 52991"/>
              <a:gd name="adj2" fmla="val 55981"/>
            </a:avLst>
          </a:prstGeom>
          <a:solidFill>
            <a:srgbClr val="FF0000"/>
          </a:solidFill>
          <a:ln w="9525">
            <a:noFill/>
            <a:miter lim="800000"/>
            <a:headEnd/>
            <a:tailEnd/>
          </a:ln>
        </p:spPr>
        <p:txBody>
          <a:bodyPr wrap="none" anchor="ctr"/>
          <a:lstStyle/>
          <a:p>
            <a:endParaRPr lang="ja-JP" altLang="en-US">
              <a:solidFill>
                <a:srgbClr val="000000"/>
              </a:solidFill>
              <a:latin typeface="ＭＳ Ｐゴシック" charset="-128"/>
            </a:endParaRPr>
          </a:p>
        </p:txBody>
      </p:sp>
      <p:sp>
        <p:nvSpPr>
          <p:cNvPr id="32780" name="Rectangle 43"/>
          <p:cNvSpPr>
            <a:spLocks noChangeArrowheads="1"/>
          </p:cNvSpPr>
          <p:nvPr/>
        </p:nvSpPr>
        <p:spPr bwMode="auto">
          <a:xfrm>
            <a:off x="179388" y="1557338"/>
            <a:ext cx="8713787" cy="3024187"/>
          </a:xfrm>
          <a:prstGeom prst="rect">
            <a:avLst/>
          </a:prstGeom>
          <a:noFill/>
          <a:ln w="38100">
            <a:solidFill>
              <a:schemeClr val="tx1"/>
            </a:solidFill>
            <a:prstDash val="sysDot"/>
            <a:miter lim="800000"/>
            <a:headEnd/>
            <a:tailEnd/>
          </a:ln>
        </p:spPr>
        <p:txBody>
          <a:bodyPr wrap="none" anchor="ctr"/>
          <a:lstStyle/>
          <a:p>
            <a:endParaRPr lang="ja-JP" altLang="en-US">
              <a:solidFill>
                <a:srgbClr val="000000"/>
              </a:solidFill>
              <a:latin typeface="ＭＳ Ｐゴシック" charset="-128"/>
            </a:endParaRPr>
          </a:p>
        </p:txBody>
      </p:sp>
      <p:sp>
        <p:nvSpPr>
          <p:cNvPr id="32781" name="Text Box 44"/>
          <p:cNvSpPr txBox="1">
            <a:spLocks noChangeArrowheads="1"/>
          </p:cNvSpPr>
          <p:nvPr/>
        </p:nvSpPr>
        <p:spPr bwMode="auto">
          <a:xfrm>
            <a:off x="179388" y="1325563"/>
            <a:ext cx="2592387" cy="519112"/>
          </a:xfrm>
          <a:prstGeom prst="rect">
            <a:avLst/>
          </a:prstGeom>
          <a:solidFill>
            <a:schemeClr val="bg1"/>
          </a:solidFill>
          <a:ln w="28575" cmpd="dbl">
            <a:solidFill>
              <a:schemeClr val="tx1"/>
            </a:solidFill>
            <a:prstDash val="sysDash"/>
            <a:miter lim="800000"/>
            <a:headEnd/>
            <a:tailEnd/>
          </a:ln>
        </p:spPr>
        <p:txBody>
          <a:bodyPr>
            <a:spAutoFit/>
          </a:bodyPr>
          <a:lstStyle/>
          <a:p>
            <a:pPr algn="ctr"/>
            <a:r>
              <a:rPr lang="ja-JP" altLang="en-US" sz="2800">
                <a:solidFill>
                  <a:srgbClr val="000000"/>
                </a:solidFill>
                <a:latin typeface="ＭＳ Ｐゴシック" charset="-128"/>
              </a:rPr>
              <a:t>商標法の目的</a:t>
            </a:r>
          </a:p>
        </p:txBody>
      </p:sp>
      <p:sp>
        <p:nvSpPr>
          <p:cNvPr id="32782" name="タイトル 1"/>
          <p:cNvSpPr>
            <a:spLocks noGrp="1"/>
          </p:cNvSpPr>
          <p:nvPr>
            <p:ph type="title"/>
          </p:nvPr>
        </p:nvSpPr>
        <p:spPr>
          <a:xfrm>
            <a:off x="612775" y="115888"/>
            <a:ext cx="8153400" cy="990600"/>
          </a:xfrm>
        </p:spPr>
        <p:txBody>
          <a:bodyPr/>
          <a:lstStyle/>
          <a:p>
            <a:r>
              <a:rPr lang="ja-JP" altLang="en-US" smtClean="0">
                <a:latin typeface="ＭＳ Ｐゴシック" charset="-128"/>
                <a:ea typeface="ＭＳ Ｐゴシック" charset="-128"/>
              </a:rPr>
              <a:t>商標制度の目的と保護対象</a:t>
            </a:r>
          </a:p>
        </p:txBody>
      </p:sp>
      <p:sp>
        <p:nvSpPr>
          <p:cNvPr id="17" name="Rectangle 8"/>
          <p:cNvSpPr>
            <a:spLocks noChangeArrowheads="1"/>
          </p:cNvSpPr>
          <p:nvPr/>
        </p:nvSpPr>
        <p:spPr bwMode="auto">
          <a:xfrm>
            <a:off x="0" y="0"/>
            <a:ext cx="1279525"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MS PGothic" pitchFamily="34" charset="-128"/>
                <a:ea typeface="+mn-ea"/>
              </a:rPr>
              <a:t>１４－１</a:t>
            </a:r>
            <a:endParaRPr lang="en-US" altLang="ja-JP" sz="2800" dirty="0">
              <a:solidFill>
                <a:prstClr val="black"/>
              </a:solidFill>
              <a:latin typeface="MS PGothic" pitchFamily="34" charset="-128"/>
              <a:ea typeface="+mn-ea"/>
            </a:endParaRPr>
          </a:p>
        </p:txBody>
      </p:sp>
      <p:sp>
        <p:nvSpPr>
          <p:cNvPr id="18" name="スライド番号プレースホルダー 5"/>
          <p:cNvSpPr txBox="1">
            <a:spLocks/>
          </p:cNvSpPr>
          <p:nvPr/>
        </p:nvSpPr>
        <p:spPr>
          <a:xfrm>
            <a:off x="86756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249318A4-82CB-4AD2-887B-768DD5877F37}" type="slidenum">
              <a:rPr lang="en-US" smtClean="0">
                <a:solidFill>
                  <a:prstClr val="black"/>
                </a:solidFill>
              </a:rPr>
              <a:pPr>
                <a:defRPr/>
              </a:pPr>
              <a:t>5</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AutoShape 3"/>
          <p:cNvSpPr>
            <a:spLocks noChangeArrowheads="1"/>
          </p:cNvSpPr>
          <p:nvPr/>
        </p:nvSpPr>
        <p:spPr bwMode="auto">
          <a:xfrm>
            <a:off x="215900" y="1485900"/>
            <a:ext cx="8748713" cy="3167063"/>
          </a:xfrm>
          <a:prstGeom prst="roundRect">
            <a:avLst>
              <a:gd name="adj" fmla="val 16667"/>
            </a:avLst>
          </a:prstGeom>
          <a:solidFill>
            <a:srgbClr val="CCFFFF"/>
          </a:solidFill>
          <a:ln w="28575">
            <a:solidFill>
              <a:srgbClr val="0000FF"/>
            </a:solidFill>
            <a:round/>
            <a:headEnd/>
            <a:tailEnd/>
          </a:ln>
          <a:effectLst>
            <a:prstShdw prst="shdw17" dist="17961" dir="2700000">
              <a:srgbClr val="000099"/>
            </a:prstShdw>
          </a:effectLst>
        </p:spPr>
        <p:txBody>
          <a:bodyPr wrap="none" lIns="87078" tIns="43539" rIns="87078" bIns="43539" anchor="ctr"/>
          <a:lstStyle/>
          <a:p>
            <a:r>
              <a:rPr kumimoji="0" lang="ja-JP" altLang="en-US">
                <a:solidFill>
                  <a:srgbClr val="0000CC"/>
                </a:solidFill>
                <a:latin typeface="ＭＳ Ｐゴシック" charset="-128"/>
              </a:rPr>
              <a:t>出所表示機能：</a:t>
            </a:r>
            <a:r>
              <a:rPr kumimoji="0" lang="ja-JP" altLang="en-US">
                <a:solidFill>
                  <a:srgbClr val="000000"/>
                </a:solidFill>
                <a:latin typeface="ＭＳ Ｐゴシック" charset="-128"/>
              </a:rPr>
              <a:t>同一の商標を付した商品やサービスは、いつも一定の生産者、販売者</a:t>
            </a:r>
            <a:endParaRPr kumimoji="0" lang="en-US" altLang="ja-JP">
              <a:solidFill>
                <a:srgbClr val="000000"/>
              </a:solidFill>
              <a:latin typeface="ＭＳ Ｐゴシック" charset="-128"/>
            </a:endParaRPr>
          </a:p>
          <a:p>
            <a:r>
              <a:rPr kumimoji="0" lang="ja-JP" altLang="en-US">
                <a:solidFill>
                  <a:srgbClr val="000000"/>
                </a:solidFill>
                <a:latin typeface="ＭＳ Ｐゴシック" charset="-128"/>
              </a:rPr>
              <a:t>　　　　　　　　　　または提供者によるものであることを示す機能</a:t>
            </a:r>
          </a:p>
          <a:p>
            <a:endParaRPr kumimoji="0" lang="ja-JP" altLang="en-US">
              <a:solidFill>
                <a:srgbClr val="000000"/>
              </a:solidFill>
              <a:latin typeface="ＭＳ Ｐゴシック" charset="-128"/>
            </a:endParaRPr>
          </a:p>
          <a:p>
            <a:r>
              <a:rPr kumimoji="0" lang="ja-JP" altLang="en-US">
                <a:solidFill>
                  <a:srgbClr val="0000CC"/>
                </a:solidFill>
                <a:latin typeface="ＭＳ Ｐゴシック" charset="-128"/>
              </a:rPr>
              <a:t>品質保証機能：</a:t>
            </a:r>
            <a:r>
              <a:rPr kumimoji="0" lang="ja-JP" altLang="en-US">
                <a:solidFill>
                  <a:srgbClr val="000000"/>
                </a:solidFill>
                <a:latin typeface="ＭＳ Ｐゴシック" charset="-128"/>
              </a:rPr>
              <a:t>同一の商標を付した商品やサービスは、いつも一定の品質・質を備えて</a:t>
            </a:r>
            <a:endParaRPr kumimoji="0" lang="en-US" altLang="ja-JP">
              <a:solidFill>
                <a:srgbClr val="000000"/>
              </a:solidFill>
              <a:latin typeface="ＭＳ Ｐゴシック" charset="-128"/>
            </a:endParaRPr>
          </a:p>
          <a:p>
            <a:r>
              <a:rPr kumimoji="0" lang="ja-JP" altLang="en-US">
                <a:solidFill>
                  <a:srgbClr val="000000"/>
                </a:solidFill>
                <a:latin typeface="ＭＳ Ｐゴシック" charset="-128"/>
              </a:rPr>
              <a:t>　　　　　　　　　　いるという信頼を保証する機能</a:t>
            </a:r>
          </a:p>
          <a:p>
            <a:endParaRPr kumimoji="0" lang="ja-JP" altLang="en-US">
              <a:solidFill>
                <a:srgbClr val="000000"/>
              </a:solidFill>
              <a:latin typeface="ＭＳ Ｐゴシック" charset="-128"/>
            </a:endParaRPr>
          </a:p>
          <a:p>
            <a:r>
              <a:rPr kumimoji="0" lang="ja-JP" altLang="en-US">
                <a:solidFill>
                  <a:srgbClr val="0000CC"/>
                </a:solidFill>
                <a:latin typeface="ＭＳ Ｐゴシック" charset="-128"/>
              </a:rPr>
              <a:t>広告・宣伝機能：</a:t>
            </a:r>
            <a:r>
              <a:rPr kumimoji="0" lang="ja-JP" altLang="en-US">
                <a:solidFill>
                  <a:srgbClr val="000000"/>
                </a:solidFill>
                <a:latin typeface="ＭＳ Ｐゴシック" charset="-128"/>
              </a:rPr>
              <a:t>広告に使用することにより、その事業者の商品またはサービスである</a:t>
            </a:r>
            <a:endParaRPr kumimoji="0" lang="en-US" altLang="ja-JP">
              <a:solidFill>
                <a:srgbClr val="000000"/>
              </a:solidFill>
              <a:latin typeface="ＭＳ Ｐゴシック" charset="-128"/>
            </a:endParaRPr>
          </a:p>
          <a:p>
            <a:r>
              <a:rPr kumimoji="0" lang="ja-JP" altLang="en-US">
                <a:solidFill>
                  <a:srgbClr val="000000"/>
                </a:solidFill>
                <a:latin typeface="ＭＳ Ｐゴシック" charset="-128"/>
              </a:rPr>
              <a:t>　　　　　　　　　　　ことを需要者・消費者に伝え、商品またはサービスの購入・利用を</a:t>
            </a:r>
            <a:endParaRPr kumimoji="0" lang="en-US" altLang="ja-JP">
              <a:solidFill>
                <a:srgbClr val="000000"/>
              </a:solidFill>
              <a:latin typeface="ＭＳ Ｐゴシック" charset="-128"/>
            </a:endParaRPr>
          </a:p>
          <a:p>
            <a:r>
              <a:rPr kumimoji="0" lang="ja-JP" altLang="en-US">
                <a:solidFill>
                  <a:srgbClr val="000000"/>
                </a:solidFill>
                <a:latin typeface="ＭＳ Ｐゴシック" charset="-128"/>
              </a:rPr>
              <a:t>　　　　　　　　　　　喚起させる機能</a:t>
            </a:r>
            <a:endParaRPr lang="ja-JP" altLang="en-US">
              <a:solidFill>
                <a:srgbClr val="000000"/>
              </a:solidFill>
              <a:latin typeface="ＭＳ Ｐゴシック" charset="-128"/>
            </a:endParaRPr>
          </a:p>
        </p:txBody>
      </p:sp>
      <p:grpSp>
        <p:nvGrpSpPr>
          <p:cNvPr id="34818" name="Group 4"/>
          <p:cNvGrpSpPr>
            <a:grpSpLocks/>
          </p:cNvGrpSpPr>
          <p:nvPr/>
        </p:nvGrpSpPr>
        <p:grpSpPr bwMode="auto">
          <a:xfrm>
            <a:off x="250825" y="5268913"/>
            <a:ext cx="8783638" cy="1473200"/>
            <a:chOff x="114" y="1842"/>
            <a:chExt cx="5533" cy="928"/>
          </a:xfrm>
        </p:grpSpPr>
        <p:sp>
          <p:nvSpPr>
            <p:cNvPr id="34824" name="AutoShape 5"/>
            <p:cNvSpPr>
              <a:spLocks noChangeArrowheads="1"/>
            </p:cNvSpPr>
            <p:nvPr/>
          </p:nvSpPr>
          <p:spPr bwMode="auto">
            <a:xfrm>
              <a:off x="114" y="2115"/>
              <a:ext cx="816" cy="429"/>
            </a:xfrm>
            <a:prstGeom prst="roundRect">
              <a:avLst>
                <a:gd name="adj" fmla="val 16667"/>
              </a:avLst>
            </a:prstGeom>
            <a:solidFill>
              <a:srgbClr val="CCFFCC"/>
            </a:solidFill>
            <a:ln w="25400" algn="ctr">
              <a:solidFill>
                <a:srgbClr val="008080"/>
              </a:solidFill>
              <a:round/>
              <a:headEnd/>
              <a:tailEnd/>
            </a:ln>
          </p:spPr>
          <p:txBody>
            <a:bodyPr wrap="none" anchor="ctr"/>
            <a:lstStyle/>
            <a:p>
              <a:pPr algn="ctr"/>
              <a:r>
                <a:rPr lang="ja-JP" altLang="en-US" sz="2000">
                  <a:solidFill>
                    <a:srgbClr val="000000"/>
                  </a:solidFill>
                  <a:latin typeface="ＭＳ Ｐゴシック" charset="-128"/>
                </a:rPr>
                <a:t>商標とは</a:t>
              </a:r>
              <a:endParaRPr lang="ja-JP" altLang="en-US">
                <a:solidFill>
                  <a:srgbClr val="000000"/>
                </a:solidFill>
                <a:latin typeface="ＭＳ Ｐゴシック" charset="-128"/>
              </a:endParaRPr>
            </a:p>
          </p:txBody>
        </p:sp>
        <p:sp>
          <p:nvSpPr>
            <p:cNvPr id="34825" name="AutoShape 6"/>
            <p:cNvSpPr>
              <a:spLocks noChangeArrowheads="1"/>
            </p:cNvSpPr>
            <p:nvPr/>
          </p:nvSpPr>
          <p:spPr bwMode="auto">
            <a:xfrm>
              <a:off x="1292" y="1842"/>
              <a:ext cx="908" cy="429"/>
            </a:xfrm>
            <a:prstGeom prst="roundRect">
              <a:avLst>
                <a:gd name="adj" fmla="val 16667"/>
              </a:avLst>
            </a:prstGeom>
            <a:solidFill>
              <a:srgbClr val="CCFFCC"/>
            </a:solidFill>
            <a:ln w="25400" algn="ctr">
              <a:solidFill>
                <a:srgbClr val="008080"/>
              </a:solidFill>
              <a:round/>
              <a:headEnd/>
              <a:tailEnd/>
            </a:ln>
          </p:spPr>
          <p:txBody>
            <a:bodyPr wrap="none" anchor="ctr"/>
            <a:lstStyle/>
            <a:p>
              <a:pPr algn="ctr"/>
              <a:r>
                <a:rPr lang="ja-JP" altLang="en-US" sz="2000">
                  <a:solidFill>
                    <a:srgbClr val="000000"/>
                  </a:solidFill>
                  <a:latin typeface="ＭＳ Ｐゴシック" charset="-128"/>
                </a:rPr>
                <a:t>権利者</a:t>
              </a:r>
            </a:p>
            <a:p>
              <a:pPr algn="ctr"/>
              <a:r>
                <a:rPr lang="ja-JP" altLang="en-US" sz="2000">
                  <a:solidFill>
                    <a:srgbClr val="000000"/>
                  </a:solidFill>
                  <a:latin typeface="ＭＳ Ｐゴシック" charset="-128"/>
                </a:rPr>
                <a:t>にとって</a:t>
              </a:r>
              <a:endParaRPr lang="ja-JP" altLang="en-US">
                <a:solidFill>
                  <a:srgbClr val="000000"/>
                </a:solidFill>
                <a:latin typeface="ＭＳ Ｐゴシック" charset="-128"/>
              </a:endParaRPr>
            </a:p>
          </p:txBody>
        </p:sp>
        <p:sp>
          <p:nvSpPr>
            <p:cNvPr id="34826" name="AutoShape 7"/>
            <p:cNvSpPr>
              <a:spLocks noChangeArrowheads="1"/>
            </p:cNvSpPr>
            <p:nvPr/>
          </p:nvSpPr>
          <p:spPr bwMode="auto">
            <a:xfrm>
              <a:off x="1292" y="2341"/>
              <a:ext cx="908" cy="429"/>
            </a:xfrm>
            <a:prstGeom prst="roundRect">
              <a:avLst>
                <a:gd name="adj" fmla="val 16667"/>
              </a:avLst>
            </a:prstGeom>
            <a:solidFill>
              <a:srgbClr val="CCFFCC"/>
            </a:solidFill>
            <a:ln w="25400" algn="ctr">
              <a:solidFill>
                <a:srgbClr val="008080"/>
              </a:solidFill>
              <a:round/>
              <a:headEnd/>
              <a:tailEnd/>
            </a:ln>
          </p:spPr>
          <p:txBody>
            <a:bodyPr wrap="none" anchor="ctr"/>
            <a:lstStyle/>
            <a:p>
              <a:pPr algn="ctr"/>
              <a:r>
                <a:rPr lang="ja-JP" altLang="en-US" sz="2000">
                  <a:solidFill>
                    <a:srgbClr val="000000"/>
                  </a:solidFill>
                  <a:latin typeface="ＭＳ Ｐゴシック" charset="-128"/>
                </a:rPr>
                <a:t>需要者</a:t>
              </a:r>
            </a:p>
            <a:p>
              <a:pPr algn="ctr"/>
              <a:r>
                <a:rPr lang="ja-JP" altLang="en-US" sz="2000">
                  <a:solidFill>
                    <a:srgbClr val="000000"/>
                  </a:solidFill>
                  <a:latin typeface="ＭＳ Ｐゴシック" charset="-128"/>
                </a:rPr>
                <a:t>にとって</a:t>
              </a:r>
              <a:endParaRPr lang="ja-JP" altLang="en-US">
                <a:solidFill>
                  <a:srgbClr val="000000"/>
                </a:solidFill>
                <a:latin typeface="ＭＳ Ｐゴシック" charset="-128"/>
              </a:endParaRPr>
            </a:p>
          </p:txBody>
        </p:sp>
        <p:sp>
          <p:nvSpPr>
            <p:cNvPr id="34827" name="Rectangle 8"/>
            <p:cNvSpPr>
              <a:spLocks noChangeArrowheads="1"/>
            </p:cNvSpPr>
            <p:nvPr/>
          </p:nvSpPr>
          <p:spPr bwMode="auto">
            <a:xfrm>
              <a:off x="2290" y="1965"/>
              <a:ext cx="3267" cy="240"/>
            </a:xfrm>
            <a:prstGeom prst="rect">
              <a:avLst/>
            </a:prstGeom>
            <a:noFill/>
            <a:ln w="9525">
              <a:noFill/>
              <a:miter lim="800000"/>
              <a:headEnd/>
              <a:tailEnd/>
            </a:ln>
          </p:spPr>
          <p:txBody>
            <a:bodyPr>
              <a:spAutoFit/>
            </a:bodyPr>
            <a:lstStyle/>
            <a:p>
              <a:pPr>
                <a:lnSpc>
                  <a:spcPct val="120000"/>
                </a:lnSpc>
              </a:pPr>
              <a:r>
                <a:rPr kumimoji="0" lang="ja-JP" altLang="en-US">
                  <a:solidFill>
                    <a:srgbClr val="0000CC"/>
                  </a:solidFill>
                  <a:latin typeface="ＭＳ Ｐゴシック" charset="-128"/>
                </a:rPr>
                <a:t>これまで積み重ねてきた企業努力（信用）の現れ。</a:t>
              </a:r>
            </a:p>
          </p:txBody>
        </p:sp>
        <p:sp>
          <p:nvSpPr>
            <p:cNvPr id="34828" name="Rectangle 9"/>
            <p:cNvSpPr>
              <a:spLocks noChangeArrowheads="1"/>
            </p:cNvSpPr>
            <p:nvPr/>
          </p:nvSpPr>
          <p:spPr bwMode="auto">
            <a:xfrm>
              <a:off x="2245" y="2341"/>
              <a:ext cx="3402" cy="404"/>
            </a:xfrm>
            <a:prstGeom prst="rect">
              <a:avLst/>
            </a:prstGeom>
            <a:noFill/>
            <a:ln w="9525">
              <a:noFill/>
              <a:miter lim="800000"/>
              <a:headEnd/>
              <a:tailEnd/>
            </a:ln>
          </p:spPr>
          <p:txBody>
            <a:bodyPr>
              <a:spAutoFit/>
            </a:bodyPr>
            <a:lstStyle/>
            <a:p>
              <a:r>
                <a:rPr kumimoji="0" lang="ja-JP" altLang="en-US">
                  <a:solidFill>
                    <a:srgbClr val="0000CC"/>
                  </a:solidFill>
                  <a:latin typeface="ＭＳ Ｐゴシック" charset="-128"/>
                </a:rPr>
                <a:t>その商品やサービスがどこの企業のもので、信頼できるものなのか判断できるもの。</a:t>
              </a:r>
            </a:p>
          </p:txBody>
        </p:sp>
        <p:sp>
          <p:nvSpPr>
            <p:cNvPr id="34829" name="Text Box 10"/>
            <p:cNvSpPr txBox="1">
              <a:spLocks noChangeArrowheads="1"/>
            </p:cNvSpPr>
            <p:nvPr/>
          </p:nvSpPr>
          <p:spPr bwMode="auto">
            <a:xfrm>
              <a:off x="975" y="2160"/>
              <a:ext cx="318" cy="288"/>
            </a:xfrm>
            <a:prstGeom prst="rect">
              <a:avLst/>
            </a:prstGeom>
            <a:noFill/>
            <a:ln w="9525">
              <a:noFill/>
              <a:miter lim="800000"/>
              <a:headEnd/>
              <a:tailEnd/>
            </a:ln>
          </p:spPr>
          <p:txBody>
            <a:bodyPr>
              <a:spAutoFit/>
            </a:bodyPr>
            <a:lstStyle/>
            <a:p>
              <a:pPr>
                <a:spcBef>
                  <a:spcPct val="50000"/>
                </a:spcBef>
              </a:pPr>
              <a:r>
                <a:rPr lang="ja-JP" altLang="en-US" sz="2400">
                  <a:solidFill>
                    <a:srgbClr val="000000"/>
                  </a:solidFill>
                  <a:latin typeface="ＭＳ Ｐゴシック" charset="-128"/>
                </a:rPr>
                <a:t>＝</a:t>
              </a:r>
            </a:p>
          </p:txBody>
        </p:sp>
      </p:grpSp>
      <p:pic>
        <p:nvPicPr>
          <p:cNvPr id="34819" name="Picture 11" descr="ILM04_FB01009"/>
          <p:cNvPicPr>
            <a:picLocks noChangeAspect="1" noChangeArrowheads="1"/>
          </p:cNvPicPr>
          <p:nvPr/>
        </p:nvPicPr>
        <p:blipFill>
          <a:blip r:embed="rId3"/>
          <a:srcRect/>
          <a:stretch>
            <a:fillRect/>
          </a:stretch>
        </p:blipFill>
        <p:spPr bwMode="auto">
          <a:xfrm>
            <a:off x="7677150" y="4745038"/>
            <a:ext cx="708025" cy="758825"/>
          </a:xfrm>
          <a:prstGeom prst="rect">
            <a:avLst/>
          </a:prstGeom>
          <a:solidFill>
            <a:schemeClr val="accent1"/>
          </a:solidFill>
          <a:ln w="9525">
            <a:noFill/>
            <a:miter lim="800000"/>
            <a:headEnd/>
            <a:tailEnd/>
          </a:ln>
        </p:spPr>
      </p:pic>
      <p:pic>
        <p:nvPicPr>
          <p:cNvPr id="34820" name="Picture 12" descr="ILM04_BB03006"/>
          <p:cNvPicPr>
            <a:picLocks noChangeAspect="1" noChangeArrowheads="1"/>
          </p:cNvPicPr>
          <p:nvPr/>
        </p:nvPicPr>
        <p:blipFill>
          <a:blip r:embed="rId4">
            <a:clrChange>
              <a:clrFrom>
                <a:srgbClr val="2E450D"/>
              </a:clrFrom>
              <a:clrTo>
                <a:srgbClr val="2E450D">
                  <a:alpha val="0"/>
                </a:srgbClr>
              </a:clrTo>
            </a:clrChange>
          </a:blip>
          <a:srcRect/>
          <a:stretch>
            <a:fillRect/>
          </a:stretch>
        </p:blipFill>
        <p:spPr bwMode="auto">
          <a:xfrm>
            <a:off x="8399463" y="5129213"/>
            <a:ext cx="563562" cy="590550"/>
          </a:xfrm>
          <a:prstGeom prst="rect">
            <a:avLst/>
          </a:prstGeom>
          <a:noFill/>
          <a:ln w="9525">
            <a:noFill/>
            <a:miter lim="800000"/>
            <a:headEnd/>
            <a:tailEnd/>
          </a:ln>
        </p:spPr>
      </p:pic>
      <p:sp>
        <p:nvSpPr>
          <p:cNvPr id="34821" name="タイトル 1"/>
          <p:cNvSpPr>
            <a:spLocks noGrp="1"/>
          </p:cNvSpPr>
          <p:nvPr>
            <p:ph type="title"/>
          </p:nvPr>
        </p:nvSpPr>
        <p:spPr>
          <a:xfrm>
            <a:off x="612775" y="115888"/>
            <a:ext cx="8153400" cy="990600"/>
          </a:xfrm>
        </p:spPr>
        <p:txBody>
          <a:bodyPr/>
          <a:lstStyle/>
          <a:p>
            <a:r>
              <a:rPr lang="ja-JP" altLang="en-US" smtClean="0">
                <a:latin typeface="ＭＳ Ｐゴシック" charset="-128"/>
                <a:ea typeface="ＭＳ Ｐゴシック" charset="-128"/>
              </a:rPr>
              <a:t>商標が果たす役割</a:t>
            </a:r>
          </a:p>
        </p:txBody>
      </p:sp>
      <p:sp>
        <p:nvSpPr>
          <p:cNvPr id="16" name="Rectangle 8"/>
          <p:cNvSpPr>
            <a:spLocks noChangeArrowheads="1"/>
          </p:cNvSpPr>
          <p:nvPr/>
        </p:nvSpPr>
        <p:spPr bwMode="auto">
          <a:xfrm>
            <a:off x="-14288" y="1588"/>
            <a:ext cx="1279526"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ＭＳ Ｐゴシック" pitchFamily="50" charset="-128"/>
                <a:ea typeface="+mn-ea"/>
              </a:rPr>
              <a:t>１４－１</a:t>
            </a:r>
            <a:endParaRPr lang="en-US" altLang="ja-JP" sz="2800" dirty="0">
              <a:solidFill>
                <a:prstClr val="black"/>
              </a:solidFill>
              <a:latin typeface="ＭＳ Ｐゴシック" pitchFamily="50" charset="-128"/>
              <a:ea typeface="+mn-ea"/>
            </a:endParaRPr>
          </a:p>
        </p:txBody>
      </p:sp>
      <p:sp>
        <p:nvSpPr>
          <p:cNvPr id="15" name="スライド番号プレースホルダー 5"/>
          <p:cNvSpPr txBox="1">
            <a:spLocks/>
          </p:cNvSpPr>
          <p:nvPr/>
        </p:nvSpPr>
        <p:spPr>
          <a:xfrm>
            <a:off x="86756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32596F26-A40D-4E0D-80CF-D0B5918CA46D}" type="slidenum">
              <a:rPr lang="en-US" smtClean="0">
                <a:solidFill>
                  <a:prstClr val="black"/>
                </a:solidFill>
              </a:rPr>
              <a:pPr>
                <a:defRPr/>
              </a:pPr>
              <a:t>6</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ChangeArrowheads="1"/>
          </p:cNvSpPr>
          <p:nvPr/>
        </p:nvSpPr>
        <p:spPr bwMode="auto">
          <a:xfrm>
            <a:off x="468313" y="1341438"/>
            <a:ext cx="8218487" cy="5348287"/>
          </a:xfrm>
          <a:prstGeom prst="rect">
            <a:avLst/>
          </a:prstGeom>
          <a:noFill/>
          <a:ln w="38100" cmpd="dbl">
            <a:solidFill>
              <a:srgbClr val="0000CC"/>
            </a:solidFill>
            <a:miter lim="800000"/>
            <a:headEnd/>
            <a:tailEnd/>
          </a:ln>
          <a:effectLst>
            <a:prstShdw prst="shdw17" dist="17961" dir="2700000">
              <a:srgbClr val="00007A"/>
            </a:prstShdw>
          </a:effectLst>
        </p:spPr>
        <p:txBody>
          <a:bodyPr wrap="none" lIns="87078" tIns="43539" rIns="87078" bIns="43539" anchor="ctr"/>
          <a:lstStyle/>
          <a:p>
            <a:endParaRPr lang="ja-JP" altLang="en-US">
              <a:solidFill>
                <a:srgbClr val="000000"/>
              </a:solidFill>
              <a:latin typeface="ＭＳ Ｐゴシック" charset="-128"/>
            </a:endParaRPr>
          </a:p>
        </p:txBody>
      </p:sp>
      <p:sp>
        <p:nvSpPr>
          <p:cNvPr id="883720" name="Rectangle 8"/>
          <p:cNvSpPr>
            <a:spLocks noChangeArrowheads="1"/>
          </p:cNvSpPr>
          <p:nvPr/>
        </p:nvSpPr>
        <p:spPr bwMode="auto">
          <a:xfrm>
            <a:off x="661988" y="5535613"/>
            <a:ext cx="6553200" cy="846137"/>
          </a:xfrm>
          <a:prstGeom prst="rect">
            <a:avLst/>
          </a:prstGeom>
          <a:noFill/>
          <a:ln>
            <a:noFill/>
          </a:ln>
          <a:effectLst>
            <a:prstShdw prst="shdw17" dist="17961" dir="2700000">
              <a:schemeClr val="tx1">
                <a:gamma/>
                <a:shade val="60000"/>
                <a:invGamma/>
              </a:schemeClr>
            </a:prstShdw>
          </a:effectLst>
          <a:extLst/>
        </p:spPr>
        <p:txBody>
          <a:bodyPr wrap="none" lIns="87078" tIns="43539" rIns="87078" bIns="43539" anchor="ctr"/>
          <a:lstStyle/>
          <a:p>
            <a:pPr fontAlgn="auto">
              <a:spcBef>
                <a:spcPct val="30000"/>
              </a:spcBef>
              <a:spcAft>
                <a:spcPts val="0"/>
              </a:spcAft>
              <a:defRPr/>
            </a:pPr>
            <a:r>
              <a:rPr kumimoji="0" lang="ja-JP" altLang="en-US" sz="2000" b="1">
                <a:solidFill>
                  <a:prstClr val="black"/>
                </a:solidFill>
                <a:effectLst>
                  <a:outerShdw blurRad="38100" dist="38100" dir="2700000" algn="tl">
                    <a:srgbClr val="C0C0C0"/>
                  </a:outerShdw>
                </a:effectLst>
                <a:latin typeface="ＭＳ Ｐゴシック" pitchFamily="50" charset="-128"/>
                <a:ea typeface="+mn-ea"/>
              </a:rPr>
              <a:t>結合商標</a:t>
            </a:r>
            <a:r>
              <a:rPr kumimoji="0" lang="ja-JP" altLang="en-US" sz="2000">
                <a:solidFill>
                  <a:prstClr val="black"/>
                </a:solidFill>
                <a:latin typeface="ＭＳ Ｐゴシック" pitchFamily="50" charset="-128"/>
                <a:ea typeface="+mn-ea"/>
              </a:rPr>
              <a:t>：</a:t>
            </a:r>
            <a:r>
              <a:rPr kumimoji="0" lang="ja-JP" altLang="en-US">
                <a:solidFill>
                  <a:prstClr val="black"/>
                </a:solidFill>
                <a:latin typeface="ＭＳ Ｐゴシック" pitchFamily="50" charset="-128"/>
                <a:ea typeface="+mn-ea"/>
              </a:rPr>
              <a:t>文字、図形、記号、色の</a:t>
            </a:r>
            <a:r>
              <a:rPr kumimoji="0" lang="ja-JP" altLang="en-US" b="1">
                <a:solidFill>
                  <a:srgbClr val="0000FF"/>
                </a:solidFill>
                <a:latin typeface="ＭＳ Ｐゴシック" pitchFamily="50" charset="-128"/>
                <a:ea typeface="+mn-ea"/>
              </a:rPr>
              <a:t>２つ以上を組み合わせた</a:t>
            </a:r>
          </a:p>
          <a:p>
            <a:pPr fontAlgn="auto">
              <a:spcBef>
                <a:spcPct val="30000"/>
              </a:spcBef>
              <a:spcAft>
                <a:spcPts val="0"/>
              </a:spcAft>
              <a:defRPr/>
            </a:pPr>
            <a:r>
              <a:rPr kumimoji="0" lang="ja-JP" altLang="en-US" b="1">
                <a:solidFill>
                  <a:srgbClr val="0000FF"/>
                </a:solidFill>
                <a:latin typeface="ＭＳ Ｐゴシック" pitchFamily="50" charset="-128"/>
                <a:ea typeface="+mn-ea"/>
              </a:rPr>
              <a:t>　　　　　商標</a:t>
            </a:r>
            <a:endParaRPr kumimoji="0" lang="ja-JP" altLang="en-US">
              <a:solidFill>
                <a:prstClr val="black"/>
              </a:solidFill>
              <a:latin typeface="ＭＳ Ｐゴシック" pitchFamily="50" charset="-128"/>
              <a:ea typeface="+mn-ea"/>
            </a:endParaRPr>
          </a:p>
        </p:txBody>
      </p:sp>
      <p:sp>
        <p:nvSpPr>
          <p:cNvPr id="883721" name="Rectangle 9"/>
          <p:cNvSpPr>
            <a:spLocks noChangeArrowheads="1"/>
          </p:cNvSpPr>
          <p:nvPr/>
        </p:nvSpPr>
        <p:spPr bwMode="auto">
          <a:xfrm>
            <a:off x="608013" y="1573213"/>
            <a:ext cx="6553200" cy="457200"/>
          </a:xfrm>
          <a:prstGeom prst="rect">
            <a:avLst/>
          </a:prstGeom>
          <a:noFill/>
          <a:ln>
            <a:noFill/>
          </a:ln>
          <a:effectLst>
            <a:prstShdw prst="shdw17" dist="17961" dir="2700000">
              <a:schemeClr val="tx1">
                <a:gamma/>
                <a:shade val="60000"/>
                <a:invGamma/>
              </a:schemeClr>
            </a:prstShdw>
          </a:effectLst>
          <a:extLst/>
        </p:spPr>
        <p:txBody>
          <a:bodyPr wrap="none" lIns="87078" tIns="43539" rIns="87078" bIns="43539" anchor="ctr"/>
          <a:lstStyle/>
          <a:p>
            <a:pPr fontAlgn="auto">
              <a:spcBef>
                <a:spcPts val="0"/>
              </a:spcBef>
              <a:spcAft>
                <a:spcPts val="0"/>
              </a:spcAft>
              <a:defRPr/>
            </a:pPr>
            <a:r>
              <a:rPr kumimoji="0" lang="ja-JP" altLang="en-US" sz="2000" b="1" dirty="0">
                <a:solidFill>
                  <a:prstClr val="black"/>
                </a:solidFill>
                <a:effectLst>
                  <a:outerShdw blurRad="38100" dist="38100" dir="2700000" algn="tl">
                    <a:srgbClr val="C0C0C0"/>
                  </a:outerShdw>
                </a:effectLst>
                <a:latin typeface="ＭＳ Ｐゴシック" pitchFamily="50" charset="-128"/>
                <a:ea typeface="+mn-ea"/>
              </a:rPr>
              <a:t>文字商標</a:t>
            </a:r>
            <a:r>
              <a:rPr kumimoji="0" lang="ja-JP" altLang="en-US" sz="2000" dirty="0">
                <a:solidFill>
                  <a:prstClr val="black"/>
                </a:solidFill>
                <a:latin typeface="ＭＳ Ｐゴシック" pitchFamily="50" charset="-128"/>
                <a:ea typeface="+mn-ea"/>
              </a:rPr>
              <a:t>：</a:t>
            </a:r>
            <a:r>
              <a:rPr kumimoji="0" lang="ja-JP" altLang="en-US" b="1" dirty="0">
                <a:solidFill>
                  <a:srgbClr val="0000FF"/>
                </a:solidFill>
                <a:latin typeface="ＭＳ Ｐゴシック" pitchFamily="50" charset="-128"/>
                <a:ea typeface="+mn-ea"/>
              </a:rPr>
              <a:t>文字からなる商標（標準文字もあり）</a:t>
            </a:r>
            <a:endParaRPr kumimoji="0" lang="ja-JP" altLang="en-US" dirty="0">
              <a:solidFill>
                <a:prstClr val="black"/>
              </a:solidFill>
              <a:latin typeface="ＭＳ Ｐゴシック" pitchFamily="50" charset="-128"/>
              <a:ea typeface="+mn-ea"/>
            </a:endParaRPr>
          </a:p>
        </p:txBody>
      </p:sp>
      <p:sp>
        <p:nvSpPr>
          <p:cNvPr id="883722" name="Rectangle 10"/>
          <p:cNvSpPr>
            <a:spLocks noChangeArrowheads="1"/>
          </p:cNvSpPr>
          <p:nvPr/>
        </p:nvSpPr>
        <p:spPr bwMode="auto">
          <a:xfrm>
            <a:off x="611188" y="3146425"/>
            <a:ext cx="6553200" cy="1076325"/>
          </a:xfrm>
          <a:prstGeom prst="rect">
            <a:avLst/>
          </a:prstGeom>
          <a:noFill/>
          <a:ln>
            <a:noFill/>
          </a:ln>
          <a:effectLst>
            <a:prstShdw prst="shdw17" dist="17961" dir="2700000">
              <a:schemeClr val="tx1">
                <a:gamma/>
                <a:shade val="60000"/>
                <a:invGamma/>
              </a:schemeClr>
            </a:prstShdw>
          </a:effectLst>
          <a:extLst/>
        </p:spPr>
        <p:txBody>
          <a:bodyPr wrap="none" lIns="87078" tIns="43539" rIns="87078" bIns="43539" anchor="ctr"/>
          <a:lstStyle/>
          <a:p>
            <a:pPr fontAlgn="auto">
              <a:spcBef>
                <a:spcPct val="30000"/>
              </a:spcBef>
              <a:spcAft>
                <a:spcPts val="0"/>
              </a:spcAft>
              <a:defRPr/>
            </a:pPr>
            <a:r>
              <a:rPr kumimoji="0" lang="ja-JP" altLang="en-US" sz="2000" b="1" dirty="0">
                <a:solidFill>
                  <a:prstClr val="black"/>
                </a:solidFill>
                <a:effectLst>
                  <a:outerShdw blurRad="38100" dist="38100" dir="2700000" algn="tl">
                    <a:srgbClr val="C0C0C0"/>
                  </a:outerShdw>
                </a:effectLst>
                <a:latin typeface="ＭＳ Ｐゴシック" pitchFamily="50" charset="-128"/>
                <a:ea typeface="+mn-ea"/>
              </a:rPr>
              <a:t>記号商標</a:t>
            </a:r>
            <a:r>
              <a:rPr kumimoji="0" lang="ja-JP" altLang="en-US" sz="2000" dirty="0">
                <a:solidFill>
                  <a:prstClr val="black"/>
                </a:solidFill>
                <a:latin typeface="ＭＳ Ｐゴシック" pitchFamily="50" charset="-128"/>
                <a:ea typeface="+mn-ea"/>
              </a:rPr>
              <a:t>：</a:t>
            </a:r>
            <a:r>
              <a:rPr kumimoji="0" lang="ja-JP" altLang="en-US" dirty="0">
                <a:solidFill>
                  <a:prstClr val="black"/>
                </a:solidFill>
                <a:latin typeface="ＭＳ Ｐゴシック" pitchFamily="50" charset="-128"/>
                <a:ea typeface="+mn-ea"/>
              </a:rPr>
              <a:t>暖簾（のれん）記号、仮名記号、アルファベッ</a:t>
            </a:r>
          </a:p>
          <a:p>
            <a:pPr fontAlgn="auto">
              <a:spcBef>
                <a:spcPct val="30000"/>
              </a:spcBef>
              <a:spcAft>
                <a:spcPts val="0"/>
              </a:spcAft>
              <a:defRPr/>
            </a:pPr>
            <a:r>
              <a:rPr kumimoji="0" lang="ja-JP" altLang="en-US" dirty="0">
                <a:solidFill>
                  <a:prstClr val="black"/>
                </a:solidFill>
                <a:latin typeface="ＭＳ Ｐゴシック" pitchFamily="50" charset="-128"/>
                <a:ea typeface="+mn-ea"/>
              </a:rPr>
              <a:t>　　　　　ト文字を輪郭で囲んだものなどや</a:t>
            </a:r>
            <a:r>
              <a:rPr kumimoji="0" lang="ja-JP" altLang="en-US" b="1" dirty="0">
                <a:solidFill>
                  <a:srgbClr val="0000FF"/>
                </a:solidFill>
                <a:latin typeface="ＭＳ Ｐゴシック" pitchFamily="50" charset="-128"/>
                <a:ea typeface="+mn-ea"/>
              </a:rPr>
              <a:t>文字を図案化し</a:t>
            </a:r>
          </a:p>
          <a:p>
            <a:pPr fontAlgn="auto">
              <a:spcBef>
                <a:spcPct val="30000"/>
              </a:spcBef>
              <a:spcAft>
                <a:spcPts val="0"/>
              </a:spcAft>
              <a:defRPr/>
            </a:pPr>
            <a:r>
              <a:rPr kumimoji="0" lang="ja-JP" altLang="en-US" b="1" dirty="0">
                <a:solidFill>
                  <a:srgbClr val="0000FF"/>
                </a:solidFill>
                <a:latin typeface="ＭＳ Ｐゴシック" pitchFamily="50" charset="-128"/>
                <a:ea typeface="+mn-ea"/>
              </a:rPr>
              <a:t>　　　　　組み合わせた記号からなる商標</a:t>
            </a:r>
            <a:endParaRPr kumimoji="0" lang="ja-JP" altLang="en-US" dirty="0">
              <a:solidFill>
                <a:prstClr val="black"/>
              </a:solidFill>
              <a:latin typeface="ＭＳ Ｐゴシック" pitchFamily="50" charset="-128"/>
              <a:ea typeface="+mn-ea"/>
            </a:endParaRPr>
          </a:p>
        </p:txBody>
      </p:sp>
      <p:sp>
        <p:nvSpPr>
          <p:cNvPr id="883724" name="Rectangle 12"/>
          <p:cNvSpPr>
            <a:spLocks noChangeArrowheads="1"/>
          </p:cNvSpPr>
          <p:nvPr/>
        </p:nvSpPr>
        <p:spPr bwMode="auto">
          <a:xfrm>
            <a:off x="611188" y="4330700"/>
            <a:ext cx="6553200" cy="1187450"/>
          </a:xfrm>
          <a:prstGeom prst="rect">
            <a:avLst/>
          </a:prstGeom>
          <a:noFill/>
          <a:ln>
            <a:noFill/>
          </a:ln>
          <a:effectLst>
            <a:prstShdw prst="shdw17" dist="17961" dir="2700000">
              <a:schemeClr val="tx1">
                <a:gamma/>
                <a:shade val="60000"/>
                <a:invGamma/>
              </a:schemeClr>
            </a:prstShdw>
          </a:effectLst>
          <a:extLst/>
        </p:spPr>
        <p:txBody>
          <a:bodyPr wrap="none" lIns="87078" tIns="43539" rIns="87078" bIns="43539" anchor="ctr"/>
          <a:lstStyle/>
          <a:p>
            <a:pPr fontAlgn="auto">
              <a:spcBef>
                <a:spcPct val="30000"/>
              </a:spcBef>
              <a:spcAft>
                <a:spcPts val="0"/>
              </a:spcAft>
              <a:defRPr/>
            </a:pPr>
            <a:r>
              <a:rPr kumimoji="0" lang="ja-JP" altLang="en-US" sz="2000" b="1">
                <a:solidFill>
                  <a:prstClr val="black"/>
                </a:solidFill>
                <a:effectLst>
                  <a:outerShdw blurRad="38100" dist="38100" dir="2700000" algn="tl">
                    <a:srgbClr val="C0C0C0"/>
                  </a:outerShdw>
                </a:effectLst>
                <a:latin typeface="ＭＳ Ｐゴシック" pitchFamily="50" charset="-128"/>
                <a:ea typeface="+mn-ea"/>
              </a:rPr>
              <a:t>立体商標</a:t>
            </a:r>
            <a:r>
              <a:rPr kumimoji="0" lang="ja-JP" altLang="en-US" sz="2000">
                <a:solidFill>
                  <a:prstClr val="black"/>
                </a:solidFill>
                <a:latin typeface="ＭＳ Ｐゴシック" pitchFamily="50" charset="-128"/>
                <a:ea typeface="+mn-ea"/>
              </a:rPr>
              <a:t>：</a:t>
            </a:r>
            <a:r>
              <a:rPr kumimoji="0" lang="ja-JP" altLang="en-US" b="1">
                <a:solidFill>
                  <a:srgbClr val="0000FF"/>
                </a:solidFill>
                <a:latin typeface="ＭＳ Ｐゴシック" pitchFamily="50" charset="-128"/>
                <a:ea typeface="+mn-ea"/>
              </a:rPr>
              <a:t>商標を立体化したもの</a:t>
            </a:r>
            <a:r>
              <a:rPr kumimoji="0" lang="ja-JP" altLang="en-US">
                <a:solidFill>
                  <a:prstClr val="black"/>
                </a:solidFill>
                <a:latin typeface="ＭＳ Ｐゴシック" pitchFamily="50" charset="-128"/>
                <a:ea typeface="+mn-ea"/>
              </a:rPr>
              <a:t>、容器等を特殊な形状に</a:t>
            </a:r>
          </a:p>
          <a:p>
            <a:pPr fontAlgn="auto">
              <a:spcBef>
                <a:spcPct val="30000"/>
              </a:spcBef>
              <a:spcAft>
                <a:spcPts val="0"/>
              </a:spcAft>
              <a:defRPr/>
            </a:pPr>
            <a:r>
              <a:rPr kumimoji="0" lang="ja-JP" altLang="en-US">
                <a:solidFill>
                  <a:prstClr val="black"/>
                </a:solidFill>
                <a:latin typeface="ＭＳ Ｐゴシック" pitchFamily="50" charset="-128"/>
                <a:ea typeface="+mn-ea"/>
              </a:rPr>
              <a:t>　　　　　して商標として使用するもの、人物や動物等を</a:t>
            </a:r>
          </a:p>
          <a:p>
            <a:pPr fontAlgn="auto">
              <a:spcBef>
                <a:spcPct val="30000"/>
              </a:spcBef>
              <a:spcAft>
                <a:spcPts val="0"/>
              </a:spcAft>
              <a:defRPr/>
            </a:pPr>
            <a:r>
              <a:rPr kumimoji="0" lang="ja-JP" altLang="en-US">
                <a:solidFill>
                  <a:prstClr val="black"/>
                </a:solidFill>
                <a:latin typeface="ＭＳ Ｐゴシック" pitchFamily="50" charset="-128"/>
                <a:ea typeface="+mn-ea"/>
              </a:rPr>
              <a:t>　　　　　立体化し商標として使用するもの</a:t>
            </a:r>
          </a:p>
        </p:txBody>
      </p:sp>
      <p:sp>
        <p:nvSpPr>
          <p:cNvPr id="36870" name="Text Box 13"/>
          <p:cNvSpPr txBox="1">
            <a:spLocks noChangeArrowheads="1"/>
          </p:cNvSpPr>
          <p:nvPr/>
        </p:nvSpPr>
        <p:spPr bwMode="auto">
          <a:xfrm>
            <a:off x="1619250" y="6237288"/>
            <a:ext cx="5184775" cy="366712"/>
          </a:xfrm>
          <a:prstGeom prst="rect">
            <a:avLst/>
          </a:prstGeom>
          <a:noFill/>
          <a:ln w="9525">
            <a:noFill/>
            <a:miter lim="800000"/>
            <a:headEnd/>
            <a:tailEnd/>
          </a:ln>
        </p:spPr>
        <p:txBody>
          <a:bodyPr>
            <a:spAutoFit/>
          </a:bodyPr>
          <a:lstStyle/>
          <a:p>
            <a:pPr>
              <a:spcBef>
                <a:spcPct val="50000"/>
              </a:spcBef>
            </a:pPr>
            <a:r>
              <a:rPr lang="en-US" altLang="ja-JP">
                <a:solidFill>
                  <a:srgbClr val="FF0000"/>
                </a:solidFill>
                <a:latin typeface="ＭＳ Ｐゴシック" charset="-128"/>
              </a:rPr>
              <a:t>×</a:t>
            </a:r>
            <a:r>
              <a:rPr lang="ja-JP" altLang="en-US">
                <a:solidFill>
                  <a:srgbClr val="FF0000"/>
                </a:solidFill>
                <a:latin typeface="ＭＳ Ｐゴシック" charset="-128"/>
              </a:rPr>
              <a:t>音声、味、におい、動くマークは対象外</a:t>
            </a:r>
          </a:p>
        </p:txBody>
      </p:sp>
      <p:sp>
        <p:nvSpPr>
          <p:cNvPr id="883727" name="Rectangle 15"/>
          <p:cNvSpPr>
            <a:spLocks noChangeArrowheads="1"/>
          </p:cNvSpPr>
          <p:nvPr/>
        </p:nvSpPr>
        <p:spPr bwMode="auto">
          <a:xfrm>
            <a:off x="611188" y="2244725"/>
            <a:ext cx="6553200" cy="609600"/>
          </a:xfrm>
          <a:prstGeom prst="rect">
            <a:avLst/>
          </a:prstGeom>
          <a:noFill/>
          <a:ln>
            <a:noFill/>
          </a:ln>
          <a:effectLst>
            <a:prstShdw prst="shdw17" dist="17961" dir="2700000">
              <a:schemeClr val="tx1">
                <a:gamma/>
                <a:shade val="60000"/>
                <a:invGamma/>
              </a:schemeClr>
            </a:prstShdw>
          </a:effectLst>
          <a:extLst/>
        </p:spPr>
        <p:txBody>
          <a:bodyPr wrap="none" lIns="87078" tIns="43539" rIns="87078" bIns="43539" anchor="ctr"/>
          <a:lstStyle/>
          <a:p>
            <a:pPr fontAlgn="auto">
              <a:spcBef>
                <a:spcPts val="0"/>
              </a:spcBef>
              <a:spcAft>
                <a:spcPts val="0"/>
              </a:spcAft>
              <a:defRPr/>
            </a:pPr>
            <a:r>
              <a:rPr kumimoji="0" lang="ja-JP" altLang="en-US" sz="2000" b="1" dirty="0">
                <a:solidFill>
                  <a:prstClr val="black"/>
                </a:solidFill>
                <a:effectLst>
                  <a:outerShdw blurRad="38100" dist="38100" dir="2700000" algn="tl">
                    <a:srgbClr val="C0C0C0"/>
                  </a:outerShdw>
                </a:effectLst>
                <a:latin typeface="ＭＳ Ｐゴシック" pitchFamily="50" charset="-128"/>
                <a:ea typeface="+mn-ea"/>
              </a:rPr>
              <a:t>図形商標</a:t>
            </a:r>
            <a:r>
              <a:rPr kumimoji="0" lang="ja-JP" altLang="en-US" sz="2000" dirty="0">
                <a:solidFill>
                  <a:prstClr val="black"/>
                </a:solidFill>
                <a:latin typeface="ＭＳ Ｐゴシック" pitchFamily="50" charset="-128"/>
                <a:ea typeface="+mn-ea"/>
              </a:rPr>
              <a:t>：</a:t>
            </a:r>
            <a:r>
              <a:rPr kumimoji="0" lang="ja-JP" altLang="en-US" dirty="0">
                <a:solidFill>
                  <a:prstClr val="black"/>
                </a:solidFill>
                <a:latin typeface="ＭＳ Ｐゴシック" pitchFamily="50" charset="-128"/>
                <a:ea typeface="+mn-ea"/>
              </a:rPr>
              <a:t>写実的なものから図案化したもの、幾何学的</a:t>
            </a:r>
          </a:p>
          <a:p>
            <a:pPr fontAlgn="auto">
              <a:spcBef>
                <a:spcPts val="0"/>
              </a:spcBef>
              <a:spcAft>
                <a:spcPts val="0"/>
              </a:spcAft>
              <a:defRPr/>
            </a:pPr>
            <a:r>
              <a:rPr kumimoji="0" lang="ja-JP" altLang="en-US" dirty="0">
                <a:solidFill>
                  <a:prstClr val="black"/>
                </a:solidFill>
                <a:latin typeface="ＭＳ Ｐゴシック" pitchFamily="50" charset="-128"/>
                <a:ea typeface="+mn-ea"/>
              </a:rPr>
              <a:t>　　　　　模様等の</a:t>
            </a:r>
            <a:r>
              <a:rPr kumimoji="0" lang="ja-JP" altLang="en-US" b="1" dirty="0">
                <a:solidFill>
                  <a:srgbClr val="0000FF"/>
                </a:solidFill>
                <a:latin typeface="ＭＳ Ｐゴシック" pitchFamily="50" charset="-128"/>
                <a:ea typeface="+mn-ea"/>
              </a:rPr>
              <a:t>図形から構成される商標</a:t>
            </a:r>
            <a:endParaRPr kumimoji="0" lang="ja-JP" altLang="en-US" dirty="0">
              <a:solidFill>
                <a:prstClr val="black"/>
              </a:solidFill>
              <a:latin typeface="ＭＳ Ｐゴシック" pitchFamily="50" charset="-128"/>
              <a:ea typeface="+mn-ea"/>
            </a:endParaRPr>
          </a:p>
        </p:txBody>
      </p:sp>
      <p:sp>
        <p:nvSpPr>
          <p:cNvPr id="36872" name="タイトル 1"/>
          <p:cNvSpPr>
            <a:spLocks noGrp="1"/>
          </p:cNvSpPr>
          <p:nvPr>
            <p:ph type="title"/>
          </p:nvPr>
        </p:nvSpPr>
        <p:spPr>
          <a:xfrm>
            <a:off x="612775" y="115888"/>
            <a:ext cx="8153400" cy="990600"/>
          </a:xfrm>
        </p:spPr>
        <p:txBody>
          <a:bodyPr/>
          <a:lstStyle/>
          <a:p>
            <a:r>
              <a:rPr lang="ja-JP" altLang="en-US" smtClean="0">
                <a:latin typeface="ＭＳ Ｐゴシック" charset="-128"/>
                <a:ea typeface="ＭＳ Ｐゴシック" charset="-128"/>
              </a:rPr>
              <a:t>商標の種類</a:t>
            </a:r>
          </a:p>
        </p:txBody>
      </p:sp>
      <p:sp>
        <p:nvSpPr>
          <p:cNvPr id="18" name="Rectangle 8"/>
          <p:cNvSpPr>
            <a:spLocks noChangeArrowheads="1"/>
          </p:cNvSpPr>
          <p:nvPr/>
        </p:nvSpPr>
        <p:spPr bwMode="auto">
          <a:xfrm>
            <a:off x="-14288" y="1588"/>
            <a:ext cx="1279526"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auto">
              <a:spcBef>
                <a:spcPts val="0"/>
              </a:spcBef>
              <a:spcAft>
                <a:spcPts val="0"/>
              </a:spcAft>
              <a:defRPr/>
            </a:pPr>
            <a:r>
              <a:rPr lang="ja-JP" altLang="en-US" sz="2800" dirty="0">
                <a:solidFill>
                  <a:prstClr val="black"/>
                </a:solidFill>
                <a:latin typeface="ＭＳ Ｐゴシック" pitchFamily="50" charset="-128"/>
                <a:ea typeface="+mn-ea"/>
              </a:rPr>
              <a:t>１４－１</a:t>
            </a:r>
            <a:endParaRPr lang="en-US" altLang="ja-JP" sz="2800" dirty="0">
              <a:solidFill>
                <a:prstClr val="black"/>
              </a:solidFill>
              <a:latin typeface="ＭＳ Ｐゴシック" pitchFamily="50" charset="-128"/>
              <a:ea typeface="+mn-ea"/>
            </a:endParaRPr>
          </a:p>
        </p:txBody>
      </p:sp>
      <p:grpSp>
        <p:nvGrpSpPr>
          <p:cNvPr id="36874" name="Group 22"/>
          <p:cNvGrpSpPr>
            <a:grpSpLocks/>
          </p:cNvGrpSpPr>
          <p:nvPr/>
        </p:nvGrpSpPr>
        <p:grpSpPr bwMode="auto">
          <a:xfrm>
            <a:off x="6732588" y="2205038"/>
            <a:ext cx="1728787" cy="935037"/>
            <a:chOff x="4241" y="1389"/>
            <a:chExt cx="1089" cy="589"/>
          </a:xfrm>
        </p:grpSpPr>
        <p:pic>
          <p:nvPicPr>
            <p:cNvPr id="36888" name="Picture 16" descr="図1"/>
            <p:cNvPicPr>
              <a:picLocks noChangeAspect="1" noChangeArrowheads="1"/>
            </p:cNvPicPr>
            <p:nvPr/>
          </p:nvPicPr>
          <p:blipFill>
            <a:blip r:embed="rId3"/>
            <a:srcRect/>
            <a:stretch>
              <a:fillRect/>
            </a:stretch>
          </p:blipFill>
          <p:spPr bwMode="auto">
            <a:xfrm>
              <a:off x="4434" y="1389"/>
              <a:ext cx="703" cy="484"/>
            </a:xfrm>
            <a:prstGeom prst="rect">
              <a:avLst/>
            </a:prstGeom>
            <a:noFill/>
            <a:ln w="9525">
              <a:noFill/>
              <a:miter lim="800000"/>
              <a:headEnd/>
              <a:tailEnd/>
            </a:ln>
          </p:spPr>
        </p:pic>
        <p:sp>
          <p:nvSpPr>
            <p:cNvPr id="36889" name="Text Box 9"/>
            <p:cNvSpPr txBox="1">
              <a:spLocks noChangeArrowheads="1"/>
            </p:cNvSpPr>
            <p:nvPr/>
          </p:nvSpPr>
          <p:spPr bwMode="auto">
            <a:xfrm>
              <a:off x="4241" y="1842"/>
              <a:ext cx="1089" cy="136"/>
            </a:xfrm>
            <a:prstGeom prst="rect">
              <a:avLst/>
            </a:prstGeom>
            <a:noFill/>
            <a:ln w="9525">
              <a:noFill/>
              <a:miter lim="800000"/>
              <a:headEnd/>
              <a:tailEnd/>
            </a:ln>
          </p:spPr>
          <p:txBody>
            <a:bodyPr/>
            <a:lstStyle/>
            <a:p>
              <a:pPr algn="ctr"/>
              <a:r>
                <a:rPr lang="ja-JP" altLang="en-US" sz="1000" b="1"/>
                <a:t>例）</a:t>
              </a:r>
              <a:r>
                <a:rPr lang="ja-JP" altLang="en-US" sz="1000" b="1">
                  <a:latin typeface="ＭＳ Ｐゴシック" charset="-128"/>
                </a:rPr>
                <a:t>商標登録第</a:t>
              </a:r>
              <a:r>
                <a:rPr lang="en-US" altLang="ja-JP" sz="1000" b="1">
                  <a:latin typeface="ＭＳ Ｐゴシック" charset="-128"/>
                </a:rPr>
                <a:t>3085606</a:t>
              </a:r>
              <a:r>
                <a:rPr lang="ja-JP" altLang="en-US" sz="1000" b="1">
                  <a:latin typeface="ＭＳ Ｐゴシック" charset="-128"/>
                </a:rPr>
                <a:t>号</a:t>
              </a:r>
            </a:p>
          </p:txBody>
        </p:sp>
      </p:grpSp>
      <p:sp>
        <p:nvSpPr>
          <p:cNvPr id="36" name="スライド番号プレースホルダー 5"/>
          <p:cNvSpPr txBox="1">
            <a:spLocks/>
          </p:cNvSpPr>
          <p:nvPr/>
        </p:nvSpPr>
        <p:spPr>
          <a:xfrm>
            <a:off x="86756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B6266082-29B1-4DBC-B792-48DFB65090C6}" type="slidenum">
              <a:rPr lang="en-US" smtClean="0">
                <a:solidFill>
                  <a:prstClr val="black"/>
                </a:solidFill>
              </a:rPr>
              <a:pPr>
                <a:defRPr/>
              </a:pPr>
              <a:t>7</a:t>
            </a:fld>
            <a:endParaRPr lang="en-US" dirty="0">
              <a:solidFill>
                <a:prstClr val="black"/>
              </a:solidFill>
            </a:endParaRPr>
          </a:p>
        </p:txBody>
      </p:sp>
      <p:grpSp>
        <p:nvGrpSpPr>
          <p:cNvPr id="36876" name="Group 23"/>
          <p:cNvGrpSpPr>
            <a:grpSpLocks/>
          </p:cNvGrpSpPr>
          <p:nvPr/>
        </p:nvGrpSpPr>
        <p:grpSpPr bwMode="auto">
          <a:xfrm>
            <a:off x="6732588" y="1536700"/>
            <a:ext cx="1728787" cy="523875"/>
            <a:chOff x="4241" y="968"/>
            <a:chExt cx="1089" cy="330"/>
          </a:xfrm>
        </p:grpSpPr>
        <p:sp>
          <p:nvSpPr>
            <p:cNvPr id="36886" name="Text Box 9"/>
            <p:cNvSpPr txBox="1">
              <a:spLocks noChangeArrowheads="1"/>
            </p:cNvSpPr>
            <p:nvPr/>
          </p:nvSpPr>
          <p:spPr bwMode="auto">
            <a:xfrm>
              <a:off x="4241" y="1162"/>
              <a:ext cx="1089" cy="136"/>
            </a:xfrm>
            <a:prstGeom prst="rect">
              <a:avLst/>
            </a:prstGeom>
            <a:noFill/>
            <a:ln w="9525">
              <a:noFill/>
              <a:miter lim="800000"/>
              <a:headEnd/>
              <a:tailEnd/>
            </a:ln>
          </p:spPr>
          <p:txBody>
            <a:bodyPr/>
            <a:lstStyle/>
            <a:p>
              <a:pPr algn="ctr"/>
              <a:r>
                <a:rPr lang="ja-JP" altLang="en-US" sz="1000" b="1">
                  <a:latin typeface="ＭＳ Ｐゴシック" charset="-128"/>
                </a:rPr>
                <a:t>例）商標登録第</a:t>
              </a:r>
              <a:r>
                <a:rPr lang="en-US" altLang="ja-JP" sz="1000" b="1">
                  <a:latin typeface="ＭＳ Ｐゴシック" charset="-128"/>
                </a:rPr>
                <a:t>4593663</a:t>
              </a:r>
              <a:r>
                <a:rPr lang="ja-JP" altLang="en-US" sz="1000" b="1">
                  <a:latin typeface="ＭＳ Ｐゴシック" charset="-128"/>
                </a:rPr>
                <a:t>号</a:t>
              </a:r>
            </a:p>
          </p:txBody>
        </p:sp>
        <p:pic>
          <p:nvPicPr>
            <p:cNvPr id="36887" name="Picture 37"/>
            <p:cNvPicPr>
              <a:picLocks noChangeAspect="1" noChangeArrowheads="1"/>
            </p:cNvPicPr>
            <p:nvPr/>
          </p:nvPicPr>
          <p:blipFill>
            <a:blip r:embed="rId4"/>
            <a:srcRect/>
            <a:stretch>
              <a:fillRect/>
            </a:stretch>
          </p:blipFill>
          <p:spPr bwMode="auto">
            <a:xfrm>
              <a:off x="4332" y="968"/>
              <a:ext cx="907" cy="194"/>
            </a:xfrm>
            <a:prstGeom prst="rect">
              <a:avLst/>
            </a:prstGeom>
            <a:noFill/>
            <a:ln w="9525">
              <a:noFill/>
              <a:miter lim="800000"/>
              <a:headEnd/>
              <a:tailEnd/>
            </a:ln>
          </p:spPr>
        </p:pic>
      </p:grpSp>
      <p:grpSp>
        <p:nvGrpSpPr>
          <p:cNvPr id="36877" name="Group 24"/>
          <p:cNvGrpSpPr>
            <a:grpSpLocks/>
          </p:cNvGrpSpPr>
          <p:nvPr/>
        </p:nvGrpSpPr>
        <p:grpSpPr bwMode="auto">
          <a:xfrm>
            <a:off x="6788150" y="3213100"/>
            <a:ext cx="1617663" cy="936625"/>
            <a:chOff x="4276" y="2024"/>
            <a:chExt cx="1019" cy="590"/>
          </a:xfrm>
        </p:grpSpPr>
        <p:sp>
          <p:nvSpPr>
            <p:cNvPr id="36884" name="Text Box 9"/>
            <p:cNvSpPr txBox="1">
              <a:spLocks noChangeArrowheads="1"/>
            </p:cNvSpPr>
            <p:nvPr/>
          </p:nvSpPr>
          <p:spPr bwMode="auto">
            <a:xfrm>
              <a:off x="4276" y="2479"/>
              <a:ext cx="1019" cy="135"/>
            </a:xfrm>
            <a:prstGeom prst="rect">
              <a:avLst/>
            </a:prstGeom>
            <a:noFill/>
            <a:ln w="9525">
              <a:noFill/>
              <a:miter lim="800000"/>
              <a:headEnd/>
              <a:tailEnd/>
            </a:ln>
          </p:spPr>
          <p:txBody>
            <a:bodyPr/>
            <a:lstStyle/>
            <a:p>
              <a:pPr algn="ctr"/>
              <a:r>
                <a:rPr lang="ja-JP" altLang="en-US" sz="1000" b="1"/>
                <a:t>例）</a:t>
              </a:r>
              <a:r>
                <a:rPr lang="ja-JP" altLang="en-US" sz="1000" b="1">
                  <a:latin typeface="ＭＳ Ｐゴシック" charset="-128"/>
                </a:rPr>
                <a:t>商標登録第</a:t>
              </a:r>
              <a:r>
                <a:rPr lang="en-US" altLang="ja-JP" sz="1000" b="1">
                  <a:latin typeface="ＭＳ Ｐゴシック" charset="-128"/>
                </a:rPr>
                <a:t>3118718</a:t>
              </a:r>
              <a:r>
                <a:rPr lang="ja-JP" altLang="en-US" sz="1000" b="1">
                  <a:latin typeface="ＭＳ Ｐゴシック" charset="-128"/>
                </a:rPr>
                <a:t>号</a:t>
              </a:r>
            </a:p>
          </p:txBody>
        </p:sp>
        <p:pic>
          <p:nvPicPr>
            <p:cNvPr id="36885" name="Picture 38"/>
            <p:cNvPicPr>
              <a:picLocks noChangeAspect="1" noChangeArrowheads="1"/>
            </p:cNvPicPr>
            <p:nvPr/>
          </p:nvPicPr>
          <p:blipFill>
            <a:blip r:embed="rId5"/>
            <a:srcRect/>
            <a:stretch>
              <a:fillRect/>
            </a:stretch>
          </p:blipFill>
          <p:spPr bwMode="auto">
            <a:xfrm>
              <a:off x="4468" y="2024"/>
              <a:ext cx="635" cy="457"/>
            </a:xfrm>
            <a:prstGeom prst="rect">
              <a:avLst/>
            </a:prstGeom>
            <a:noFill/>
            <a:ln w="9525">
              <a:noFill/>
              <a:miter lim="800000"/>
              <a:headEnd/>
              <a:tailEnd/>
            </a:ln>
          </p:spPr>
        </p:pic>
      </p:grpSp>
      <p:grpSp>
        <p:nvGrpSpPr>
          <p:cNvPr id="36878" name="Group 25"/>
          <p:cNvGrpSpPr>
            <a:grpSpLocks/>
          </p:cNvGrpSpPr>
          <p:nvPr/>
        </p:nvGrpSpPr>
        <p:grpSpPr bwMode="auto">
          <a:xfrm>
            <a:off x="6732588" y="4365625"/>
            <a:ext cx="1728787" cy="1152525"/>
            <a:chOff x="4241" y="2750"/>
            <a:chExt cx="1089" cy="726"/>
          </a:xfrm>
        </p:grpSpPr>
        <p:sp>
          <p:nvSpPr>
            <p:cNvPr id="36882" name="Text Box 9"/>
            <p:cNvSpPr txBox="1">
              <a:spLocks noChangeArrowheads="1"/>
            </p:cNvSpPr>
            <p:nvPr/>
          </p:nvSpPr>
          <p:spPr bwMode="auto">
            <a:xfrm>
              <a:off x="4241" y="3339"/>
              <a:ext cx="1089" cy="137"/>
            </a:xfrm>
            <a:prstGeom prst="rect">
              <a:avLst/>
            </a:prstGeom>
            <a:noFill/>
            <a:ln w="9525">
              <a:noFill/>
              <a:miter lim="800000"/>
              <a:headEnd/>
              <a:tailEnd/>
            </a:ln>
          </p:spPr>
          <p:txBody>
            <a:bodyPr/>
            <a:lstStyle/>
            <a:p>
              <a:pPr algn="ctr"/>
              <a:r>
                <a:rPr lang="ja-JP" altLang="en-US" sz="1000" b="1"/>
                <a:t>例）</a:t>
              </a:r>
              <a:r>
                <a:rPr lang="ja-JP" altLang="en-US" sz="1000" b="1">
                  <a:latin typeface="ＭＳ Ｐゴシック" charset="-128"/>
                </a:rPr>
                <a:t>商標登録第</a:t>
              </a:r>
              <a:r>
                <a:rPr lang="en-US" altLang="ja-JP" sz="1000" b="1">
                  <a:latin typeface="ＭＳ Ｐゴシック" charset="-128"/>
                </a:rPr>
                <a:t>4157614</a:t>
              </a:r>
              <a:r>
                <a:rPr lang="ja-JP" altLang="en-US" sz="1000" b="1">
                  <a:latin typeface="ＭＳ Ｐゴシック" charset="-128"/>
                </a:rPr>
                <a:t>号</a:t>
              </a:r>
            </a:p>
          </p:txBody>
        </p:sp>
        <p:pic>
          <p:nvPicPr>
            <p:cNvPr id="36883" name="Picture 11" descr="chi08_4"/>
            <p:cNvPicPr>
              <a:picLocks noChangeAspect="1" noChangeArrowheads="1"/>
            </p:cNvPicPr>
            <p:nvPr/>
          </p:nvPicPr>
          <p:blipFill>
            <a:blip r:embed="rId6"/>
            <a:srcRect/>
            <a:stretch>
              <a:fillRect/>
            </a:stretch>
          </p:blipFill>
          <p:spPr bwMode="auto">
            <a:xfrm>
              <a:off x="4579" y="2750"/>
              <a:ext cx="412" cy="634"/>
            </a:xfrm>
            <a:prstGeom prst="rect">
              <a:avLst/>
            </a:prstGeom>
            <a:noFill/>
            <a:ln w="9525">
              <a:noFill/>
              <a:miter lim="800000"/>
              <a:headEnd/>
              <a:tailEnd/>
            </a:ln>
          </p:spPr>
        </p:pic>
      </p:grpSp>
      <p:grpSp>
        <p:nvGrpSpPr>
          <p:cNvPr id="36879" name="Group 26"/>
          <p:cNvGrpSpPr>
            <a:grpSpLocks/>
          </p:cNvGrpSpPr>
          <p:nvPr/>
        </p:nvGrpSpPr>
        <p:grpSpPr bwMode="auto">
          <a:xfrm>
            <a:off x="6732588" y="5661025"/>
            <a:ext cx="1728787" cy="936625"/>
            <a:chOff x="4241" y="3566"/>
            <a:chExt cx="1089" cy="590"/>
          </a:xfrm>
        </p:grpSpPr>
        <p:sp>
          <p:nvSpPr>
            <p:cNvPr id="36880" name="Text Box 9"/>
            <p:cNvSpPr txBox="1">
              <a:spLocks noChangeArrowheads="1"/>
            </p:cNvSpPr>
            <p:nvPr/>
          </p:nvSpPr>
          <p:spPr bwMode="auto">
            <a:xfrm>
              <a:off x="4241" y="4021"/>
              <a:ext cx="1089" cy="135"/>
            </a:xfrm>
            <a:prstGeom prst="rect">
              <a:avLst/>
            </a:prstGeom>
            <a:noFill/>
            <a:ln w="9525">
              <a:noFill/>
              <a:miter lim="800000"/>
              <a:headEnd/>
              <a:tailEnd/>
            </a:ln>
          </p:spPr>
          <p:txBody>
            <a:bodyPr/>
            <a:lstStyle/>
            <a:p>
              <a:pPr algn="ctr"/>
              <a:r>
                <a:rPr lang="ja-JP" altLang="en-US" sz="1000" b="1"/>
                <a:t>例）</a:t>
              </a:r>
              <a:r>
                <a:rPr lang="ja-JP" altLang="en-US" sz="1000" b="1">
                  <a:latin typeface="ＭＳ Ｐゴシック" charset="-128"/>
                </a:rPr>
                <a:t>商標登録第</a:t>
              </a:r>
              <a:r>
                <a:rPr lang="en-US" altLang="ja-JP" sz="1000" b="1">
                  <a:latin typeface="ＭＳ Ｐゴシック" charset="-128"/>
                </a:rPr>
                <a:t>5461762</a:t>
              </a:r>
              <a:r>
                <a:rPr lang="ja-JP" altLang="en-US" sz="1000" b="1">
                  <a:latin typeface="ＭＳ Ｐゴシック" charset="-128"/>
                </a:rPr>
                <a:t>号</a:t>
              </a:r>
            </a:p>
          </p:txBody>
        </p:sp>
        <p:pic>
          <p:nvPicPr>
            <p:cNvPr id="36881" name="Picture 43"/>
            <p:cNvPicPr>
              <a:picLocks noChangeAspect="1" noChangeArrowheads="1"/>
            </p:cNvPicPr>
            <p:nvPr/>
          </p:nvPicPr>
          <p:blipFill>
            <a:blip r:embed="rId7"/>
            <a:srcRect/>
            <a:stretch>
              <a:fillRect/>
            </a:stretch>
          </p:blipFill>
          <p:spPr bwMode="auto">
            <a:xfrm>
              <a:off x="4540" y="3566"/>
              <a:ext cx="491" cy="496"/>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ChangeArrowheads="1"/>
          </p:cNvSpPr>
          <p:nvPr/>
        </p:nvSpPr>
        <p:spPr bwMode="auto">
          <a:xfrm>
            <a:off x="73025" y="2781300"/>
            <a:ext cx="5794375" cy="2520950"/>
          </a:xfrm>
          <a:prstGeom prst="rect">
            <a:avLst/>
          </a:prstGeom>
          <a:solidFill>
            <a:srgbClr val="FF9900"/>
          </a:solidFill>
          <a:ln w="9525">
            <a:noFill/>
            <a:miter lim="800000"/>
            <a:headEnd/>
            <a:tailEnd/>
          </a:ln>
          <a:effectLst>
            <a:prstShdw prst="shdw17" dist="17961" dir="2700000">
              <a:srgbClr val="997A00"/>
            </a:prstShdw>
          </a:effectLst>
        </p:spPr>
        <p:txBody>
          <a:bodyPr wrap="none" anchor="ctr"/>
          <a:lstStyle/>
          <a:p>
            <a:endParaRPr lang="ja-JP" altLang="en-US"/>
          </a:p>
        </p:txBody>
      </p:sp>
      <p:sp>
        <p:nvSpPr>
          <p:cNvPr id="770051" name="Rectangle 3"/>
          <p:cNvSpPr>
            <a:spLocks noChangeArrowheads="1"/>
          </p:cNvSpPr>
          <p:nvPr/>
        </p:nvSpPr>
        <p:spPr bwMode="auto">
          <a:xfrm>
            <a:off x="149225" y="1196975"/>
            <a:ext cx="3559175" cy="647700"/>
          </a:xfrm>
          <a:prstGeom prst="rect">
            <a:avLst/>
          </a:prstGeom>
          <a:solidFill>
            <a:srgbClr val="99CCFF"/>
          </a:solidFill>
          <a:ln w="10033" algn="ctr">
            <a:solidFill>
              <a:srgbClr val="3366FF"/>
            </a:solidFill>
            <a:miter lim="800000"/>
            <a:headEnd/>
            <a:tailEnd/>
          </a:ln>
          <a:effectLst>
            <a:outerShdw dist="30000" dir="5400000" rotWithShape="0">
              <a:srgbClr val="000000">
                <a:alpha val="45000"/>
              </a:srgbClr>
            </a:outerShdw>
          </a:effectLst>
        </p:spPr>
        <p:txBody>
          <a:bodyPr wrap="none" lIns="87064" tIns="43532" rIns="87064" bIns="43532" anchor="ctr"/>
          <a:lstStyle/>
          <a:p>
            <a:pPr>
              <a:defRPr/>
            </a:pPr>
            <a:r>
              <a:rPr kumimoji="0" lang="en-US" altLang="ja-JP" b="1">
                <a:solidFill>
                  <a:srgbClr val="000000"/>
                </a:solidFill>
                <a:latin typeface="ＭＳ Ｐゴシック" charset="-128"/>
                <a:ea typeface="+mn-ea"/>
              </a:rPr>
              <a:t>①</a:t>
            </a:r>
            <a:r>
              <a:rPr kumimoji="0" lang="ja-JP" altLang="en-US" b="1">
                <a:solidFill>
                  <a:srgbClr val="000000"/>
                </a:solidFill>
                <a:latin typeface="ＭＳ Ｐゴシック" charset="-128"/>
                <a:ea typeface="+mn-ea"/>
              </a:rPr>
              <a:t>普通名称のみを表示する商標</a:t>
            </a:r>
          </a:p>
        </p:txBody>
      </p:sp>
      <p:sp>
        <p:nvSpPr>
          <p:cNvPr id="38915" name="Rectangle 4"/>
          <p:cNvSpPr>
            <a:spLocks noChangeArrowheads="1"/>
          </p:cNvSpPr>
          <p:nvPr/>
        </p:nvSpPr>
        <p:spPr bwMode="auto">
          <a:xfrm>
            <a:off x="3779838" y="1196975"/>
            <a:ext cx="1993900" cy="647700"/>
          </a:xfrm>
          <a:prstGeom prst="rect">
            <a:avLst/>
          </a:prstGeom>
          <a:solidFill>
            <a:schemeClr val="bg1"/>
          </a:solidFill>
          <a:ln w="19050">
            <a:solidFill>
              <a:srgbClr val="808080"/>
            </a:solidFill>
            <a:miter lim="800000"/>
            <a:headEnd/>
            <a:tailEnd/>
          </a:ln>
          <a:effectLst>
            <a:prstShdw prst="shdw17" dist="17961" dir="2700000">
              <a:srgbClr val="986E06"/>
            </a:prstShdw>
          </a:effectLst>
        </p:spPr>
        <p:txBody>
          <a:bodyPr wrap="none" lIns="87064" tIns="43532" rIns="87064" bIns="43532" anchor="ctr"/>
          <a:lstStyle/>
          <a:p>
            <a:pPr algn="ctr"/>
            <a:r>
              <a:rPr kumimoji="0" lang="ja-JP" altLang="en-US" sz="1000" b="1">
                <a:latin typeface="ＭＳ Ｐゴシック" charset="-128"/>
              </a:rPr>
              <a:t>商品「パーソナル</a:t>
            </a:r>
          </a:p>
          <a:p>
            <a:pPr algn="ctr"/>
            <a:r>
              <a:rPr kumimoji="0" lang="ja-JP" altLang="en-US" sz="1000" b="1">
                <a:latin typeface="ＭＳ Ｐゴシック" charset="-128"/>
              </a:rPr>
              <a:t>コンピュータ」について</a:t>
            </a:r>
          </a:p>
          <a:p>
            <a:pPr algn="ctr"/>
            <a:r>
              <a:rPr kumimoji="0" lang="ja-JP" altLang="en-US" sz="2000" b="1">
                <a:latin typeface="ＭＳ Ｐゴシック" charset="-128"/>
              </a:rPr>
              <a:t>例）パソコン</a:t>
            </a:r>
          </a:p>
        </p:txBody>
      </p:sp>
      <p:sp>
        <p:nvSpPr>
          <p:cNvPr id="770053" name="Rectangle 5"/>
          <p:cNvSpPr>
            <a:spLocks noChangeArrowheads="1"/>
          </p:cNvSpPr>
          <p:nvPr/>
        </p:nvSpPr>
        <p:spPr bwMode="auto">
          <a:xfrm>
            <a:off x="149225" y="2032000"/>
            <a:ext cx="3559175" cy="647700"/>
          </a:xfrm>
          <a:prstGeom prst="rect">
            <a:avLst/>
          </a:prstGeom>
          <a:solidFill>
            <a:srgbClr val="99CCFF"/>
          </a:solidFill>
          <a:ln w="10033" algn="ctr">
            <a:solidFill>
              <a:srgbClr val="3366FF"/>
            </a:solidFill>
            <a:miter lim="800000"/>
            <a:headEnd/>
            <a:tailEnd/>
          </a:ln>
          <a:effectLst>
            <a:outerShdw dist="30000" dir="5400000" rotWithShape="0">
              <a:srgbClr val="000000">
                <a:alpha val="45000"/>
              </a:srgbClr>
            </a:outerShdw>
          </a:effectLst>
        </p:spPr>
        <p:txBody>
          <a:bodyPr wrap="none" lIns="87064" tIns="43532" rIns="87064" bIns="43532" anchor="ctr"/>
          <a:lstStyle/>
          <a:p>
            <a:pPr>
              <a:defRPr/>
            </a:pPr>
            <a:r>
              <a:rPr kumimoji="0" lang="en-US" altLang="ja-JP" b="1">
                <a:solidFill>
                  <a:srgbClr val="000000"/>
                </a:solidFill>
                <a:latin typeface="ＭＳ Ｐゴシック" charset="-128"/>
                <a:ea typeface="+mn-ea"/>
              </a:rPr>
              <a:t>②</a:t>
            </a:r>
            <a:r>
              <a:rPr kumimoji="0" lang="ja-JP" altLang="en-US" b="1">
                <a:solidFill>
                  <a:srgbClr val="000000"/>
                </a:solidFill>
                <a:latin typeface="ＭＳ Ｐゴシック" charset="-128"/>
                <a:ea typeface="+mn-ea"/>
              </a:rPr>
              <a:t>業界で慣用されている商標</a:t>
            </a:r>
          </a:p>
        </p:txBody>
      </p:sp>
      <p:sp>
        <p:nvSpPr>
          <p:cNvPr id="38917" name="Rectangle 6"/>
          <p:cNvSpPr>
            <a:spLocks noChangeArrowheads="1"/>
          </p:cNvSpPr>
          <p:nvPr/>
        </p:nvSpPr>
        <p:spPr bwMode="auto">
          <a:xfrm>
            <a:off x="3779838" y="2073275"/>
            <a:ext cx="1981200" cy="627063"/>
          </a:xfrm>
          <a:prstGeom prst="rect">
            <a:avLst/>
          </a:prstGeom>
          <a:solidFill>
            <a:schemeClr val="bg1"/>
          </a:solidFill>
          <a:ln w="19050">
            <a:solidFill>
              <a:srgbClr val="808080"/>
            </a:solidFill>
            <a:miter lim="800000"/>
            <a:headEnd/>
            <a:tailEnd/>
          </a:ln>
          <a:effectLst>
            <a:prstShdw prst="shdw17" dist="17961" dir="2700000">
              <a:srgbClr val="986E06"/>
            </a:prstShdw>
          </a:effectLst>
        </p:spPr>
        <p:txBody>
          <a:bodyPr wrap="none" lIns="87064" tIns="43532" rIns="87064" bIns="43532" anchor="ctr"/>
          <a:lstStyle/>
          <a:p>
            <a:pPr algn="ctr"/>
            <a:r>
              <a:rPr kumimoji="0" lang="ja-JP" altLang="en-US" sz="1000" b="1">
                <a:latin typeface="ＭＳ Ｐゴシック" charset="-128"/>
              </a:rPr>
              <a:t>役務「宿泊施設の提供」について</a:t>
            </a:r>
          </a:p>
          <a:p>
            <a:pPr algn="ctr"/>
            <a:r>
              <a:rPr kumimoji="0" lang="ja-JP" altLang="en-US" sz="2000" b="1">
                <a:latin typeface="ＭＳ Ｐゴシック" charset="-128"/>
              </a:rPr>
              <a:t>例）観光ホテル</a:t>
            </a:r>
          </a:p>
        </p:txBody>
      </p:sp>
      <p:sp>
        <p:nvSpPr>
          <p:cNvPr id="770055" name="Rectangle 7"/>
          <p:cNvSpPr>
            <a:spLocks noChangeArrowheads="1"/>
          </p:cNvSpPr>
          <p:nvPr/>
        </p:nvSpPr>
        <p:spPr bwMode="auto">
          <a:xfrm>
            <a:off x="149225" y="2867025"/>
            <a:ext cx="3559175" cy="647700"/>
          </a:xfrm>
          <a:prstGeom prst="rect">
            <a:avLst/>
          </a:prstGeom>
          <a:ln/>
        </p:spPr>
        <p:style>
          <a:lnRef idx="1">
            <a:schemeClr val="accent2"/>
          </a:lnRef>
          <a:fillRef idx="2">
            <a:schemeClr val="accent2"/>
          </a:fillRef>
          <a:effectRef idx="1">
            <a:schemeClr val="accent2"/>
          </a:effectRef>
          <a:fontRef idx="minor">
            <a:schemeClr val="dk1"/>
          </a:fontRef>
        </p:style>
        <p:txBody>
          <a:bodyPr wrap="none" lIns="87064" tIns="43532" rIns="87064" bIns="43532" anchor="ctr"/>
          <a:lstStyle/>
          <a:p>
            <a:pPr>
              <a:defRPr/>
            </a:pPr>
            <a:r>
              <a:rPr kumimoji="0" lang="en-US" altLang="ja-JP" b="1">
                <a:solidFill>
                  <a:srgbClr val="000000"/>
                </a:solidFill>
                <a:latin typeface="ＭＳ Ｐゴシック" charset="-128"/>
              </a:rPr>
              <a:t>③</a:t>
            </a:r>
            <a:r>
              <a:rPr kumimoji="0" lang="ja-JP" altLang="en-US" b="1">
                <a:solidFill>
                  <a:srgbClr val="000000"/>
                </a:solidFill>
                <a:latin typeface="ＭＳ Ｐゴシック" charset="-128"/>
              </a:rPr>
              <a:t>単に産地等や品質等のみを</a:t>
            </a:r>
          </a:p>
          <a:p>
            <a:pPr>
              <a:defRPr/>
            </a:pPr>
            <a:r>
              <a:rPr kumimoji="0" lang="ja-JP" altLang="en-US" b="1">
                <a:solidFill>
                  <a:srgbClr val="000000"/>
                </a:solidFill>
                <a:latin typeface="ＭＳ Ｐゴシック" charset="-128"/>
              </a:rPr>
              <a:t>　表示する商標</a:t>
            </a:r>
          </a:p>
        </p:txBody>
      </p:sp>
      <p:sp>
        <p:nvSpPr>
          <p:cNvPr id="38919" name="Rectangle 8"/>
          <p:cNvSpPr>
            <a:spLocks noChangeArrowheads="1"/>
          </p:cNvSpPr>
          <p:nvPr/>
        </p:nvSpPr>
        <p:spPr bwMode="auto">
          <a:xfrm>
            <a:off x="3779838" y="2928938"/>
            <a:ext cx="1981200" cy="609600"/>
          </a:xfrm>
          <a:prstGeom prst="rect">
            <a:avLst/>
          </a:prstGeom>
          <a:solidFill>
            <a:schemeClr val="bg1"/>
          </a:solidFill>
          <a:ln w="19050">
            <a:solidFill>
              <a:srgbClr val="808080"/>
            </a:solidFill>
            <a:miter lim="800000"/>
            <a:headEnd/>
            <a:tailEnd/>
          </a:ln>
          <a:effectLst>
            <a:prstShdw prst="shdw17" dist="17961" dir="2700000">
              <a:srgbClr val="986E06"/>
            </a:prstShdw>
          </a:effectLst>
        </p:spPr>
        <p:txBody>
          <a:bodyPr wrap="none" lIns="87064" tIns="43532" rIns="87064" bIns="43532" anchor="ctr"/>
          <a:lstStyle/>
          <a:p>
            <a:pPr algn="ctr"/>
            <a:r>
              <a:rPr kumimoji="0" lang="ja-JP" altLang="en-US" sz="1000" b="1">
                <a:latin typeface="ＭＳ Ｐゴシック" charset="-128"/>
              </a:rPr>
              <a:t>商品「肉製品」について</a:t>
            </a:r>
          </a:p>
          <a:p>
            <a:pPr algn="ctr"/>
            <a:r>
              <a:rPr kumimoji="0" lang="ja-JP" altLang="en-US" sz="2000" b="1">
                <a:latin typeface="ＭＳ Ｐゴシック" charset="-128"/>
              </a:rPr>
              <a:t>例）炭焼き</a:t>
            </a:r>
          </a:p>
        </p:txBody>
      </p:sp>
      <p:sp>
        <p:nvSpPr>
          <p:cNvPr id="770057" name="Rectangle 9"/>
          <p:cNvSpPr>
            <a:spLocks noChangeArrowheads="1"/>
          </p:cNvSpPr>
          <p:nvPr/>
        </p:nvSpPr>
        <p:spPr bwMode="auto">
          <a:xfrm>
            <a:off x="149225" y="3702050"/>
            <a:ext cx="3559175" cy="647700"/>
          </a:xfrm>
          <a:prstGeom prst="rect">
            <a:avLst/>
          </a:prstGeom>
          <a:ln/>
        </p:spPr>
        <p:style>
          <a:lnRef idx="1">
            <a:schemeClr val="accent2"/>
          </a:lnRef>
          <a:fillRef idx="2">
            <a:schemeClr val="accent2"/>
          </a:fillRef>
          <a:effectRef idx="1">
            <a:schemeClr val="accent2"/>
          </a:effectRef>
          <a:fontRef idx="minor">
            <a:schemeClr val="dk1"/>
          </a:fontRef>
        </p:style>
        <p:txBody>
          <a:bodyPr wrap="none" lIns="87064" tIns="43532" rIns="87064" bIns="43532" anchor="ctr"/>
          <a:lstStyle/>
          <a:p>
            <a:pPr>
              <a:defRPr/>
            </a:pPr>
            <a:r>
              <a:rPr kumimoji="0" lang="en-US" altLang="ja-JP" b="1">
                <a:solidFill>
                  <a:srgbClr val="000000"/>
                </a:solidFill>
                <a:latin typeface="ＭＳ Ｐゴシック" charset="-128"/>
              </a:rPr>
              <a:t>④</a:t>
            </a:r>
            <a:r>
              <a:rPr kumimoji="0" lang="ja-JP" altLang="en-US" b="1">
                <a:solidFill>
                  <a:srgbClr val="000000"/>
                </a:solidFill>
                <a:latin typeface="ＭＳ Ｐゴシック" charset="-128"/>
              </a:rPr>
              <a:t>ありふれた名字、名称のみを</a:t>
            </a:r>
          </a:p>
          <a:p>
            <a:pPr>
              <a:defRPr/>
            </a:pPr>
            <a:r>
              <a:rPr kumimoji="0" lang="ja-JP" altLang="en-US" b="1">
                <a:solidFill>
                  <a:srgbClr val="000000"/>
                </a:solidFill>
                <a:latin typeface="ＭＳ Ｐゴシック" charset="-128"/>
              </a:rPr>
              <a:t>　表示する商標</a:t>
            </a:r>
          </a:p>
        </p:txBody>
      </p:sp>
      <p:sp>
        <p:nvSpPr>
          <p:cNvPr id="38921" name="Rectangle 10"/>
          <p:cNvSpPr>
            <a:spLocks noChangeArrowheads="1"/>
          </p:cNvSpPr>
          <p:nvPr/>
        </p:nvSpPr>
        <p:spPr bwMode="auto">
          <a:xfrm>
            <a:off x="3779838" y="3756025"/>
            <a:ext cx="1981200" cy="609600"/>
          </a:xfrm>
          <a:prstGeom prst="rect">
            <a:avLst/>
          </a:prstGeom>
          <a:solidFill>
            <a:schemeClr val="bg1"/>
          </a:solidFill>
          <a:ln w="19050">
            <a:solidFill>
              <a:srgbClr val="808080"/>
            </a:solidFill>
            <a:miter lim="800000"/>
            <a:headEnd/>
            <a:tailEnd/>
          </a:ln>
          <a:effectLst>
            <a:prstShdw prst="shdw17" dist="17961" dir="2700000">
              <a:srgbClr val="986E06"/>
            </a:prstShdw>
          </a:effectLst>
        </p:spPr>
        <p:txBody>
          <a:bodyPr wrap="none" lIns="87064" tIns="43532" rIns="87064" bIns="43532" anchor="ctr"/>
          <a:lstStyle/>
          <a:p>
            <a:pPr algn="ctr"/>
            <a:r>
              <a:rPr kumimoji="0" lang="ja-JP" altLang="en-US" sz="2000" b="1">
                <a:latin typeface="ＭＳ Ｐゴシック" charset="-128"/>
              </a:rPr>
              <a:t>例）佐藤商店</a:t>
            </a:r>
          </a:p>
        </p:txBody>
      </p:sp>
      <p:sp>
        <p:nvSpPr>
          <p:cNvPr id="770059" name="Rectangle 11"/>
          <p:cNvSpPr>
            <a:spLocks noChangeArrowheads="1"/>
          </p:cNvSpPr>
          <p:nvPr/>
        </p:nvSpPr>
        <p:spPr bwMode="auto">
          <a:xfrm>
            <a:off x="149225" y="4537075"/>
            <a:ext cx="3559175" cy="647700"/>
          </a:xfrm>
          <a:prstGeom prst="rect">
            <a:avLst/>
          </a:prstGeom>
          <a:ln/>
        </p:spPr>
        <p:style>
          <a:lnRef idx="1">
            <a:schemeClr val="accent2"/>
          </a:lnRef>
          <a:fillRef idx="2">
            <a:schemeClr val="accent2"/>
          </a:fillRef>
          <a:effectRef idx="1">
            <a:schemeClr val="accent2"/>
          </a:effectRef>
          <a:fontRef idx="minor">
            <a:schemeClr val="dk1"/>
          </a:fontRef>
        </p:style>
        <p:txBody>
          <a:bodyPr wrap="none" lIns="87064" tIns="43532" rIns="87064" bIns="43532" anchor="ctr"/>
          <a:lstStyle/>
          <a:p>
            <a:pPr>
              <a:defRPr/>
            </a:pPr>
            <a:r>
              <a:rPr kumimoji="0" lang="en-US" altLang="ja-JP" b="1">
                <a:solidFill>
                  <a:srgbClr val="000000"/>
                </a:solidFill>
                <a:latin typeface="ＭＳ Ｐゴシック" charset="-128"/>
              </a:rPr>
              <a:t>⑤</a:t>
            </a:r>
            <a:r>
              <a:rPr kumimoji="0" lang="ja-JP" altLang="en-US" b="1">
                <a:solidFill>
                  <a:srgbClr val="000000"/>
                </a:solidFill>
                <a:latin typeface="ＭＳ Ｐゴシック" charset="-128"/>
              </a:rPr>
              <a:t>極めて簡単で、ありふれた標章</a:t>
            </a:r>
          </a:p>
          <a:p>
            <a:pPr>
              <a:defRPr/>
            </a:pPr>
            <a:r>
              <a:rPr kumimoji="0" lang="ja-JP" altLang="en-US" b="1">
                <a:solidFill>
                  <a:srgbClr val="000000"/>
                </a:solidFill>
                <a:latin typeface="ＭＳ Ｐゴシック" charset="-128"/>
              </a:rPr>
              <a:t>　のみからなる商標</a:t>
            </a:r>
          </a:p>
        </p:txBody>
      </p:sp>
      <p:sp>
        <p:nvSpPr>
          <p:cNvPr id="38923" name="Rectangle 12"/>
          <p:cNvSpPr>
            <a:spLocks noChangeArrowheads="1"/>
          </p:cNvSpPr>
          <p:nvPr/>
        </p:nvSpPr>
        <p:spPr bwMode="auto">
          <a:xfrm>
            <a:off x="3806825" y="4581525"/>
            <a:ext cx="1981200" cy="609600"/>
          </a:xfrm>
          <a:prstGeom prst="rect">
            <a:avLst/>
          </a:prstGeom>
          <a:solidFill>
            <a:schemeClr val="bg1"/>
          </a:solidFill>
          <a:ln w="19050">
            <a:solidFill>
              <a:srgbClr val="808080"/>
            </a:solidFill>
            <a:miter lim="800000"/>
            <a:headEnd/>
            <a:tailEnd/>
          </a:ln>
          <a:effectLst>
            <a:prstShdw prst="shdw17" dist="17961" dir="2700000">
              <a:srgbClr val="986E06"/>
            </a:prstShdw>
          </a:effectLst>
        </p:spPr>
        <p:txBody>
          <a:bodyPr wrap="none" lIns="87064" tIns="43532" rIns="87064" bIns="43532" anchor="ctr"/>
          <a:lstStyle/>
          <a:p>
            <a:pPr algn="ctr"/>
            <a:r>
              <a:rPr kumimoji="0" lang="ja-JP" altLang="en-US" sz="2000" b="1">
                <a:latin typeface="ＭＳ Ｐゴシック" charset="-128"/>
              </a:rPr>
              <a:t>例）ＡＢ</a:t>
            </a:r>
          </a:p>
        </p:txBody>
      </p:sp>
      <p:sp>
        <p:nvSpPr>
          <p:cNvPr id="770061" name="Rectangle 13"/>
          <p:cNvSpPr>
            <a:spLocks noChangeArrowheads="1"/>
          </p:cNvSpPr>
          <p:nvPr/>
        </p:nvSpPr>
        <p:spPr bwMode="auto">
          <a:xfrm>
            <a:off x="6826250" y="2781300"/>
            <a:ext cx="2209800" cy="2520950"/>
          </a:xfrm>
          <a:prstGeom prst="rect">
            <a:avLst/>
          </a:prstGeom>
          <a:solidFill>
            <a:srgbClr val="99CC00"/>
          </a:solidFill>
          <a:ln w="10033" algn="ctr">
            <a:solidFill>
              <a:srgbClr val="33CCCC"/>
            </a:solidFill>
            <a:miter lim="800000"/>
            <a:headEnd/>
            <a:tailEnd/>
          </a:ln>
          <a:effectLst>
            <a:outerShdw dist="30000" dir="5400000" rotWithShape="0">
              <a:srgbClr val="000000">
                <a:alpha val="45000"/>
              </a:srgbClr>
            </a:outerShdw>
          </a:effectLst>
        </p:spPr>
        <p:txBody>
          <a:bodyPr wrap="none" lIns="87064" tIns="43532" rIns="87064" bIns="43532" anchor="ctr"/>
          <a:lstStyle/>
          <a:p>
            <a:pPr algn="ctr">
              <a:defRPr/>
            </a:pPr>
            <a:r>
              <a:rPr kumimoji="0" lang="ja-JP" altLang="en-US" sz="2000" b="1">
                <a:solidFill>
                  <a:srgbClr val="000000"/>
                </a:solidFill>
                <a:latin typeface="ＭＳ Ｐゴシック" charset="-128"/>
              </a:rPr>
              <a:t>これらの標章を</a:t>
            </a:r>
          </a:p>
          <a:p>
            <a:pPr algn="ctr">
              <a:defRPr/>
            </a:pPr>
            <a:r>
              <a:rPr kumimoji="0" lang="ja-JP" altLang="en-US" sz="2000" b="1">
                <a:solidFill>
                  <a:srgbClr val="000000"/>
                </a:solidFill>
                <a:latin typeface="ＭＳ Ｐゴシック" charset="-128"/>
              </a:rPr>
              <a:t>使用した結果、</a:t>
            </a:r>
          </a:p>
          <a:p>
            <a:pPr algn="ctr">
              <a:defRPr/>
            </a:pPr>
            <a:r>
              <a:rPr kumimoji="0" lang="ja-JP" altLang="en-US" sz="2000" b="1">
                <a:solidFill>
                  <a:srgbClr val="000000"/>
                </a:solidFill>
                <a:latin typeface="ＭＳ Ｐゴシック" charset="-128"/>
              </a:rPr>
              <a:t>全国的に有名</a:t>
            </a:r>
          </a:p>
          <a:p>
            <a:pPr algn="ctr">
              <a:defRPr/>
            </a:pPr>
            <a:r>
              <a:rPr kumimoji="0" lang="ja-JP" altLang="en-US" sz="2000" b="1">
                <a:solidFill>
                  <a:srgbClr val="000000"/>
                </a:solidFill>
                <a:latin typeface="ＭＳ Ｐゴシック" charset="-128"/>
              </a:rPr>
              <a:t>になったものは、</a:t>
            </a:r>
          </a:p>
          <a:p>
            <a:pPr algn="ctr">
              <a:defRPr/>
            </a:pPr>
            <a:r>
              <a:rPr kumimoji="0" lang="ja-JP" altLang="en-US" sz="2000" b="1">
                <a:solidFill>
                  <a:srgbClr val="000000"/>
                </a:solidFill>
                <a:latin typeface="ＭＳ Ｐゴシック" charset="-128"/>
              </a:rPr>
              <a:t>登録可能</a:t>
            </a:r>
          </a:p>
          <a:p>
            <a:pPr algn="ctr">
              <a:defRPr/>
            </a:pPr>
            <a:endParaRPr kumimoji="0" lang="ja-JP" altLang="en-US" sz="2000" b="1">
              <a:solidFill>
                <a:srgbClr val="000000"/>
              </a:solidFill>
              <a:latin typeface="ＭＳ Ｐゴシック" charset="-128"/>
            </a:endParaRPr>
          </a:p>
          <a:p>
            <a:pPr algn="ctr">
              <a:defRPr/>
            </a:pPr>
            <a:endParaRPr kumimoji="0" lang="en-US" altLang="ja-JP" sz="2400" b="1">
              <a:solidFill>
                <a:srgbClr val="000000"/>
              </a:solidFill>
              <a:latin typeface="ＭＳ Ｐゴシック" charset="-128"/>
            </a:endParaRPr>
          </a:p>
        </p:txBody>
      </p:sp>
      <p:sp>
        <p:nvSpPr>
          <p:cNvPr id="38925" name="Rectangle 14"/>
          <p:cNvSpPr>
            <a:spLocks noChangeArrowheads="1"/>
          </p:cNvSpPr>
          <p:nvPr/>
        </p:nvSpPr>
        <p:spPr bwMode="auto">
          <a:xfrm>
            <a:off x="6948488" y="4652963"/>
            <a:ext cx="2016125" cy="579437"/>
          </a:xfrm>
          <a:prstGeom prst="rect">
            <a:avLst/>
          </a:prstGeom>
          <a:solidFill>
            <a:schemeClr val="bg1"/>
          </a:solidFill>
          <a:ln w="19050">
            <a:solidFill>
              <a:srgbClr val="808080"/>
            </a:solidFill>
            <a:miter lim="800000"/>
            <a:headEnd/>
            <a:tailEnd/>
          </a:ln>
          <a:effectLst>
            <a:prstShdw prst="shdw17" dist="17961" dir="2700000">
              <a:srgbClr val="997A7A"/>
            </a:prstShdw>
          </a:effectLst>
        </p:spPr>
        <p:txBody>
          <a:bodyPr wrap="none" lIns="87064" tIns="43532" rIns="87064" bIns="43532" anchor="ctr"/>
          <a:lstStyle/>
          <a:p>
            <a:pPr algn="ctr"/>
            <a:r>
              <a:rPr kumimoji="0" lang="ja-JP" altLang="en-US" sz="2000" b="1">
                <a:latin typeface="ＭＳ Ｐゴシック" charset="-128"/>
              </a:rPr>
              <a:t>例）ニッポンハム</a:t>
            </a:r>
          </a:p>
        </p:txBody>
      </p:sp>
      <p:sp>
        <p:nvSpPr>
          <p:cNvPr id="770064" name="Rectangle 16"/>
          <p:cNvSpPr>
            <a:spLocks noChangeArrowheads="1"/>
          </p:cNvSpPr>
          <p:nvPr/>
        </p:nvSpPr>
        <p:spPr bwMode="auto">
          <a:xfrm>
            <a:off x="149225" y="5373688"/>
            <a:ext cx="3559175" cy="647700"/>
          </a:xfrm>
          <a:prstGeom prst="rect">
            <a:avLst/>
          </a:prstGeom>
          <a:solidFill>
            <a:srgbClr val="99CCFF"/>
          </a:solidFill>
          <a:ln w="10033" algn="ctr">
            <a:solidFill>
              <a:srgbClr val="3366FF"/>
            </a:solidFill>
            <a:miter lim="800000"/>
            <a:headEnd/>
            <a:tailEnd/>
          </a:ln>
          <a:effectLst>
            <a:outerShdw dist="30000" dir="5400000" rotWithShape="0">
              <a:srgbClr val="000000">
                <a:alpha val="45000"/>
              </a:srgbClr>
            </a:outerShdw>
          </a:effectLst>
        </p:spPr>
        <p:txBody>
          <a:bodyPr wrap="none" lIns="87064" tIns="43532" rIns="87064" bIns="43532" anchor="ctr"/>
          <a:lstStyle/>
          <a:p>
            <a:pPr>
              <a:defRPr/>
            </a:pPr>
            <a:r>
              <a:rPr kumimoji="0" lang="en-US" altLang="ja-JP" b="1">
                <a:solidFill>
                  <a:srgbClr val="000000"/>
                </a:solidFill>
                <a:latin typeface="ＭＳ Ｐゴシック" charset="-128"/>
                <a:ea typeface="+mn-ea"/>
              </a:rPr>
              <a:t>⑥</a:t>
            </a:r>
            <a:r>
              <a:rPr kumimoji="0" lang="ja-JP" altLang="en-US" b="1">
                <a:solidFill>
                  <a:srgbClr val="000000"/>
                </a:solidFill>
                <a:latin typeface="ＭＳ Ｐゴシック" charset="-128"/>
                <a:ea typeface="+mn-ea"/>
              </a:rPr>
              <a:t>何人かの業務に係る商品、</a:t>
            </a:r>
          </a:p>
          <a:p>
            <a:pPr>
              <a:defRPr/>
            </a:pPr>
            <a:r>
              <a:rPr kumimoji="0" lang="ja-JP" altLang="en-US" b="1">
                <a:solidFill>
                  <a:srgbClr val="000000"/>
                </a:solidFill>
                <a:latin typeface="ＭＳ Ｐゴシック" charset="-128"/>
                <a:ea typeface="+mn-ea"/>
              </a:rPr>
              <a:t>　サービスか識別できない商標</a:t>
            </a:r>
          </a:p>
        </p:txBody>
      </p:sp>
      <p:sp>
        <p:nvSpPr>
          <p:cNvPr id="38927" name="Rectangle 17"/>
          <p:cNvSpPr>
            <a:spLocks noChangeArrowheads="1"/>
          </p:cNvSpPr>
          <p:nvPr/>
        </p:nvSpPr>
        <p:spPr bwMode="auto">
          <a:xfrm>
            <a:off x="3806825" y="5445125"/>
            <a:ext cx="1990725" cy="576263"/>
          </a:xfrm>
          <a:prstGeom prst="rect">
            <a:avLst/>
          </a:prstGeom>
          <a:solidFill>
            <a:schemeClr val="bg1"/>
          </a:solidFill>
          <a:ln w="19050">
            <a:solidFill>
              <a:srgbClr val="808080"/>
            </a:solidFill>
            <a:miter lim="800000"/>
            <a:headEnd/>
            <a:tailEnd/>
          </a:ln>
          <a:effectLst>
            <a:prstShdw prst="shdw17" dist="17961" dir="2700000">
              <a:srgbClr val="986E06"/>
            </a:prstShdw>
          </a:effectLst>
        </p:spPr>
        <p:txBody>
          <a:bodyPr wrap="none" lIns="87064" tIns="43532" rIns="87064" bIns="43532" anchor="ctr"/>
          <a:lstStyle/>
          <a:p>
            <a:pPr algn="ctr"/>
            <a:r>
              <a:rPr kumimoji="0" lang="ja-JP" altLang="en-US" sz="2000" b="1">
                <a:latin typeface="ＭＳ Ｐゴシック" charset="-128"/>
              </a:rPr>
              <a:t>例）平成</a:t>
            </a:r>
          </a:p>
        </p:txBody>
      </p:sp>
      <p:sp>
        <p:nvSpPr>
          <p:cNvPr id="770066" name="AutoShape 18"/>
          <p:cNvSpPr>
            <a:spLocks noChangeArrowheads="1"/>
          </p:cNvSpPr>
          <p:nvPr/>
        </p:nvSpPr>
        <p:spPr bwMode="auto">
          <a:xfrm>
            <a:off x="6011863" y="3286125"/>
            <a:ext cx="719137" cy="1584325"/>
          </a:xfrm>
          <a:prstGeom prst="rightArrow">
            <a:avLst>
              <a:gd name="adj1" fmla="val 70741"/>
              <a:gd name="adj2" fmla="val 40838"/>
            </a:avLst>
          </a:prstGeom>
          <a:solidFill>
            <a:srgbClr val="FF9900"/>
          </a:solidFill>
          <a:ln w="9525">
            <a:noFill/>
            <a:miter lim="800000"/>
            <a:headEnd/>
            <a:tailEnd/>
          </a:ln>
          <a:effectLst>
            <a:prstShdw prst="shdw17" dist="17961" dir="2700000">
              <a:srgbClr val="986E06"/>
            </a:prstShdw>
          </a:effectLst>
        </p:spPr>
        <p:txBody>
          <a:bodyPr wrap="none" anchor="ctr"/>
          <a:lstStyle/>
          <a:p>
            <a:pPr>
              <a:defRPr/>
            </a:pPr>
            <a:endParaRPr lang="ja-JP" altLang="en-US">
              <a:solidFill>
                <a:prstClr val="black"/>
              </a:solidFill>
              <a:latin typeface="ＭＳ Ｐゴシック" pitchFamily="50" charset="-128"/>
              <a:ea typeface="+mn-ea"/>
            </a:endParaRPr>
          </a:p>
        </p:txBody>
      </p:sp>
      <p:sp>
        <p:nvSpPr>
          <p:cNvPr id="38929" name="タイトル 1"/>
          <p:cNvSpPr>
            <a:spLocks noGrp="1"/>
          </p:cNvSpPr>
          <p:nvPr>
            <p:ph type="title" idx="4294967295"/>
          </p:nvPr>
        </p:nvSpPr>
        <p:spPr>
          <a:xfrm>
            <a:off x="717550" y="115888"/>
            <a:ext cx="8567738" cy="930275"/>
          </a:xfrm>
        </p:spPr>
        <p:txBody>
          <a:bodyPr/>
          <a:lstStyle/>
          <a:p>
            <a:pPr defTabSz="871538"/>
            <a:r>
              <a:rPr lang="ja-JP" altLang="en-US" smtClean="0">
                <a:latin typeface="ＭＳ Ｐゴシック" charset="-128"/>
                <a:ea typeface="ＭＳ Ｐゴシック" charset="-128"/>
              </a:rPr>
              <a:t>識別力のない商標</a:t>
            </a:r>
            <a:r>
              <a:rPr lang="ja-JP" altLang="en-US" sz="2800" smtClean="0">
                <a:latin typeface="ＭＳ Ｐゴシック" charset="-128"/>
                <a:ea typeface="ＭＳ Ｐゴシック" charset="-128"/>
              </a:rPr>
              <a:t>（出所表示機能がない商標）</a:t>
            </a:r>
          </a:p>
        </p:txBody>
      </p:sp>
      <p:sp>
        <p:nvSpPr>
          <p:cNvPr id="22" name="Rectangle 8"/>
          <p:cNvSpPr>
            <a:spLocks noChangeArrowheads="1"/>
          </p:cNvSpPr>
          <p:nvPr/>
        </p:nvSpPr>
        <p:spPr bwMode="auto">
          <a:xfrm>
            <a:off x="-14288" y="1588"/>
            <a:ext cx="1279526"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ＭＳ Ｐゴシック" pitchFamily="50" charset="-128"/>
                <a:ea typeface="+mn-ea"/>
              </a:rPr>
              <a:t>１４－１</a:t>
            </a:r>
            <a:endParaRPr lang="en-US" altLang="ja-JP" sz="2800" dirty="0">
              <a:solidFill>
                <a:prstClr val="black"/>
              </a:solidFill>
              <a:latin typeface="ＭＳ Ｐゴシック" pitchFamily="50" charset="-128"/>
              <a:ea typeface="+mn-ea"/>
            </a:endParaRPr>
          </a:p>
        </p:txBody>
      </p:sp>
      <p:sp>
        <p:nvSpPr>
          <p:cNvPr id="23" name="スライド番号プレースホルダー 5"/>
          <p:cNvSpPr txBox="1">
            <a:spLocks/>
          </p:cNvSpPr>
          <p:nvPr/>
        </p:nvSpPr>
        <p:spPr>
          <a:xfrm>
            <a:off x="86756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93D961E1-4A9C-439C-BB2F-E03FB326168F}" type="slidenum">
              <a:rPr lang="en-US" smtClean="0">
                <a:solidFill>
                  <a:prstClr val="black"/>
                </a:solidFill>
              </a:rPr>
              <a:pPr>
                <a:defRPr/>
              </a:pPr>
              <a:t>8</a:t>
            </a:fld>
            <a:endParaRPr lang="en-US" dirty="0">
              <a:solidFill>
                <a:prstClr val="black"/>
              </a:solidFill>
            </a:endParaRPr>
          </a:p>
        </p:txBody>
      </p:sp>
      <p:sp>
        <p:nvSpPr>
          <p:cNvPr id="38932" name="AutoShape 21"/>
          <p:cNvSpPr>
            <a:spLocks noChangeArrowheads="1"/>
          </p:cNvSpPr>
          <p:nvPr/>
        </p:nvSpPr>
        <p:spPr bwMode="auto">
          <a:xfrm>
            <a:off x="142875" y="6381750"/>
            <a:ext cx="8605838" cy="417513"/>
          </a:xfrm>
          <a:prstGeom prst="flowChartAlternateProcess">
            <a:avLst/>
          </a:prstGeom>
          <a:solidFill>
            <a:srgbClr val="FF99CC"/>
          </a:solidFill>
          <a:ln w="9525">
            <a:noFill/>
            <a:miter lim="800000"/>
            <a:headEnd/>
            <a:tailEnd/>
          </a:ln>
          <a:effectLst>
            <a:prstShdw prst="shdw17" dist="17961" dir="2700000">
              <a:srgbClr val="995C7A"/>
            </a:prstShdw>
          </a:effectLst>
        </p:spPr>
        <p:txBody>
          <a:bodyPr wrap="none" anchor="ctr"/>
          <a:lstStyle/>
          <a:p>
            <a:pPr algn="ctr"/>
            <a:r>
              <a:rPr lang="en-US" altLang="ja-JP" sz="1900" b="1">
                <a:solidFill>
                  <a:srgbClr val="000000"/>
                </a:solidFill>
              </a:rPr>
              <a:t>※</a:t>
            </a:r>
            <a:r>
              <a:rPr lang="ja-JP" altLang="en-US" sz="1900" b="1">
                <a:solidFill>
                  <a:srgbClr val="000000"/>
                </a:solidFill>
              </a:rPr>
              <a:t>さらに、使用の意思がない商標は登録できない。（ブローカー的な登録は</a:t>
            </a:r>
            <a:r>
              <a:rPr lang="en-US" altLang="ja-JP" sz="1900" b="1">
                <a:solidFill>
                  <a:srgbClr val="000000"/>
                </a:solidFill>
              </a:rPr>
              <a:t>×</a:t>
            </a:r>
            <a:r>
              <a:rPr lang="ja-JP" altLang="en-US" sz="1900" b="1">
                <a:solidFill>
                  <a:srgbClr val="000000"/>
                </a:solidFill>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ChangeArrowheads="1"/>
          </p:cNvSpPr>
          <p:nvPr/>
        </p:nvSpPr>
        <p:spPr bwMode="auto">
          <a:xfrm>
            <a:off x="61913" y="1370013"/>
            <a:ext cx="4176712" cy="514350"/>
          </a:xfrm>
          <a:prstGeom prst="rect">
            <a:avLst/>
          </a:prstGeom>
          <a:solidFill>
            <a:srgbClr val="FFCC00"/>
          </a:solidFill>
          <a:ln w="9525">
            <a:noFill/>
            <a:miter lim="800000"/>
            <a:headEnd/>
            <a:tailEnd/>
          </a:ln>
          <a:effectLst>
            <a:prstShdw prst="shdw17" dist="17961" dir="2700000">
              <a:srgbClr val="986E06"/>
            </a:prstShdw>
          </a:effectLst>
        </p:spPr>
        <p:txBody>
          <a:bodyPr wrap="none" lIns="87078" tIns="43539" rIns="87078" bIns="43539" anchor="ctr"/>
          <a:lstStyle/>
          <a:p>
            <a:pPr algn="ctr" defTabSz="871538"/>
            <a:r>
              <a:rPr lang="ja-JP" altLang="en-US" sz="2400">
                <a:latin typeface="ＭＳ Ｐゴシック" charset="-128"/>
              </a:rPr>
              <a:t>公益性に反する商標</a:t>
            </a:r>
          </a:p>
        </p:txBody>
      </p:sp>
      <p:sp>
        <p:nvSpPr>
          <p:cNvPr id="472067" name="Rectangle 3"/>
          <p:cNvSpPr>
            <a:spLocks noChangeArrowheads="1"/>
          </p:cNvSpPr>
          <p:nvPr/>
        </p:nvSpPr>
        <p:spPr bwMode="auto">
          <a:xfrm>
            <a:off x="4854575" y="4724400"/>
            <a:ext cx="3929063" cy="2093913"/>
          </a:xfrm>
          <a:prstGeom prst="rect">
            <a:avLst/>
          </a:prstGeom>
          <a:solidFill>
            <a:srgbClr val="CCFFCC"/>
          </a:solidFill>
          <a:ln w="12700">
            <a:solidFill>
              <a:schemeClr val="tx1"/>
            </a:solidFill>
            <a:miter lim="800000"/>
            <a:headEnd/>
            <a:tailEnd/>
          </a:ln>
          <a:effectLst>
            <a:prstShdw prst="shdw17" dist="17961" dir="2700000">
              <a:schemeClr val="tx1">
                <a:gamma/>
                <a:shade val="60000"/>
                <a:invGamma/>
              </a:schemeClr>
            </a:prstShdw>
          </a:effectLst>
        </p:spPr>
        <p:txBody>
          <a:bodyPr wrap="none" lIns="87078" tIns="43539" rIns="87078" bIns="43539" anchor="ctr"/>
          <a:lstStyle/>
          <a:p>
            <a:pPr defTabSz="871538">
              <a:lnSpc>
                <a:spcPct val="120000"/>
              </a:lnSpc>
              <a:defRPr/>
            </a:pPr>
            <a:r>
              <a:rPr lang="ja-JP" altLang="en-US" sz="1400" b="1" dirty="0">
                <a:solidFill>
                  <a:srgbClr val="000099"/>
                </a:solidFill>
                <a:latin typeface="ＭＳ Ｐゴシック" pitchFamily="50" charset="-128"/>
                <a:ea typeface="+mn-ea"/>
              </a:rPr>
              <a:t>（その他）</a:t>
            </a:r>
          </a:p>
          <a:p>
            <a:pPr defTabSz="871538">
              <a:lnSpc>
                <a:spcPct val="120000"/>
              </a:lnSpc>
              <a:defRPr/>
            </a:pPr>
            <a:r>
              <a:rPr lang="ja-JP" altLang="en-US" sz="1400" b="1" dirty="0">
                <a:solidFill>
                  <a:srgbClr val="000099"/>
                </a:solidFill>
                <a:latin typeface="ＭＳ Ｐゴシック" pitchFamily="50" charset="-128"/>
                <a:ea typeface="+mn-ea"/>
              </a:rPr>
              <a:t>○他人の氏名（名称）、著名な芸名、略称</a:t>
            </a:r>
          </a:p>
          <a:p>
            <a:pPr defTabSz="871538">
              <a:lnSpc>
                <a:spcPct val="120000"/>
              </a:lnSpc>
              <a:defRPr/>
            </a:pPr>
            <a:r>
              <a:rPr lang="ja-JP" altLang="en-US" sz="1400" b="1" dirty="0">
                <a:solidFill>
                  <a:srgbClr val="000099"/>
                </a:solidFill>
                <a:latin typeface="ＭＳ Ｐゴシック" pitchFamily="50" charset="-128"/>
                <a:ea typeface="+mn-ea"/>
              </a:rPr>
              <a:t>　等を含む商標</a:t>
            </a:r>
          </a:p>
          <a:p>
            <a:pPr defTabSz="871538">
              <a:lnSpc>
                <a:spcPct val="120000"/>
              </a:lnSpc>
              <a:defRPr/>
            </a:pPr>
            <a:r>
              <a:rPr lang="ja-JP" altLang="en-US" sz="1400" b="1" dirty="0">
                <a:solidFill>
                  <a:srgbClr val="000099"/>
                </a:solidFill>
                <a:latin typeface="ＭＳ Ｐゴシック" pitchFamily="50" charset="-128"/>
                <a:ea typeface="+mn-ea"/>
              </a:rPr>
              <a:t>○他人の業務に係る商品（役務）を表示する</a:t>
            </a:r>
          </a:p>
          <a:p>
            <a:pPr defTabSz="871538">
              <a:lnSpc>
                <a:spcPct val="120000"/>
              </a:lnSpc>
              <a:defRPr/>
            </a:pPr>
            <a:r>
              <a:rPr lang="ja-JP" altLang="en-US" sz="1400" b="1" dirty="0">
                <a:solidFill>
                  <a:srgbClr val="000099"/>
                </a:solidFill>
                <a:latin typeface="ＭＳ Ｐゴシック" pitchFamily="50" charset="-128"/>
                <a:ea typeface="+mn-ea"/>
              </a:rPr>
              <a:t>　ものとして需要者の間に広く認識されて</a:t>
            </a:r>
            <a:r>
              <a:rPr lang="ja-JP" altLang="en-US" sz="1400" b="1" dirty="0" err="1">
                <a:solidFill>
                  <a:srgbClr val="000099"/>
                </a:solidFill>
                <a:latin typeface="ＭＳ Ｐゴシック" pitchFamily="50" charset="-128"/>
                <a:ea typeface="+mn-ea"/>
              </a:rPr>
              <a:t>い</a:t>
            </a:r>
            <a:endParaRPr lang="ja-JP" altLang="en-US" sz="1400" b="1" dirty="0">
              <a:solidFill>
                <a:srgbClr val="000099"/>
              </a:solidFill>
              <a:latin typeface="ＭＳ Ｐゴシック" pitchFamily="50" charset="-128"/>
              <a:ea typeface="+mn-ea"/>
            </a:endParaRPr>
          </a:p>
          <a:p>
            <a:pPr defTabSz="871538">
              <a:lnSpc>
                <a:spcPct val="120000"/>
              </a:lnSpc>
              <a:defRPr/>
            </a:pPr>
            <a:r>
              <a:rPr lang="ja-JP" altLang="en-US" sz="1400" b="1" dirty="0">
                <a:solidFill>
                  <a:srgbClr val="000099"/>
                </a:solidFill>
                <a:latin typeface="ＭＳ Ｐゴシック" pitchFamily="50" charset="-128"/>
                <a:ea typeface="+mn-ea"/>
              </a:rPr>
              <a:t>　</a:t>
            </a:r>
            <a:r>
              <a:rPr lang="ja-JP" altLang="en-US" sz="1400" b="1" dirty="0" err="1">
                <a:solidFill>
                  <a:srgbClr val="000099"/>
                </a:solidFill>
                <a:latin typeface="ＭＳ Ｐゴシック" pitchFamily="50" charset="-128"/>
                <a:ea typeface="+mn-ea"/>
              </a:rPr>
              <a:t>る</a:t>
            </a:r>
            <a:r>
              <a:rPr lang="ja-JP" altLang="en-US" sz="1400" b="1" dirty="0">
                <a:solidFill>
                  <a:srgbClr val="000099"/>
                </a:solidFill>
                <a:latin typeface="ＭＳ Ｐゴシック" pitchFamily="50" charset="-128"/>
                <a:ea typeface="+mn-ea"/>
              </a:rPr>
              <a:t>商標</a:t>
            </a:r>
          </a:p>
          <a:p>
            <a:pPr defTabSz="871538">
              <a:lnSpc>
                <a:spcPct val="120000"/>
              </a:lnSpc>
              <a:defRPr/>
            </a:pPr>
            <a:r>
              <a:rPr lang="ja-JP" altLang="en-US" sz="1400" b="1" dirty="0">
                <a:solidFill>
                  <a:srgbClr val="000099"/>
                </a:solidFill>
                <a:latin typeface="ＭＳ Ｐゴシック" pitchFamily="50" charset="-128"/>
                <a:ea typeface="+mn-ea"/>
              </a:rPr>
              <a:t>○他人の業務に係る商品（役務）と混同を生</a:t>
            </a:r>
          </a:p>
          <a:p>
            <a:pPr defTabSz="871538">
              <a:lnSpc>
                <a:spcPct val="120000"/>
              </a:lnSpc>
              <a:defRPr/>
            </a:pPr>
            <a:r>
              <a:rPr lang="ja-JP" altLang="en-US" sz="1400" b="1" dirty="0">
                <a:solidFill>
                  <a:srgbClr val="000099"/>
                </a:solidFill>
                <a:latin typeface="ＭＳ Ｐゴシック" pitchFamily="50" charset="-128"/>
                <a:ea typeface="+mn-ea"/>
              </a:rPr>
              <a:t>　ずるおそれがある商標　等</a:t>
            </a:r>
          </a:p>
        </p:txBody>
      </p:sp>
      <p:sp>
        <p:nvSpPr>
          <p:cNvPr id="40963" name="Rectangle 4"/>
          <p:cNvSpPr>
            <a:spLocks noChangeArrowheads="1"/>
          </p:cNvSpPr>
          <p:nvPr/>
        </p:nvSpPr>
        <p:spPr bwMode="auto">
          <a:xfrm>
            <a:off x="4730750" y="1362075"/>
            <a:ext cx="4176713" cy="514350"/>
          </a:xfrm>
          <a:prstGeom prst="rect">
            <a:avLst/>
          </a:prstGeom>
          <a:solidFill>
            <a:srgbClr val="FFCC00"/>
          </a:solidFill>
          <a:ln w="9525">
            <a:noFill/>
            <a:miter lim="800000"/>
            <a:headEnd/>
            <a:tailEnd/>
          </a:ln>
          <a:effectLst>
            <a:prstShdw prst="shdw17" dist="17961" dir="2700000">
              <a:srgbClr val="986E06"/>
            </a:prstShdw>
          </a:effectLst>
        </p:spPr>
        <p:txBody>
          <a:bodyPr wrap="none" lIns="87078" tIns="43539" rIns="87078" bIns="43539" anchor="ctr"/>
          <a:lstStyle/>
          <a:p>
            <a:pPr algn="ctr" defTabSz="871538"/>
            <a:r>
              <a:rPr lang="ja-JP" altLang="en-US" sz="2400">
                <a:latin typeface="ＭＳ Ｐゴシック" charset="-128"/>
              </a:rPr>
              <a:t>他人の利益を害する商標</a:t>
            </a:r>
          </a:p>
        </p:txBody>
      </p:sp>
      <p:sp>
        <p:nvSpPr>
          <p:cNvPr id="472069" name="Rectangle 5"/>
          <p:cNvSpPr>
            <a:spLocks noChangeArrowheads="1"/>
          </p:cNvSpPr>
          <p:nvPr/>
        </p:nvSpPr>
        <p:spPr bwMode="auto">
          <a:xfrm>
            <a:off x="4854575" y="3140075"/>
            <a:ext cx="4002088" cy="366713"/>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extLst>
        </p:spPr>
        <p:txBody>
          <a:bodyPr wrap="none" lIns="87078" tIns="43539" rIns="87078" bIns="43539" anchor="ctr"/>
          <a:lstStyle/>
          <a:p>
            <a:pPr algn="ctr" defTabSz="871538" eaLnBrk="0" hangingPunct="0">
              <a:lnSpc>
                <a:spcPct val="130000"/>
              </a:lnSpc>
              <a:defRPr/>
            </a:pPr>
            <a:r>
              <a:rPr lang="ja-JP" altLang="en-US" sz="1500">
                <a:solidFill>
                  <a:prstClr val="black"/>
                </a:solidFill>
                <a:latin typeface="ＭＳ Ｐゴシック" pitchFamily="50" charset="-128"/>
                <a:ea typeface="+mn-ea"/>
              </a:rPr>
              <a:t>商標の類否判断</a:t>
            </a:r>
            <a:r>
              <a:rPr lang="ja-JP" altLang="en-US" sz="1300">
                <a:solidFill>
                  <a:prstClr val="black"/>
                </a:solidFill>
                <a:latin typeface="ＭＳ Ｐゴシック" pitchFamily="50" charset="-128"/>
                <a:ea typeface="+mn-ea"/>
              </a:rPr>
              <a:t>（それぞれの要素を総合的に勘案）</a:t>
            </a:r>
            <a:endParaRPr lang="ja-JP" altLang="en-US" sz="1500">
              <a:solidFill>
                <a:prstClr val="black"/>
              </a:solidFill>
              <a:latin typeface="ＭＳ Ｐゴシック" pitchFamily="50" charset="-128"/>
              <a:ea typeface="+mn-ea"/>
            </a:endParaRPr>
          </a:p>
        </p:txBody>
      </p:sp>
      <p:grpSp>
        <p:nvGrpSpPr>
          <p:cNvPr id="40965" name="グループ化 2"/>
          <p:cNvGrpSpPr>
            <a:grpSpLocks/>
          </p:cNvGrpSpPr>
          <p:nvPr/>
        </p:nvGrpSpPr>
        <p:grpSpPr bwMode="auto">
          <a:xfrm>
            <a:off x="4967288" y="3646488"/>
            <a:ext cx="3673475" cy="1030287"/>
            <a:chOff x="5381229" y="3221038"/>
            <a:chExt cx="3979598" cy="1247775"/>
          </a:xfrm>
        </p:grpSpPr>
        <p:sp>
          <p:nvSpPr>
            <p:cNvPr id="472070" name="Oval 6"/>
            <p:cNvSpPr>
              <a:spLocks noChangeArrowheads="1"/>
            </p:cNvSpPr>
            <p:nvPr/>
          </p:nvSpPr>
          <p:spPr bwMode="auto">
            <a:xfrm>
              <a:off x="5381229" y="3221038"/>
              <a:ext cx="1325959" cy="1247775"/>
            </a:xfrm>
            <a:prstGeom prst="ellipse">
              <a:avLst/>
            </a:prstGeom>
            <a:solidFill>
              <a:srgbClr val="CCECFF"/>
            </a:solidFill>
            <a:ln w="9525">
              <a:solidFill>
                <a:schemeClr val="tx1"/>
              </a:solidFill>
              <a:round/>
              <a:headEnd/>
              <a:tailEnd/>
            </a:ln>
            <a:effectLst>
              <a:prstShdw prst="shdw17" dist="17961" dir="2700000">
                <a:schemeClr val="tx1">
                  <a:gamma/>
                  <a:shade val="60000"/>
                  <a:invGamma/>
                </a:schemeClr>
              </a:prstShdw>
            </a:effectLst>
          </p:spPr>
          <p:txBody>
            <a:bodyPr wrap="none" lIns="87078" tIns="43539" rIns="87078" bIns="43539" anchor="ctr"/>
            <a:lstStyle/>
            <a:p>
              <a:pPr algn="ctr" defTabSz="871538">
                <a:defRPr/>
              </a:pPr>
              <a:r>
                <a:rPr lang="ja-JP" altLang="en-US">
                  <a:solidFill>
                    <a:srgbClr val="000099"/>
                  </a:solidFill>
                  <a:latin typeface="ＭＳ Ｐゴシック" pitchFamily="50" charset="-128"/>
                  <a:ea typeface="+mn-ea"/>
                </a:rPr>
                <a:t>称呼</a:t>
              </a:r>
            </a:p>
            <a:p>
              <a:pPr algn="ctr" defTabSz="871538">
                <a:defRPr/>
              </a:pPr>
              <a:r>
                <a:rPr lang="ja-JP" altLang="en-US">
                  <a:solidFill>
                    <a:srgbClr val="000099"/>
                  </a:solidFill>
                  <a:latin typeface="ＭＳ Ｐゴシック" pitchFamily="50" charset="-128"/>
                  <a:ea typeface="+mn-ea"/>
                </a:rPr>
                <a:t>（呼び方）</a:t>
              </a:r>
            </a:p>
          </p:txBody>
        </p:sp>
        <p:sp>
          <p:nvSpPr>
            <p:cNvPr id="472071" name="Oval 7"/>
            <p:cNvSpPr>
              <a:spLocks noChangeArrowheads="1"/>
            </p:cNvSpPr>
            <p:nvPr/>
          </p:nvSpPr>
          <p:spPr bwMode="auto">
            <a:xfrm>
              <a:off x="6707188" y="3221038"/>
              <a:ext cx="1325960" cy="1247775"/>
            </a:xfrm>
            <a:prstGeom prst="ellipse">
              <a:avLst/>
            </a:prstGeom>
            <a:solidFill>
              <a:srgbClr val="FFFF00"/>
            </a:solidFill>
            <a:ln w="9525">
              <a:solidFill>
                <a:schemeClr val="tx1"/>
              </a:solidFill>
              <a:round/>
              <a:headEnd/>
              <a:tailEnd/>
            </a:ln>
            <a:effectLst>
              <a:prstShdw prst="shdw17" dist="17961" dir="2700000">
                <a:schemeClr val="tx1">
                  <a:gamma/>
                  <a:shade val="60000"/>
                  <a:invGamma/>
                </a:schemeClr>
              </a:prstShdw>
            </a:effectLst>
          </p:spPr>
          <p:txBody>
            <a:bodyPr wrap="none" lIns="87078" tIns="43539" rIns="87078" bIns="43539" anchor="ctr"/>
            <a:lstStyle/>
            <a:p>
              <a:pPr algn="ctr" defTabSz="871538">
                <a:defRPr/>
              </a:pPr>
              <a:r>
                <a:rPr lang="ja-JP" altLang="en-US">
                  <a:solidFill>
                    <a:srgbClr val="000099"/>
                  </a:solidFill>
                  <a:latin typeface="ＭＳ Ｐゴシック" pitchFamily="50" charset="-128"/>
                  <a:ea typeface="+mn-ea"/>
                </a:rPr>
                <a:t>外観</a:t>
              </a:r>
            </a:p>
            <a:p>
              <a:pPr algn="ctr" defTabSz="871538">
                <a:defRPr/>
              </a:pPr>
              <a:r>
                <a:rPr lang="ja-JP" altLang="en-US">
                  <a:solidFill>
                    <a:srgbClr val="000099"/>
                  </a:solidFill>
                  <a:latin typeface="ＭＳ Ｐゴシック" pitchFamily="50" charset="-128"/>
                  <a:ea typeface="+mn-ea"/>
                </a:rPr>
                <a:t>（外形）</a:t>
              </a:r>
            </a:p>
          </p:txBody>
        </p:sp>
        <p:sp>
          <p:nvSpPr>
            <p:cNvPr id="472072" name="Oval 8"/>
            <p:cNvSpPr>
              <a:spLocks noChangeArrowheads="1"/>
            </p:cNvSpPr>
            <p:nvPr/>
          </p:nvSpPr>
          <p:spPr bwMode="auto">
            <a:xfrm>
              <a:off x="8033148" y="3221038"/>
              <a:ext cx="1327679" cy="1247775"/>
            </a:xfrm>
            <a:prstGeom prst="ellipse">
              <a:avLst/>
            </a:prstGeom>
            <a:solidFill>
              <a:srgbClr val="FFCCFF"/>
            </a:solidFill>
            <a:ln w="9525">
              <a:solidFill>
                <a:schemeClr val="tx1"/>
              </a:solidFill>
              <a:round/>
              <a:headEnd/>
              <a:tailEnd/>
            </a:ln>
            <a:effectLst>
              <a:prstShdw prst="shdw17" dist="17961" dir="2700000">
                <a:schemeClr val="tx1">
                  <a:gamma/>
                  <a:shade val="60000"/>
                  <a:invGamma/>
                </a:schemeClr>
              </a:prstShdw>
            </a:effectLst>
          </p:spPr>
          <p:txBody>
            <a:bodyPr wrap="none" lIns="87078" tIns="43539" rIns="87078" bIns="43539" anchor="ctr"/>
            <a:lstStyle/>
            <a:p>
              <a:pPr algn="ctr" defTabSz="871538">
                <a:defRPr/>
              </a:pPr>
              <a:r>
                <a:rPr lang="ja-JP" altLang="en-US" b="1">
                  <a:solidFill>
                    <a:srgbClr val="000099"/>
                  </a:solidFill>
                  <a:latin typeface="ＭＳ Ｐゴシック" pitchFamily="50" charset="-128"/>
                  <a:ea typeface="+mn-ea"/>
                </a:rPr>
                <a:t>観念</a:t>
              </a:r>
            </a:p>
            <a:p>
              <a:pPr algn="ctr" defTabSz="871538">
                <a:defRPr/>
              </a:pPr>
              <a:r>
                <a:rPr lang="ja-JP" altLang="en-US" sz="1200">
                  <a:solidFill>
                    <a:srgbClr val="000099"/>
                  </a:solidFill>
                  <a:latin typeface="ＭＳ Ｐゴシック" pitchFamily="50" charset="-128"/>
                  <a:ea typeface="+mn-ea"/>
                </a:rPr>
                <a:t>（意味合い）</a:t>
              </a:r>
            </a:p>
            <a:p>
              <a:pPr algn="ctr" defTabSz="871538">
                <a:defRPr/>
              </a:pPr>
              <a:r>
                <a:rPr lang="ja-JP" altLang="en-US" sz="1200">
                  <a:solidFill>
                    <a:srgbClr val="006600"/>
                  </a:solidFill>
                  <a:latin typeface="ＭＳ Ｐゴシック" pitchFamily="50" charset="-128"/>
                  <a:ea typeface="+mn-ea"/>
                </a:rPr>
                <a:t>王とキング</a:t>
              </a:r>
              <a:endParaRPr lang="ja-JP" altLang="en-US" sz="1200">
                <a:solidFill>
                  <a:srgbClr val="000099"/>
                </a:solidFill>
                <a:latin typeface="ＭＳ Ｐゴシック" pitchFamily="50" charset="-128"/>
                <a:ea typeface="+mn-ea"/>
              </a:endParaRPr>
            </a:p>
          </p:txBody>
        </p:sp>
      </p:grpSp>
      <p:grpSp>
        <p:nvGrpSpPr>
          <p:cNvPr id="40966" name="グループ化 3"/>
          <p:cNvGrpSpPr>
            <a:grpSpLocks/>
          </p:cNvGrpSpPr>
          <p:nvPr/>
        </p:nvGrpSpPr>
        <p:grpSpPr bwMode="auto">
          <a:xfrm>
            <a:off x="176213" y="1989138"/>
            <a:ext cx="1736725" cy="965200"/>
            <a:chOff x="342028" y="2060848"/>
            <a:chExt cx="1881664" cy="966073"/>
          </a:xfrm>
        </p:grpSpPr>
        <p:pic>
          <p:nvPicPr>
            <p:cNvPr id="40986" name="Picture 9" descr="商標登録証"/>
            <p:cNvPicPr>
              <a:picLocks noChangeAspect="1" noChangeArrowheads="1"/>
            </p:cNvPicPr>
            <p:nvPr/>
          </p:nvPicPr>
          <p:blipFill>
            <a:blip r:embed="rId3"/>
            <a:srcRect/>
            <a:stretch>
              <a:fillRect/>
            </a:stretch>
          </p:blipFill>
          <p:spPr bwMode="auto">
            <a:xfrm>
              <a:off x="1442907" y="2060848"/>
              <a:ext cx="780785" cy="677862"/>
            </a:xfrm>
            <a:prstGeom prst="rect">
              <a:avLst/>
            </a:prstGeom>
            <a:noFill/>
            <a:ln w="9525">
              <a:noFill/>
              <a:miter lim="800000"/>
              <a:headEnd/>
              <a:tailEnd/>
            </a:ln>
          </p:spPr>
        </p:pic>
        <p:pic>
          <p:nvPicPr>
            <p:cNvPr id="40987" name="Picture 10" descr="FLG3138"/>
            <p:cNvPicPr>
              <a:picLocks noChangeAspect="1" noChangeArrowheads="1"/>
            </p:cNvPicPr>
            <p:nvPr/>
          </p:nvPicPr>
          <p:blipFill>
            <a:blip r:embed="rId4"/>
            <a:srcRect/>
            <a:stretch>
              <a:fillRect/>
            </a:stretch>
          </p:blipFill>
          <p:spPr bwMode="auto">
            <a:xfrm>
              <a:off x="467783" y="2133873"/>
              <a:ext cx="818621" cy="501650"/>
            </a:xfrm>
            <a:prstGeom prst="rect">
              <a:avLst/>
            </a:prstGeom>
            <a:noFill/>
            <a:ln w="9525">
              <a:noFill/>
              <a:miter lim="800000"/>
              <a:headEnd/>
              <a:tailEnd/>
            </a:ln>
          </p:spPr>
        </p:pic>
        <p:sp>
          <p:nvSpPr>
            <p:cNvPr id="40988" name="Rectangle 11"/>
            <p:cNvSpPr>
              <a:spLocks noChangeArrowheads="1"/>
            </p:cNvSpPr>
            <p:nvPr/>
          </p:nvSpPr>
          <p:spPr bwMode="auto">
            <a:xfrm>
              <a:off x="342028" y="2723549"/>
              <a:ext cx="1875000" cy="303372"/>
            </a:xfrm>
            <a:prstGeom prst="rect">
              <a:avLst/>
            </a:prstGeom>
            <a:noFill/>
            <a:ln w="9525">
              <a:noFill/>
              <a:miter lim="800000"/>
              <a:headEnd/>
              <a:tailEnd/>
            </a:ln>
          </p:spPr>
          <p:txBody>
            <a:bodyPr wrap="none" lIns="87078" tIns="43539" rIns="87078" bIns="43539" anchor="ctr">
              <a:spAutoFit/>
            </a:bodyPr>
            <a:lstStyle/>
            <a:p>
              <a:pPr algn="ctr" defTabSz="871538"/>
              <a:r>
                <a:rPr lang="en-US" altLang="ja-JP" sz="1400">
                  <a:solidFill>
                    <a:srgbClr val="000099"/>
                  </a:solidFill>
                  <a:latin typeface="ＭＳ Ｐゴシック" charset="-128"/>
                </a:rPr>
                <a:t>○</a:t>
              </a:r>
              <a:r>
                <a:rPr lang="ja-JP" altLang="en-US" sz="1400">
                  <a:solidFill>
                    <a:srgbClr val="000099"/>
                  </a:solidFill>
                  <a:latin typeface="ＭＳ Ｐゴシック" charset="-128"/>
                </a:rPr>
                <a:t>国旗、菊花紋章等</a:t>
              </a:r>
            </a:p>
          </p:txBody>
        </p:sp>
      </p:grpSp>
      <p:pic>
        <p:nvPicPr>
          <p:cNvPr id="40967" name="Picture 12" descr="koutsu_title"/>
          <p:cNvPicPr>
            <a:picLocks noChangeAspect="1" noChangeArrowheads="1"/>
          </p:cNvPicPr>
          <p:nvPr/>
        </p:nvPicPr>
        <p:blipFill>
          <a:blip r:embed="rId5"/>
          <a:srcRect/>
          <a:stretch>
            <a:fillRect/>
          </a:stretch>
        </p:blipFill>
        <p:spPr bwMode="auto">
          <a:xfrm>
            <a:off x="303213" y="3068638"/>
            <a:ext cx="1863725" cy="293687"/>
          </a:xfrm>
          <a:prstGeom prst="rect">
            <a:avLst/>
          </a:prstGeom>
          <a:solidFill>
            <a:schemeClr val="bg1"/>
          </a:solidFill>
          <a:ln w="9525">
            <a:noFill/>
            <a:miter lim="800000"/>
            <a:headEnd/>
            <a:tailEnd/>
          </a:ln>
        </p:spPr>
      </p:pic>
      <p:sp>
        <p:nvSpPr>
          <p:cNvPr id="40968" name="Rectangle 13"/>
          <p:cNvSpPr>
            <a:spLocks noChangeArrowheads="1"/>
          </p:cNvSpPr>
          <p:nvPr/>
        </p:nvSpPr>
        <p:spPr bwMode="auto">
          <a:xfrm>
            <a:off x="52388" y="3352800"/>
            <a:ext cx="2392362" cy="519113"/>
          </a:xfrm>
          <a:prstGeom prst="rect">
            <a:avLst/>
          </a:prstGeom>
          <a:noFill/>
          <a:ln w="9525">
            <a:noFill/>
            <a:miter lim="800000"/>
            <a:headEnd/>
            <a:tailEnd/>
          </a:ln>
        </p:spPr>
        <p:txBody>
          <a:bodyPr wrap="none" lIns="87078" tIns="43539" rIns="87078" bIns="43539" anchor="ctr">
            <a:spAutoFit/>
          </a:bodyPr>
          <a:lstStyle/>
          <a:p>
            <a:pPr defTabSz="871538"/>
            <a:r>
              <a:rPr lang="en-US" altLang="ja-JP" sz="1400">
                <a:solidFill>
                  <a:srgbClr val="000099"/>
                </a:solidFill>
                <a:latin typeface="ＭＳ Ｐゴシック" charset="-128"/>
              </a:rPr>
              <a:t>○</a:t>
            </a:r>
            <a:r>
              <a:rPr lang="ja-JP" altLang="en-US" sz="1400">
                <a:solidFill>
                  <a:srgbClr val="000099"/>
                </a:solidFill>
                <a:latin typeface="ＭＳ Ｐゴシック" charset="-128"/>
              </a:rPr>
              <a:t>国、公共団体等を表示する</a:t>
            </a:r>
          </a:p>
          <a:p>
            <a:pPr defTabSz="871538"/>
            <a:r>
              <a:rPr lang="ja-JP" altLang="en-US" sz="1400">
                <a:solidFill>
                  <a:srgbClr val="000099"/>
                </a:solidFill>
                <a:latin typeface="ＭＳ Ｐゴシック" charset="-128"/>
              </a:rPr>
              <a:t>　著名な標章</a:t>
            </a:r>
          </a:p>
        </p:txBody>
      </p:sp>
      <p:sp>
        <p:nvSpPr>
          <p:cNvPr id="40969" name="Rectangle 14"/>
          <p:cNvSpPr>
            <a:spLocks noChangeArrowheads="1"/>
          </p:cNvSpPr>
          <p:nvPr/>
        </p:nvSpPr>
        <p:spPr bwMode="auto">
          <a:xfrm>
            <a:off x="2484438" y="4435475"/>
            <a:ext cx="2370137" cy="303213"/>
          </a:xfrm>
          <a:prstGeom prst="rect">
            <a:avLst/>
          </a:prstGeom>
          <a:noFill/>
          <a:ln w="9525">
            <a:noFill/>
            <a:miter lim="800000"/>
            <a:headEnd/>
            <a:tailEnd/>
          </a:ln>
        </p:spPr>
        <p:txBody>
          <a:bodyPr lIns="87078" tIns="43539" rIns="87078" bIns="43539" anchor="ctr">
            <a:spAutoFit/>
          </a:bodyPr>
          <a:lstStyle/>
          <a:p>
            <a:pPr algn="ctr" defTabSz="871538"/>
            <a:r>
              <a:rPr lang="en-US" altLang="ja-JP" sz="1400">
                <a:solidFill>
                  <a:srgbClr val="000099"/>
                </a:solidFill>
                <a:latin typeface="ＭＳ Ｐゴシック" charset="-128"/>
              </a:rPr>
              <a:t>○</a:t>
            </a:r>
            <a:r>
              <a:rPr lang="ja-JP" altLang="en-US" sz="1400">
                <a:solidFill>
                  <a:srgbClr val="000099"/>
                </a:solidFill>
                <a:latin typeface="ＭＳ Ｐゴシック" charset="-128"/>
              </a:rPr>
              <a:t>公序良俗に違反する商標</a:t>
            </a:r>
          </a:p>
        </p:txBody>
      </p:sp>
      <p:pic>
        <p:nvPicPr>
          <p:cNvPr id="40970" name="Picture 15" descr="ｂｉｔｃｈ"/>
          <p:cNvPicPr>
            <a:picLocks noChangeAspect="1" noChangeArrowheads="1"/>
          </p:cNvPicPr>
          <p:nvPr/>
        </p:nvPicPr>
        <p:blipFill>
          <a:blip r:embed="rId6"/>
          <a:srcRect/>
          <a:stretch>
            <a:fillRect/>
          </a:stretch>
        </p:blipFill>
        <p:spPr bwMode="auto">
          <a:xfrm>
            <a:off x="2627313" y="3646488"/>
            <a:ext cx="1763712" cy="854075"/>
          </a:xfrm>
          <a:prstGeom prst="rect">
            <a:avLst/>
          </a:prstGeom>
          <a:noFill/>
          <a:ln w="9525">
            <a:noFill/>
            <a:miter lim="800000"/>
            <a:headEnd/>
            <a:tailEnd/>
          </a:ln>
        </p:spPr>
      </p:pic>
      <p:pic>
        <p:nvPicPr>
          <p:cNvPr id="40971" name="Picture 16" descr="国際原子力機関"/>
          <p:cNvPicPr>
            <a:picLocks noChangeAspect="1" noChangeArrowheads="1"/>
          </p:cNvPicPr>
          <p:nvPr/>
        </p:nvPicPr>
        <p:blipFill>
          <a:blip r:embed="rId7"/>
          <a:srcRect/>
          <a:stretch>
            <a:fillRect/>
          </a:stretch>
        </p:blipFill>
        <p:spPr bwMode="auto">
          <a:xfrm>
            <a:off x="3708400" y="2133600"/>
            <a:ext cx="863600" cy="769938"/>
          </a:xfrm>
          <a:prstGeom prst="rect">
            <a:avLst/>
          </a:prstGeom>
          <a:solidFill>
            <a:schemeClr val="bg1"/>
          </a:solidFill>
          <a:ln w="9525">
            <a:noFill/>
            <a:miter lim="800000"/>
            <a:headEnd/>
            <a:tailEnd/>
          </a:ln>
        </p:spPr>
      </p:pic>
      <p:sp>
        <p:nvSpPr>
          <p:cNvPr id="40972" name="Rectangle 17"/>
          <p:cNvSpPr>
            <a:spLocks noChangeArrowheads="1"/>
          </p:cNvSpPr>
          <p:nvPr/>
        </p:nvSpPr>
        <p:spPr bwMode="auto">
          <a:xfrm>
            <a:off x="2484438" y="2849563"/>
            <a:ext cx="2087562" cy="698500"/>
          </a:xfrm>
          <a:prstGeom prst="rect">
            <a:avLst/>
          </a:prstGeom>
          <a:noFill/>
          <a:ln w="9525">
            <a:noFill/>
            <a:miter lim="800000"/>
            <a:headEnd/>
            <a:tailEnd/>
          </a:ln>
        </p:spPr>
        <p:txBody>
          <a:bodyPr lIns="87078" tIns="43539" rIns="87078" bIns="43539" anchor="ctr">
            <a:spAutoFit/>
          </a:bodyPr>
          <a:lstStyle/>
          <a:p>
            <a:pPr defTabSz="871538">
              <a:lnSpc>
                <a:spcPct val="110000"/>
              </a:lnSpc>
            </a:pPr>
            <a:r>
              <a:rPr lang="en-US" altLang="ja-JP" sz="1200">
                <a:solidFill>
                  <a:srgbClr val="000099"/>
                </a:solidFill>
                <a:latin typeface="ＭＳ Ｐゴシック" charset="-128"/>
              </a:rPr>
              <a:t>○</a:t>
            </a:r>
            <a:r>
              <a:rPr lang="ja-JP" altLang="en-US" sz="1200">
                <a:solidFill>
                  <a:srgbClr val="000099"/>
                </a:solidFill>
                <a:latin typeface="ＭＳ Ｐゴシック" charset="-128"/>
              </a:rPr>
              <a:t>経済産業大臣が指定した</a:t>
            </a:r>
          </a:p>
          <a:p>
            <a:pPr defTabSz="871538">
              <a:lnSpc>
                <a:spcPct val="110000"/>
              </a:lnSpc>
            </a:pPr>
            <a:r>
              <a:rPr lang="ja-JP" altLang="en-US" sz="1200">
                <a:solidFill>
                  <a:srgbClr val="000099"/>
                </a:solidFill>
                <a:latin typeface="ＭＳ Ｐゴシック" charset="-128"/>
              </a:rPr>
              <a:t>　外国政府、国際機関等の</a:t>
            </a:r>
          </a:p>
          <a:p>
            <a:pPr defTabSz="871538">
              <a:lnSpc>
                <a:spcPct val="110000"/>
              </a:lnSpc>
            </a:pPr>
            <a:r>
              <a:rPr lang="ja-JP" altLang="en-US" sz="1200">
                <a:solidFill>
                  <a:srgbClr val="000099"/>
                </a:solidFill>
                <a:latin typeface="ＭＳ Ｐゴシック" charset="-128"/>
              </a:rPr>
              <a:t>　ロゴマーク</a:t>
            </a:r>
          </a:p>
        </p:txBody>
      </p:sp>
      <p:pic>
        <p:nvPicPr>
          <p:cNvPr id="40973" name="Picture 18" descr="apec"/>
          <p:cNvPicPr>
            <a:picLocks noChangeAspect="1" noChangeArrowheads="1"/>
          </p:cNvPicPr>
          <p:nvPr/>
        </p:nvPicPr>
        <p:blipFill>
          <a:blip r:embed="rId8"/>
          <a:srcRect/>
          <a:stretch>
            <a:fillRect/>
          </a:stretch>
        </p:blipFill>
        <p:spPr bwMode="auto">
          <a:xfrm>
            <a:off x="2627313" y="2278063"/>
            <a:ext cx="927100" cy="466725"/>
          </a:xfrm>
          <a:prstGeom prst="rect">
            <a:avLst/>
          </a:prstGeom>
          <a:solidFill>
            <a:schemeClr val="bg1"/>
          </a:solidFill>
          <a:ln w="9525">
            <a:noFill/>
            <a:miter lim="800000"/>
            <a:headEnd/>
            <a:tailEnd/>
          </a:ln>
        </p:spPr>
      </p:pic>
      <p:sp>
        <p:nvSpPr>
          <p:cNvPr id="40974" name="Rectangle 19"/>
          <p:cNvSpPr>
            <a:spLocks noChangeArrowheads="1"/>
          </p:cNvSpPr>
          <p:nvPr/>
        </p:nvSpPr>
        <p:spPr bwMode="auto">
          <a:xfrm>
            <a:off x="2619375" y="6305550"/>
            <a:ext cx="1854200" cy="519113"/>
          </a:xfrm>
          <a:prstGeom prst="rect">
            <a:avLst/>
          </a:prstGeom>
          <a:noFill/>
          <a:ln w="9525">
            <a:noFill/>
            <a:miter lim="800000"/>
            <a:headEnd/>
            <a:tailEnd/>
          </a:ln>
        </p:spPr>
        <p:txBody>
          <a:bodyPr wrap="none" lIns="87078" tIns="43539" rIns="87078" bIns="43539" anchor="ctr">
            <a:spAutoFit/>
          </a:bodyPr>
          <a:lstStyle/>
          <a:p>
            <a:pPr defTabSz="871538"/>
            <a:r>
              <a:rPr lang="en-US" altLang="ja-JP" sz="1400">
                <a:solidFill>
                  <a:srgbClr val="000099"/>
                </a:solidFill>
                <a:latin typeface="ＭＳ Ｐゴシック" charset="-128"/>
              </a:rPr>
              <a:t>○</a:t>
            </a:r>
            <a:r>
              <a:rPr lang="ja-JP" altLang="en-US" sz="1400">
                <a:solidFill>
                  <a:srgbClr val="000099"/>
                </a:solidFill>
                <a:latin typeface="ＭＳ Ｐゴシック" charset="-128"/>
              </a:rPr>
              <a:t>ぶどう酒、蒸留酒の</a:t>
            </a:r>
          </a:p>
          <a:p>
            <a:pPr defTabSz="871538"/>
            <a:r>
              <a:rPr lang="ja-JP" altLang="en-US" sz="1400">
                <a:solidFill>
                  <a:srgbClr val="000099"/>
                </a:solidFill>
                <a:latin typeface="ＭＳ Ｐゴシック" charset="-128"/>
              </a:rPr>
              <a:t>　産地を表示する商標</a:t>
            </a:r>
          </a:p>
        </p:txBody>
      </p:sp>
      <p:sp>
        <p:nvSpPr>
          <p:cNvPr id="472084" name="Rectangle 20"/>
          <p:cNvSpPr>
            <a:spLocks noChangeArrowheads="1"/>
          </p:cNvSpPr>
          <p:nvPr/>
        </p:nvSpPr>
        <p:spPr bwMode="auto">
          <a:xfrm>
            <a:off x="2627313" y="4941888"/>
            <a:ext cx="1944687" cy="512762"/>
          </a:xfrm>
          <a:prstGeom prst="rect">
            <a:avLst/>
          </a:prstGeom>
          <a:solidFill>
            <a:srgbClr val="CCFFFF"/>
          </a:solidFill>
          <a:ln w="9525">
            <a:solidFill>
              <a:schemeClr val="tx1"/>
            </a:solidFill>
            <a:miter lim="800000"/>
            <a:headEnd/>
            <a:tailEnd/>
          </a:ln>
          <a:effectLst>
            <a:prstShdw prst="shdw17" dist="17961" dir="2700000">
              <a:schemeClr val="tx1">
                <a:gamma/>
                <a:shade val="60000"/>
                <a:invGamma/>
              </a:schemeClr>
            </a:prstShdw>
          </a:effectLst>
        </p:spPr>
        <p:txBody>
          <a:bodyPr wrap="none" lIns="87078" tIns="43539" rIns="87078" bIns="43539" anchor="ctr"/>
          <a:lstStyle/>
          <a:p>
            <a:pPr algn="ctr" defTabSz="871538">
              <a:defRPr/>
            </a:pPr>
            <a:r>
              <a:rPr lang="ja-JP" altLang="en-US" sz="1700">
                <a:solidFill>
                  <a:srgbClr val="000099"/>
                </a:solidFill>
                <a:latin typeface="ＭＳ Ｐゴシック" pitchFamily="50" charset="-128"/>
                <a:ea typeface="+mn-ea"/>
              </a:rPr>
              <a:t>ＣＯＧＮＡＣ</a:t>
            </a:r>
          </a:p>
          <a:p>
            <a:pPr algn="ctr" defTabSz="871538">
              <a:defRPr/>
            </a:pPr>
            <a:r>
              <a:rPr lang="ja-JP" altLang="en-US" sz="1100">
                <a:solidFill>
                  <a:srgbClr val="000099"/>
                </a:solidFill>
                <a:latin typeface="ＭＳ Ｐゴシック" pitchFamily="50" charset="-128"/>
                <a:ea typeface="+mn-ea"/>
              </a:rPr>
              <a:t>（グレープ・ブランデー）</a:t>
            </a:r>
            <a:endParaRPr lang="ja-JP" altLang="en-US" sz="1500">
              <a:solidFill>
                <a:srgbClr val="000099"/>
              </a:solidFill>
              <a:latin typeface="ＭＳ Ｐゴシック" pitchFamily="50" charset="-128"/>
              <a:ea typeface="+mn-ea"/>
            </a:endParaRPr>
          </a:p>
        </p:txBody>
      </p:sp>
      <p:sp>
        <p:nvSpPr>
          <p:cNvPr id="472085" name="Rectangle 21"/>
          <p:cNvSpPr>
            <a:spLocks noChangeArrowheads="1"/>
          </p:cNvSpPr>
          <p:nvPr/>
        </p:nvSpPr>
        <p:spPr bwMode="auto">
          <a:xfrm>
            <a:off x="2627313" y="5591175"/>
            <a:ext cx="1944687" cy="512763"/>
          </a:xfrm>
          <a:prstGeom prst="rect">
            <a:avLst/>
          </a:prstGeom>
          <a:solidFill>
            <a:srgbClr val="CCFFFF"/>
          </a:solidFill>
          <a:ln w="9525">
            <a:solidFill>
              <a:schemeClr val="tx1"/>
            </a:solidFill>
            <a:miter lim="800000"/>
            <a:headEnd/>
            <a:tailEnd/>
          </a:ln>
          <a:effectLst>
            <a:prstShdw prst="shdw17" dist="17961" dir="2700000">
              <a:schemeClr val="tx1">
                <a:gamma/>
                <a:shade val="60000"/>
                <a:invGamma/>
              </a:schemeClr>
            </a:prstShdw>
          </a:effectLst>
        </p:spPr>
        <p:txBody>
          <a:bodyPr wrap="none" lIns="87078" tIns="43539" rIns="87078" bIns="43539" anchor="ctr"/>
          <a:lstStyle/>
          <a:p>
            <a:pPr algn="ctr" defTabSz="871538">
              <a:defRPr/>
            </a:pPr>
            <a:r>
              <a:rPr lang="en-US" altLang="ja-JP">
                <a:solidFill>
                  <a:srgbClr val="FEB80A"/>
                </a:solidFill>
                <a:latin typeface="ＭＳ Ｐゴシック" pitchFamily="50" charset="-128"/>
                <a:ea typeface="+mn-ea"/>
              </a:rPr>
              <a:t>CHAMPAGNE</a:t>
            </a:r>
          </a:p>
          <a:p>
            <a:pPr algn="ctr" defTabSz="871538">
              <a:defRPr/>
            </a:pPr>
            <a:r>
              <a:rPr lang="ja-JP" altLang="en-US" sz="1100">
                <a:solidFill>
                  <a:srgbClr val="000099"/>
                </a:solidFill>
                <a:latin typeface="ＭＳ Ｐゴシック" pitchFamily="50" charset="-128"/>
                <a:ea typeface="+mn-ea"/>
              </a:rPr>
              <a:t>（発泡性ぶどう酒）</a:t>
            </a:r>
          </a:p>
        </p:txBody>
      </p:sp>
      <p:sp>
        <p:nvSpPr>
          <p:cNvPr id="472086" name="Rectangle 22"/>
          <p:cNvSpPr>
            <a:spLocks noChangeArrowheads="1"/>
          </p:cNvSpPr>
          <p:nvPr/>
        </p:nvSpPr>
        <p:spPr bwMode="auto">
          <a:xfrm>
            <a:off x="4854575" y="1954213"/>
            <a:ext cx="4002088" cy="1114425"/>
          </a:xfrm>
          <a:prstGeom prst="rect">
            <a:avLst/>
          </a:prstGeom>
          <a:solidFill>
            <a:srgbClr val="CCFFCC"/>
          </a:solidFill>
          <a:ln w="9525">
            <a:solidFill>
              <a:schemeClr val="tx1"/>
            </a:solidFill>
            <a:miter lim="800000"/>
            <a:headEnd/>
            <a:tailEnd/>
          </a:ln>
          <a:effectLst>
            <a:prstShdw prst="shdw17" dist="17961" dir="2700000">
              <a:schemeClr val="tx1">
                <a:gamma/>
                <a:shade val="60000"/>
                <a:invGamma/>
              </a:schemeClr>
            </a:prstShdw>
          </a:effectLst>
        </p:spPr>
        <p:txBody>
          <a:bodyPr wrap="none" lIns="87078" tIns="43539" rIns="87078" bIns="43539" anchor="ctr"/>
          <a:lstStyle/>
          <a:p>
            <a:pPr defTabSz="871538">
              <a:lnSpc>
                <a:spcPct val="120000"/>
              </a:lnSpc>
              <a:defRPr/>
            </a:pPr>
            <a:r>
              <a:rPr lang="en-US" altLang="ja-JP" sz="1400" b="1">
                <a:solidFill>
                  <a:srgbClr val="000099"/>
                </a:solidFill>
                <a:latin typeface="ＭＳ Ｐゴシック" pitchFamily="50" charset="-128"/>
                <a:ea typeface="+mn-ea"/>
              </a:rPr>
              <a:t>○</a:t>
            </a:r>
            <a:r>
              <a:rPr lang="ja-JP" altLang="en-US" sz="1400" b="1">
                <a:solidFill>
                  <a:srgbClr val="000099"/>
                </a:solidFill>
                <a:latin typeface="ＭＳ Ｐゴシック" pitchFamily="50" charset="-128"/>
                <a:ea typeface="+mn-ea"/>
              </a:rPr>
              <a:t>他人の登録商標と同一又は類似する商標</a:t>
            </a:r>
          </a:p>
          <a:p>
            <a:pPr defTabSz="871538">
              <a:lnSpc>
                <a:spcPct val="120000"/>
              </a:lnSpc>
              <a:defRPr/>
            </a:pPr>
            <a:r>
              <a:rPr lang="ja-JP" altLang="en-US" sz="1400" b="1">
                <a:solidFill>
                  <a:srgbClr val="000099"/>
                </a:solidFill>
                <a:latin typeface="ＭＳ Ｐゴシック" pitchFamily="50" charset="-128"/>
                <a:ea typeface="+mn-ea"/>
              </a:rPr>
              <a:t>　　　　　　　　　　　　＋（かつ）</a:t>
            </a:r>
          </a:p>
          <a:p>
            <a:pPr defTabSz="871538">
              <a:lnSpc>
                <a:spcPct val="120000"/>
              </a:lnSpc>
              <a:defRPr/>
            </a:pPr>
            <a:r>
              <a:rPr lang="ja-JP" altLang="en-US" sz="1400" b="1">
                <a:solidFill>
                  <a:srgbClr val="000099"/>
                </a:solidFill>
                <a:latin typeface="ＭＳ Ｐゴシック" pitchFamily="50" charset="-128"/>
                <a:ea typeface="+mn-ea"/>
              </a:rPr>
              <a:t>○指定商品・役務と同一又は類似の商品</a:t>
            </a:r>
          </a:p>
          <a:p>
            <a:pPr defTabSz="871538">
              <a:lnSpc>
                <a:spcPct val="120000"/>
              </a:lnSpc>
              <a:defRPr/>
            </a:pPr>
            <a:r>
              <a:rPr lang="ja-JP" altLang="en-US" sz="1400" b="1">
                <a:solidFill>
                  <a:srgbClr val="000099"/>
                </a:solidFill>
                <a:latin typeface="ＭＳ Ｐゴシック" pitchFamily="50" charset="-128"/>
                <a:ea typeface="+mn-ea"/>
              </a:rPr>
              <a:t>　・役務に使用するもの</a:t>
            </a:r>
          </a:p>
        </p:txBody>
      </p:sp>
      <p:sp>
        <p:nvSpPr>
          <p:cNvPr id="40978" name="Rectangle 23"/>
          <p:cNvSpPr>
            <a:spLocks noChangeArrowheads="1"/>
          </p:cNvSpPr>
          <p:nvPr/>
        </p:nvSpPr>
        <p:spPr bwMode="auto">
          <a:xfrm>
            <a:off x="0" y="6280150"/>
            <a:ext cx="2330450" cy="604838"/>
          </a:xfrm>
          <a:prstGeom prst="rect">
            <a:avLst/>
          </a:prstGeom>
          <a:noFill/>
          <a:ln w="9525">
            <a:noFill/>
            <a:miter lim="800000"/>
            <a:headEnd/>
            <a:tailEnd/>
          </a:ln>
        </p:spPr>
        <p:txBody>
          <a:bodyPr wrap="none" lIns="87078" tIns="43539" rIns="87078" bIns="43539" anchor="ctr">
            <a:spAutoFit/>
          </a:bodyPr>
          <a:lstStyle/>
          <a:p>
            <a:pPr defTabSz="871538">
              <a:lnSpc>
                <a:spcPct val="120000"/>
              </a:lnSpc>
            </a:pPr>
            <a:r>
              <a:rPr lang="en-US" altLang="ja-JP" sz="1400">
                <a:solidFill>
                  <a:srgbClr val="000099"/>
                </a:solidFill>
                <a:latin typeface="ＭＳ Ｐゴシック" charset="-128"/>
              </a:rPr>
              <a:t>○</a:t>
            </a:r>
            <a:r>
              <a:rPr lang="ja-JP" altLang="en-US" sz="1400">
                <a:solidFill>
                  <a:srgbClr val="000099"/>
                </a:solidFill>
                <a:latin typeface="ＭＳ Ｐゴシック" charset="-128"/>
              </a:rPr>
              <a:t>商品（役務）の品質の誤認</a:t>
            </a:r>
          </a:p>
          <a:p>
            <a:pPr defTabSz="871538">
              <a:lnSpc>
                <a:spcPct val="120000"/>
              </a:lnSpc>
            </a:pPr>
            <a:r>
              <a:rPr lang="ja-JP" altLang="en-US" sz="1400">
                <a:solidFill>
                  <a:srgbClr val="000099"/>
                </a:solidFill>
                <a:latin typeface="ＭＳ Ｐゴシック" charset="-128"/>
              </a:rPr>
              <a:t>　を生じるおそれのある商標</a:t>
            </a:r>
          </a:p>
        </p:txBody>
      </p:sp>
      <p:sp>
        <p:nvSpPr>
          <p:cNvPr id="40979" name="Text Box 27"/>
          <p:cNvSpPr txBox="1">
            <a:spLocks noChangeArrowheads="1"/>
          </p:cNvSpPr>
          <p:nvPr/>
        </p:nvSpPr>
        <p:spPr bwMode="auto">
          <a:xfrm>
            <a:off x="88900" y="4079875"/>
            <a:ext cx="2197100" cy="568325"/>
          </a:xfrm>
          <a:prstGeom prst="rect">
            <a:avLst/>
          </a:prstGeom>
          <a:solidFill>
            <a:srgbClr val="FFFFCC"/>
          </a:solidFill>
          <a:ln w="19050" algn="ctr">
            <a:solidFill>
              <a:schemeClr val="hlink"/>
            </a:solidFill>
            <a:miter lim="800000"/>
            <a:headEnd/>
            <a:tailEnd/>
          </a:ln>
        </p:spPr>
        <p:txBody>
          <a:bodyPr anchorCtr="1">
            <a:spAutoFit/>
          </a:bodyPr>
          <a:lstStyle/>
          <a:p>
            <a:pPr marL="342900" indent="-342900">
              <a:spcBef>
                <a:spcPct val="50000"/>
              </a:spcBef>
            </a:pPr>
            <a:r>
              <a:rPr lang="ja-JP" altLang="en-US" sz="1200">
                <a:solidFill>
                  <a:srgbClr val="000000"/>
                </a:solidFill>
                <a:latin typeface="ＭＳ Ｐゴシック" charset="-128"/>
              </a:rPr>
              <a:t>商標　パンダアーモンドチョコ</a:t>
            </a:r>
          </a:p>
          <a:p>
            <a:pPr marL="342900" indent="-342900">
              <a:spcBef>
                <a:spcPct val="50000"/>
              </a:spcBef>
            </a:pPr>
            <a:r>
              <a:rPr lang="ja-JP" altLang="en-US" sz="1200">
                <a:solidFill>
                  <a:srgbClr val="000000"/>
                </a:solidFill>
                <a:latin typeface="ＭＳ Ｐゴシック" charset="-128"/>
              </a:rPr>
              <a:t>指定商品　菓子</a:t>
            </a:r>
          </a:p>
        </p:txBody>
      </p:sp>
      <p:sp>
        <p:nvSpPr>
          <p:cNvPr id="40980" name="AutoShape 28"/>
          <p:cNvSpPr>
            <a:spLocks noChangeArrowheads="1"/>
          </p:cNvSpPr>
          <p:nvPr/>
        </p:nvSpPr>
        <p:spPr bwMode="auto">
          <a:xfrm rot="5400000">
            <a:off x="1095375" y="4657726"/>
            <a:ext cx="217487" cy="360362"/>
          </a:xfrm>
          <a:prstGeom prst="rightArrow">
            <a:avLst>
              <a:gd name="adj1" fmla="val 50000"/>
              <a:gd name="adj2" fmla="val 25000"/>
            </a:avLst>
          </a:prstGeom>
          <a:solidFill>
            <a:srgbClr val="FF0000"/>
          </a:solidFill>
          <a:ln w="38100" algn="ctr">
            <a:solidFill>
              <a:srgbClr val="FF0000"/>
            </a:solidFill>
            <a:miter lim="800000"/>
            <a:headEnd/>
            <a:tailEnd/>
          </a:ln>
        </p:spPr>
        <p:txBody>
          <a:bodyPr wrap="none" anchor="ctr"/>
          <a:lstStyle/>
          <a:p>
            <a:endParaRPr lang="ja-JP" altLang="en-US">
              <a:solidFill>
                <a:srgbClr val="000000"/>
              </a:solidFill>
              <a:latin typeface="ＭＳ Ｐゴシック" charset="-128"/>
            </a:endParaRPr>
          </a:p>
        </p:txBody>
      </p:sp>
      <p:sp>
        <p:nvSpPr>
          <p:cNvPr id="40981" name="Text Box 29"/>
          <p:cNvSpPr txBox="1">
            <a:spLocks noChangeArrowheads="1"/>
          </p:cNvSpPr>
          <p:nvPr/>
        </p:nvSpPr>
        <p:spPr bwMode="auto">
          <a:xfrm>
            <a:off x="88900" y="5016500"/>
            <a:ext cx="2197100" cy="1292225"/>
          </a:xfrm>
          <a:prstGeom prst="rect">
            <a:avLst/>
          </a:prstGeom>
          <a:solidFill>
            <a:srgbClr val="FFFFCC"/>
          </a:solidFill>
          <a:ln w="19050" algn="ctr">
            <a:solidFill>
              <a:schemeClr val="hlink"/>
            </a:solidFill>
            <a:miter lim="800000"/>
            <a:headEnd/>
            <a:tailEnd/>
          </a:ln>
        </p:spPr>
        <p:txBody>
          <a:bodyPr anchorCtr="1">
            <a:spAutoFit/>
          </a:bodyPr>
          <a:lstStyle/>
          <a:p>
            <a:pPr marL="342900" indent="-342900">
              <a:spcBef>
                <a:spcPct val="50000"/>
              </a:spcBef>
            </a:pPr>
            <a:r>
              <a:rPr lang="ja-JP" altLang="en-US" sz="1200">
                <a:solidFill>
                  <a:srgbClr val="000000"/>
                </a:solidFill>
                <a:latin typeface="ＭＳ Ｐゴシック" charset="-128"/>
              </a:rPr>
              <a:t>指定商品の補正</a:t>
            </a:r>
          </a:p>
          <a:p>
            <a:pPr marL="342900" indent="-342900">
              <a:spcBef>
                <a:spcPct val="50000"/>
              </a:spcBef>
            </a:pPr>
            <a:r>
              <a:rPr lang="ja-JP" altLang="en-US" sz="1200">
                <a:solidFill>
                  <a:srgbClr val="000000"/>
                </a:solidFill>
                <a:latin typeface="ＭＳ Ｐゴシック" charset="-128"/>
              </a:rPr>
              <a:t>指定商品　</a:t>
            </a:r>
            <a:r>
              <a:rPr lang="ja-JP" altLang="en-US" sz="1200" u="sng">
                <a:solidFill>
                  <a:srgbClr val="000000"/>
                </a:solidFill>
                <a:latin typeface="ＭＳ Ｐゴシック" charset="-128"/>
              </a:rPr>
              <a:t>アーモンド入りチョコレート</a:t>
            </a:r>
          </a:p>
          <a:p>
            <a:pPr marL="342900" indent="-342900">
              <a:spcBef>
                <a:spcPct val="50000"/>
              </a:spcBef>
            </a:pPr>
            <a:endParaRPr lang="en-US" altLang="ja-JP" sz="1200" u="sng">
              <a:solidFill>
                <a:srgbClr val="000000"/>
              </a:solidFill>
              <a:latin typeface="ＭＳ Ｐゴシック" charset="-128"/>
            </a:endParaRPr>
          </a:p>
          <a:p>
            <a:pPr marL="342900" indent="-342900">
              <a:spcBef>
                <a:spcPct val="50000"/>
              </a:spcBef>
            </a:pPr>
            <a:endParaRPr lang="ja-JP" altLang="en-US" sz="1200" u="sng">
              <a:solidFill>
                <a:srgbClr val="000000"/>
              </a:solidFill>
              <a:latin typeface="ＭＳ Ｐゴシック" charset="-128"/>
            </a:endParaRPr>
          </a:p>
        </p:txBody>
      </p:sp>
      <p:pic>
        <p:nvPicPr>
          <p:cNvPr id="40982" name="Picture 30" descr="MCj01128080000[1]"/>
          <p:cNvPicPr>
            <a:picLocks noChangeAspect="1" noChangeArrowheads="1"/>
          </p:cNvPicPr>
          <p:nvPr/>
        </p:nvPicPr>
        <p:blipFill>
          <a:blip r:embed="rId9"/>
          <a:srcRect/>
          <a:stretch>
            <a:fillRect/>
          </a:stretch>
        </p:blipFill>
        <p:spPr bwMode="auto">
          <a:xfrm>
            <a:off x="879475" y="5592763"/>
            <a:ext cx="1008063" cy="579437"/>
          </a:xfrm>
          <a:prstGeom prst="rect">
            <a:avLst/>
          </a:prstGeom>
          <a:noFill/>
          <a:ln w="9525">
            <a:noFill/>
            <a:miter lim="800000"/>
            <a:headEnd/>
            <a:tailEnd/>
          </a:ln>
        </p:spPr>
      </p:pic>
      <p:sp>
        <p:nvSpPr>
          <p:cNvPr id="40983" name="タイトル 1"/>
          <p:cNvSpPr>
            <a:spLocks noGrp="1"/>
          </p:cNvSpPr>
          <p:nvPr>
            <p:ph type="title"/>
          </p:nvPr>
        </p:nvSpPr>
        <p:spPr>
          <a:xfrm>
            <a:off x="612775" y="115888"/>
            <a:ext cx="8153400" cy="990600"/>
          </a:xfrm>
        </p:spPr>
        <p:txBody>
          <a:bodyPr/>
          <a:lstStyle/>
          <a:p>
            <a:r>
              <a:rPr lang="ja-JP" altLang="en-US" smtClean="0">
                <a:latin typeface="ＭＳ Ｐゴシック" charset="-128"/>
                <a:ea typeface="ＭＳ Ｐゴシック" charset="-128"/>
              </a:rPr>
              <a:t>登録できない商標</a:t>
            </a:r>
          </a:p>
        </p:txBody>
      </p:sp>
      <p:sp>
        <p:nvSpPr>
          <p:cNvPr id="33" name="Rectangle 8"/>
          <p:cNvSpPr>
            <a:spLocks noChangeArrowheads="1"/>
          </p:cNvSpPr>
          <p:nvPr/>
        </p:nvSpPr>
        <p:spPr bwMode="auto">
          <a:xfrm>
            <a:off x="-14288" y="1588"/>
            <a:ext cx="1279526"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ja-JP" altLang="en-US" sz="2800" dirty="0">
                <a:solidFill>
                  <a:prstClr val="black"/>
                </a:solidFill>
                <a:latin typeface="ＭＳ Ｐゴシック" pitchFamily="50" charset="-128"/>
                <a:ea typeface="+mn-ea"/>
              </a:rPr>
              <a:t>１４－１</a:t>
            </a:r>
            <a:endParaRPr lang="en-US" altLang="ja-JP" sz="2800" dirty="0">
              <a:solidFill>
                <a:prstClr val="black"/>
              </a:solidFill>
              <a:latin typeface="ＭＳ Ｐゴシック" pitchFamily="50" charset="-128"/>
              <a:ea typeface="+mn-ea"/>
            </a:endParaRPr>
          </a:p>
        </p:txBody>
      </p:sp>
      <p:sp>
        <p:nvSpPr>
          <p:cNvPr id="34" name="スライド番号プレースホルダー 5"/>
          <p:cNvSpPr txBox="1">
            <a:spLocks/>
          </p:cNvSpPr>
          <p:nvPr/>
        </p:nvSpPr>
        <p:spPr>
          <a:xfrm>
            <a:off x="8675688" y="6524625"/>
            <a:ext cx="577850" cy="244475"/>
          </a:xfrm>
          <a:prstGeom prst="rect">
            <a:avLst/>
          </a:prstGeom>
        </p:spPr>
        <p:txBody>
          <a:bodyPr anchor="ctr">
            <a:normAutofit fontScale="85000" lnSpcReduction="20000"/>
          </a:bodyPr>
          <a:lstStyle>
            <a:defPPr>
              <a:defRPr lang="en-US"/>
            </a:defPPr>
            <a:lvl1pPr algn="ctr" rtl="0" fontAlgn="base">
              <a:spcBef>
                <a:spcPct val="0"/>
              </a:spcBef>
              <a:spcAft>
                <a:spcPct val="0"/>
              </a:spcAft>
              <a:defRPr kumimoji="0" sz="1400" b="1" kern="1200">
                <a:solidFill>
                  <a:srgbClr val="FFFFFF"/>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a:lstStyle>
          <a:p>
            <a:pPr>
              <a:defRPr/>
            </a:pPr>
            <a:fld id="{0CB735DF-4F47-474F-9D6F-9C0A0EEEDCE4}" type="slidenum">
              <a:rPr lang="en-US" smtClean="0">
                <a:solidFill>
                  <a:prstClr val="black"/>
                </a:solidFill>
              </a:rPr>
              <a:pPr>
                <a:defRPr/>
              </a:pPr>
              <a:t>9</a:t>
            </a:fld>
            <a:endParaRPr lang="en-US" dirty="0">
              <a:solidFill>
                <a:prstClr val="black"/>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木村　テンプレート">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木村　テンプレート">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TotalTime>
  <Words>8871</Words>
  <Application>Microsoft Macintosh PowerPoint</Application>
  <PresentationFormat>画面に合わせる (4:3)</PresentationFormat>
  <Paragraphs>814</Paragraphs>
  <Slides>22</Slides>
  <Notes>22</Notes>
  <HiddenSlides>0</HiddenSlides>
  <MMClips>0</MMClips>
  <ScaleCrop>false</ScaleCrop>
  <HeadingPairs>
    <vt:vector size="6" baseType="variant">
      <vt:variant>
        <vt:lpstr>使用されているフォント</vt:lpstr>
      </vt:variant>
      <vt:variant>
        <vt:i4>12</vt:i4>
      </vt:variant>
      <vt:variant>
        <vt:lpstr>デザイン テンプレート</vt:lpstr>
      </vt:variant>
      <vt:variant>
        <vt:i4>24</vt:i4>
      </vt:variant>
      <vt:variant>
        <vt:lpstr>スライド タイトル</vt:lpstr>
      </vt:variant>
      <vt:variant>
        <vt:i4>22</vt:i4>
      </vt:variant>
    </vt:vector>
  </HeadingPairs>
  <TitlesOfParts>
    <vt:vector size="58" baseType="lpstr">
      <vt:lpstr>Arial</vt:lpstr>
      <vt:lpstr>ＭＳ Ｐゴシック</vt:lpstr>
      <vt:lpstr>Wingdings</vt:lpstr>
      <vt:lpstr>Wingdings 2</vt:lpstr>
      <vt:lpstr>Calibri</vt:lpstr>
      <vt:lpstr>Tw Cen MT</vt:lpstr>
      <vt:lpstr>Times New Roman</vt:lpstr>
      <vt:lpstr>ＤＦ特太ゴシック体</vt:lpstr>
      <vt:lpstr>Tahoma</vt:lpstr>
      <vt:lpstr>ＭＳ ゴシック</vt:lpstr>
      <vt:lpstr>SimSun</vt:lpstr>
      <vt:lpstr>ＭＳ Ｐ明朝</vt:lpstr>
      <vt:lpstr>木村　テンプレート</vt:lpstr>
      <vt:lpstr>1_木村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スライド 1</vt:lpstr>
      <vt:lpstr>第１４時限 その他の知的財産制度（３） 商標</vt:lpstr>
      <vt:lpstr>第１４時限　目次</vt:lpstr>
      <vt:lpstr>商標制度</vt:lpstr>
      <vt:lpstr>商標制度の目的と保護対象</vt:lpstr>
      <vt:lpstr>商標が果たす役割</vt:lpstr>
      <vt:lpstr>商標の種類</vt:lpstr>
      <vt:lpstr>識別力のない商標（出所表示機能がない商標）</vt:lpstr>
      <vt:lpstr>登録できない商標</vt:lpstr>
      <vt:lpstr>先願に係る他人の登録商標（類否）</vt:lpstr>
      <vt:lpstr>商標登録出願の様式例</vt:lpstr>
      <vt:lpstr>使用する商品・役務の指定</vt:lpstr>
      <vt:lpstr>商品・役務の区分（国際商標分類）</vt:lpstr>
      <vt:lpstr>商標登録出願の流れ</vt:lpstr>
      <vt:lpstr>商標権の更新、取消審判</vt:lpstr>
      <vt:lpstr>商標権の効力が及ぶ範囲</vt:lpstr>
      <vt:lpstr>商標の先願主義と先使用</vt:lpstr>
      <vt:lpstr>地域団体商標制度</vt:lpstr>
      <vt:lpstr>補論：商標の国際登録</vt:lpstr>
      <vt:lpstr>スライド 20</vt:lpstr>
      <vt:lpstr>スライド 21</vt:lpstr>
      <vt:lpstr>スライド 22</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第１３時限 その他の知的財産制度ー３ （商標）</dc:title>
  <dc:creator>ozaki.atsushi</dc:creator>
  <cp:lastModifiedBy>5620</cp:lastModifiedBy>
  <cp:revision>43</cp:revision>
  <dcterms:created xsi:type="dcterms:W3CDTF">2012-12-01T08:04:36Z</dcterms:created>
  <dcterms:modified xsi:type="dcterms:W3CDTF">2013-04-09T12:16:36Z</dcterms:modified>
</cp:coreProperties>
</file>