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44"/>
  </p:notesMasterIdLst>
  <p:handoutMasterIdLst>
    <p:handoutMasterId r:id="rId45"/>
  </p:handoutMasterIdLst>
  <p:sldIdLst>
    <p:sldId id="446" r:id="rId2"/>
    <p:sldId id="665" r:id="rId3"/>
    <p:sldId id="568" r:id="rId4"/>
    <p:sldId id="569" r:id="rId5"/>
    <p:sldId id="570" r:id="rId6"/>
    <p:sldId id="571" r:id="rId7"/>
    <p:sldId id="572" r:id="rId8"/>
    <p:sldId id="693" r:id="rId9"/>
    <p:sldId id="694" r:id="rId10"/>
    <p:sldId id="576" r:id="rId11"/>
    <p:sldId id="577" r:id="rId12"/>
    <p:sldId id="726" r:id="rId13"/>
    <p:sldId id="696" r:id="rId14"/>
    <p:sldId id="724" r:id="rId15"/>
    <p:sldId id="585" r:id="rId16"/>
    <p:sldId id="725" r:id="rId17"/>
    <p:sldId id="619" r:id="rId18"/>
    <p:sldId id="586" r:id="rId19"/>
    <p:sldId id="589" r:id="rId20"/>
    <p:sldId id="590" r:id="rId21"/>
    <p:sldId id="591" r:id="rId22"/>
    <p:sldId id="698" r:id="rId23"/>
    <p:sldId id="728" r:id="rId24"/>
    <p:sldId id="699" r:id="rId25"/>
    <p:sldId id="620" r:id="rId26"/>
    <p:sldId id="700" r:id="rId27"/>
    <p:sldId id="703" r:id="rId28"/>
    <p:sldId id="705" r:id="rId29"/>
    <p:sldId id="713" r:id="rId30"/>
    <p:sldId id="714" r:id="rId31"/>
    <p:sldId id="715" r:id="rId32"/>
    <p:sldId id="716" r:id="rId33"/>
    <p:sldId id="735" r:id="rId34"/>
    <p:sldId id="717" r:id="rId35"/>
    <p:sldId id="722" r:id="rId36"/>
    <p:sldId id="721" r:id="rId37"/>
    <p:sldId id="712" r:id="rId38"/>
    <p:sldId id="730" r:id="rId39"/>
    <p:sldId id="707" r:id="rId40"/>
    <p:sldId id="708" r:id="rId41"/>
    <p:sldId id="598" r:id="rId42"/>
    <p:sldId id="666" r:id="rId43"/>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126">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C8"/>
    <a:srgbClr val="FF5A00"/>
    <a:srgbClr val="99D6EC"/>
    <a:srgbClr val="B197D3"/>
    <a:srgbClr val="FFE79B"/>
    <a:srgbClr val="FFFFFF"/>
    <a:srgbClr val="0098D0"/>
    <a:srgbClr val="FFBE3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5" autoAdjust="0"/>
    <p:restoredTop sz="50922" autoAdjust="0"/>
  </p:normalViewPr>
  <p:slideViewPr>
    <p:cSldViewPr>
      <p:cViewPr varScale="1">
        <p:scale>
          <a:sx n="35" d="100"/>
          <a:sy n="35" d="100"/>
        </p:scale>
        <p:origin x="2189" y="24"/>
      </p:cViewPr>
      <p:guideLst>
        <p:guide orient="horz" pos="391"/>
        <p:guide pos="126"/>
      </p:guideLst>
    </p:cSldViewPr>
  </p:slideViewPr>
  <p:outlineViewPr>
    <p:cViewPr>
      <p:scale>
        <a:sx n="33" d="100"/>
        <a:sy n="33" d="100"/>
      </p:scale>
      <p:origin x="0" y="7668"/>
    </p:cViewPr>
  </p:outlineViewPr>
  <p:notesTextViewPr>
    <p:cViewPr>
      <p:scale>
        <a:sx n="1" d="1"/>
        <a:sy n="1" d="1"/>
      </p:scale>
      <p:origin x="0" y="0"/>
    </p:cViewPr>
  </p:notesTextViewPr>
  <p:sorterViewPr>
    <p:cViewPr>
      <p:scale>
        <a:sx n="100" d="100"/>
        <a:sy n="100" d="100"/>
      </p:scale>
      <p:origin x="0" y="0"/>
    </p:cViewPr>
  </p:sorterViewPr>
  <p:notesViewPr>
    <p:cSldViewPr>
      <p:cViewPr>
        <p:scale>
          <a:sx n="90" d="100"/>
          <a:sy n="90" d="100"/>
        </p:scale>
        <p:origin x="-2070"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NCA4907\AppData\Local\Microsoft\Windows\INetCache\Content.Outlook\M8Y0TT28\&#23567;&#22996;&#36039;&#26009;P34_&#24847;&#21280;&#27177;&#21033;&#20445;&#26377;&#26399;&#38291;&#12464;&#12521;&#12501;&#26368;&#26032;&#29256;.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72490093485"/>
          <c:y val="0.15831301714325419"/>
          <c:w val="0.85247801111987143"/>
          <c:h val="0.66953256073910739"/>
        </c:manualLayout>
      </c:layout>
      <c:barChart>
        <c:barDir val="col"/>
        <c:grouping val="clustered"/>
        <c:varyColors val="0"/>
        <c:ser>
          <c:idx val="0"/>
          <c:order val="0"/>
          <c:tx>
            <c:strRef>
              <c:f>グラフ!$M$31</c:f>
              <c:strCache>
                <c:ptCount val="1"/>
                <c:pt idx="0">
                  <c:v>意匠権の保有期間</c:v>
                </c:pt>
              </c:strCache>
            </c:strRef>
          </c:tx>
          <c:spPr>
            <a:solidFill>
              <a:srgbClr val="0000CC"/>
            </a:solidFill>
            <a:effectLst>
              <a:outerShdw blurRad="50800" dist="38100" dir="2700000" algn="tl" rotWithShape="0">
                <a:prstClr val="black">
                  <a:alpha val="27000"/>
                </a:prstClr>
              </a:outerShdw>
            </a:effectLst>
          </c:spPr>
          <c:invertIfNegative val="0"/>
          <c:cat>
            <c:numRef>
              <c:f>グラフ!$M$33:$M$47</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グラフ!$N$33:$N$47</c:f>
              <c:numCache>
                <c:formatCode>#,##0_);[Red]\(#,##0\)</c:formatCode>
                <c:ptCount val="15"/>
                <c:pt idx="0">
                  <c:v>4164</c:v>
                </c:pt>
                <c:pt idx="1">
                  <c:v>4000</c:v>
                </c:pt>
                <c:pt idx="2">
                  <c:v>18610</c:v>
                </c:pt>
                <c:pt idx="3">
                  <c:v>8471</c:v>
                </c:pt>
                <c:pt idx="4">
                  <c:v>7761</c:v>
                </c:pt>
                <c:pt idx="5">
                  <c:v>8977</c:v>
                </c:pt>
                <c:pt idx="6">
                  <c:v>5782</c:v>
                </c:pt>
                <c:pt idx="7">
                  <c:v>5254</c:v>
                </c:pt>
                <c:pt idx="8">
                  <c:v>6453</c:v>
                </c:pt>
                <c:pt idx="9">
                  <c:v>5665</c:v>
                </c:pt>
                <c:pt idx="10">
                  <c:v>4243</c:v>
                </c:pt>
                <c:pt idx="11">
                  <c:v>4574</c:v>
                </c:pt>
                <c:pt idx="12">
                  <c:v>3652</c:v>
                </c:pt>
                <c:pt idx="13">
                  <c:v>4805</c:v>
                </c:pt>
                <c:pt idx="14">
                  <c:v>21243</c:v>
                </c:pt>
              </c:numCache>
            </c:numRef>
          </c:val>
          <c:extLst>
            <c:ext xmlns:c16="http://schemas.microsoft.com/office/drawing/2014/chart" uri="{C3380CC4-5D6E-409C-BE32-E72D297353CC}">
              <c16:uniqueId val="{00000000-AFD8-414F-9868-1F1CE87C34A3}"/>
            </c:ext>
          </c:extLst>
        </c:ser>
        <c:dLbls>
          <c:showLegendKey val="0"/>
          <c:showVal val="0"/>
          <c:showCatName val="0"/>
          <c:showSerName val="0"/>
          <c:showPercent val="0"/>
          <c:showBubbleSize val="0"/>
        </c:dLbls>
        <c:gapWidth val="85"/>
        <c:axId val="61882880"/>
        <c:axId val="68476928"/>
      </c:barChart>
      <c:catAx>
        <c:axId val="61882880"/>
        <c:scaling>
          <c:orientation val="minMax"/>
        </c:scaling>
        <c:delete val="0"/>
        <c:axPos val="b"/>
        <c:numFmt formatCode="General" sourceLinked="0"/>
        <c:majorTickMark val="none"/>
        <c:minorTickMark val="none"/>
        <c:tickLblPos val="nextTo"/>
        <c:txPr>
          <a:bodyPr/>
          <a:lstStyle/>
          <a:p>
            <a:pPr>
              <a:defRPr sz="1400"/>
            </a:pPr>
            <a:endParaRPr lang="ja-JP"/>
          </a:p>
        </c:txPr>
        <c:crossAx val="68476928"/>
        <c:crosses val="autoZero"/>
        <c:auto val="1"/>
        <c:lblAlgn val="ctr"/>
        <c:lblOffset val="100"/>
        <c:noMultiLvlLbl val="0"/>
      </c:catAx>
      <c:valAx>
        <c:axId val="68476928"/>
        <c:scaling>
          <c:orientation val="minMax"/>
        </c:scaling>
        <c:delete val="0"/>
        <c:axPos val="l"/>
        <c:majorGridlines/>
        <c:numFmt formatCode="#,##0_);[Red]\(#,##0\)" sourceLinked="1"/>
        <c:majorTickMark val="none"/>
        <c:minorTickMark val="none"/>
        <c:tickLblPos val="nextTo"/>
        <c:txPr>
          <a:bodyPr/>
          <a:lstStyle/>
          <a:p>
            <a:pPr>
              <a:defRPr sz="1200"/>
            </a:pPr>
            <a:endParaRPr lang="ja-JP"/>
          </a:p>
        </c:txPr>
        <c:crossAx val="61882880"/>
        <c:crosses val="autoZero"/>
        <c:crossBetween val="between"/>
      </c:valAx>
      <c:spPr>
        <a:ln>
          <a:solidFill>
            <a:schemeClr val="bg1">
              <a:lumMod val="65000"/>
            </a:schemeClr>
          </a:solidFill>
        </a:ln>
      </c:spPr>
    </c:plotArea>
    <c:plotVisOnly val="1"/>
    <c:dispBlanksAs val="gap"/>
    <c:showDLblsOverMax val="0"/>
  </c:chart>
  <c:txPr>
    <a:bodyPr/>
    <a:lstStyle/>
    <a:p>
      <a:pPr>
        <a:defRPr>
          <a:latin typeface="Meiryo UI" panose="020B0604030504040204" pitchFamily="50" charset="-128"/>
          <a:ea typeface="Meiryo UI" panose="020B0604030504040204" pitchFamily="50" charset="-128"/>
          <a:cs typeface="メイリオ"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グラフ!$L$4</c:f>
              <c:strCache>
                <c:ptCount val="1"/>
                <c:pt idx="0">
                  <c:v>15年現存率</c:v>
                </c:pt>
              </c:strCache>
            </c:strRef>
          </c:tx>
          <c:spPr>
            <a:ln w="44450" cap="rnd">
              <a:solidFill>
                <a:srgbClr val="0000CC"/>
              </a:solidFill>
              <a:round/>
            </a:ln>
            <a:effectLst/>
          </c:spPr>
          <c:marker>
            <c:symbol val="circle"/>
            <c:size val="5"/>
            <c:spPr>
              <a:solidFill>
                <a:srgbClr val="0000CC"/>
              </a:solidFill>
              <a:ln w="57150">
                <a:solidFill>
                  <a:srgbClr val="0000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グラフ!$J$5:$J$9</c:f>
              <c:strCache>
                <c:ptCount val="5"/>
                <c:pt idx="0">
                  <c:v>平成24年</c:v>
                </c:pt>
                <c:pt idx="1">
                  <c:v>平成25年</c:v>
                </c:pt>
                <c:pt idx="2">
                  <c:v>平成26年</c:v>
                </c:pt>
                <c:pt idx="3">
                  <c:v>平成27年</c:v>
                </c:pt>
                <c:pt idx="4">
                  <c:v>平成28年</c:v>
                </c:pt>
              </c:strCache>
            </c:strRef>
          </c:cat>
          <c:val>
            <c:numRef>
              <c:f>グラフ!$L$5:$L$9</c:f>
              <c:numCache>
                <c:formatCode>0.0%</c:formatCode>
                <c:ptCount val="5"/>
                <c:pt idx="0">
                  <c:v>0.17299999999999999</c:v>
                </c:pt>
                <c:pt idx="1">
                  <c:v>0.188</c:v>
                </c:pt>
                <c:pt idx="2">
                  <c:v>0.19900000000000001</c:v>
                </c:pt>
                <c:pt idx="3">
                  <c:v>0.20100000000000001</c:v>
                </c:pt>
                <c:pt idx="4">
                  <c:v>0.22</c:v>
                </c:pt>
              </c:numCache>
            </c:numRef>
          </c:val>
          <c:smooth val="0"/>
          <c:extLst>
            <c:ext xmlns:c16="http://schemas.microsoft.com/office/drawing/2014/chart" uri="{C3380CC4-5D6E-409C-BE32-E72D297353CC}">
              <c16:uniqueId val="{00000000-F2C0-4FFA-B6B0-2F4855C007D2}"/>
            </c:ext>
          </c:extLst>
        </c:ser>
        <c:dLbls>
          <c:showLegendKey val="0"/>
          <c:showVal val="0"/>
          <c:showCatName val="0"/>
          <c:showSerName val="0"/>
          <c:showPercent val="0"/>
          <c:showBubbleSize val="0"/>
        </c:dLbls>
        <c:marker val="1"/>
        <c:smooth val="0"/>
        <c:axId val="652540544"/>
        <c:axId val="652541528"/>
      </c:lineChart>
      <c:catAx>
        <c:axId val="6525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52541528"/>
        <c:crosses val="autoZero"/>
        <c:auto val="1"/>
        <c:lblAlgn val="ctr"/>
        <c:lblOffset val="100"/>
        <c:noMultiLvlLbl val="0"/>
      </c:catAx>
      <c:valAx>
        <c:axId val="652541528"/>
        <c:scaling>
          <c:orientation val="minMax"/>
          <c:max val="0.25"/>
          <c:min val="0.1"/>
        </c:scaling>
        <c:delete val="0"/>
        <c:axPos val="l"/>
        <c:majorGridlines>
          <c:spPr>
            <a:ln w="9525" cap="flat" cmpd="sng" algn="ctr">
              <a:solidFill>
                <a:schemeClr val="bg1">
                  <a:lumMod val="7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52540544"/>
        <c:crosses val="autoZero"/>
        <c:crossBetween val="between"/>
        <c:majorUnit val="5.000000000000001E-2"/>
      </c:valAx>
      <c:spPr>
        <a:noFill/>
        <a:ln>
          <a:solidFill>
            <a:schemeClr val="bg1">
              <a:lumMod val="75000"/>
            </a:schemeClr>
          </a:solidFill>
        </a:ln>
        <a:effectLst/>
      </c:spPr>
    </c:plotArea>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r>
              <a:rPr kumimoji="1" lang="ja-JP" altLang="en-US" sz="1400" dirty="0">
                <a:latin typeface="ＭＳ Ｐゴシック" pitchFamily="50" charset="-128"/>
                <a:ea typeface="ＭＳ Ｐゴシック" pitchFamily="50" charset="-128"/>
              </a:rPr>
              <a:t>機密性○</a:t>
            </a:r>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60C1D9C-4153-45A3-ABA8-5AC906D32479}" type="slidenum">
              <a:rPr kumimoji="1" lang="ja-JP" altLang="en-US" smtClean="0"/>
              <a:t>‹#›</a:t>
            </a:fld>
            <a:endParaRPr kumimoji="1" lang="ja-JP" altLang="en-US"/>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400">
                <a:latin typeface="ＭＳ Ｐゴシック" pitchFamily="50" charset="-128"/>
                <a:ea typeface="ＭＳ Ｐゴシック" pitchFamily="50" charset="-128"/>
              </a:defRPr>
            </a:lvl1pPr>
          </a:lstStyle>
          <a:p>
            <a:r>
              <a:rPr lang="ja-JP" altLang="en-US" dirty="0"/>
              <a:t>機密性○</a:t>
            </a:r>
            <a:endParaRPr lang="en-US" altLang="ja-JP" dirty="0"/>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D35E722-DCEB-4B9B-850A-0990A504E40F}" type="slidenum">
              <a:rPr kumimoji="1" lang="ja-JP" altLang="en-US" smtClean="0"/>
              <a:t>‹#›</a:t>
            </a:fld>
            <a:endParaRPr kumimoji="1"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令和元年意匠法改正の概要について解説します。</a:t>
            </a:r>
            <a:endParaRPr kumimoji="1" lang="en-US" altLang="ja-JP" dirty="0"/>
          </a:p>
          <a:p>
            <a:r>
              <a:rPr kumimoji="1" lang="ja-JP" altLang="en-US" dirty="0"/>
              <a:t>本資料は、令和元年</a:t>
            </a:r>
            <a:r>
              <a:rPr kumimoji="1" lang="en-US" altLang="ja-JP" dirty="0"/>
              <a:t>12</a:t>
            </a:r>
            <a:r>
              <a:rPr kumimoji="1" lang="ja-JP" altLang="en-US" dirty="0"/>
              <a:t>月に作成</a:t>
            </a:r>
            <a:r>
              <a:rPr kumimoji="1" lang="ja-JP" altLang="en-US" strike="noStrike" baseline="0" dirty="0"/>
              <a:t>され</a:t>
            </a:r>
            <a:r>
              <a:rPr kumimoji="1" lang="ja-JP" altLang="en-US" b="0" dirty="0"/>
              <a:t>、令和</a:t>
            </a:r>
            <a:r>
              <a:rPr kumimoji="1" lang="en-US" altLang="ja-JP" b="0" dirty="0"/>
              <a:t>3</a:t>
            </a:r>
            <a:r>
              <a:rPr kumimoji="1" lang="ja-JP" altLang="en-US" b="0" dirty="0"/>
              <a:t>年</a:t>
            </a:r>
            <a:r>
              <a:rPr kumimoji="1" lang="en-US" altLang="ja-JP" b="0" dirty="0"/>
              <a:t>10</a:t>
            </a:r>
            <a:r>
              <a:rPr kumimoji="1" lang="ja-JP" altLang="en-US" b="0" dirty="0"/>
              <a:t>月に改訂されたものです。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401396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以上の背景から、我が国でも物品に記録されない画像や物品以外の場所に投影される画像についても保護できるよう、意匠の定義に「画像」を追加する改正を行いました。</a:t>
            </a:r>
            <a:endParaRPr kumimoji="1" lang="en-US" altLang="ja-JP" dirty="0"/>
          </a:p>
          <a:p>
            <a:r>
              <a:rPr kumimoji="1" lang="ja-JP" altLang="en-US" dirty="0"/>
              <a:t>これにより、改正後は、記録場所や表示場所にかかわらず、画像そのものを保護することが可能となりました。</a:t>
            </a:r>
            <a:endParaRPr kumimoji="1" lang="en-US" altLang="ja-JP" dirty="0"/>
          </a:p>
          <a:p>
            <a:r>
              <a:rPr kumimoji="1" lang="ja-JP" altLang="en-US" dirty="0"/>
              <a:t>ただし、改正後に保護される画像は、機器の操作の用に供される画像及び機器がその機能を発揮した結果として表示される画像、すなわち、いわゆるＧＵＩに限られています。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35947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意匠法によって保護される画像を</a:t>
            </a:r>
            <a:r>
              <a:rPr kumimoji="1" lang="en-US" altLang="ja-JP" dirty="0"/>
              <a:t>GUI</a:t>
            </a:r>
            <a:r>
              <a:rPr kumimoji="1" lang="ja-JP" altLang="en-US" dirty="0"/>
              <a:t>に限っているのは、壁紙等の装飾的な画像や、映画・ゲーム等のコンテンツ画像を保護対象から除外するためです。</a:t>
            </a:r>
            <a:endParaRPr kumimoji="1" lang="en-US" altLang="ja-JP" dirty="0"/>
          </a:p>
          <a:p>
            <a:r>
              <a:rPr kumimoji="1" lang="ja-JP" altLang="en-US" dirty="0"/>
              <a:t>これらの画像は、画像が関連する機器の機能に関係なく、機器の付加価値を直接高めるものではないため、保護の必要性が低いことから、改正後も保護しないこととしました。</a:t>
            </a:r>
            <a:endParaRPr kumimoji="1" lang="en-US" altLang="ja-JP" dirty="0"/>
          </a:p>
          <a:p>
            <a:endParaRPr kumimoji="1" lang="en-US" altLang="ja-JP" dirty="0"/>
          </a:p>
          <a:p>
            <a:r>
              <a:rPr kumimoji="1" lang="ja-JP" altLang="en-US" dirty="0"/>
              <a:t>続いて、建築物と内装の保護について解説します。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37813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昨今、顧客と企業のあらゆる接点（顧客体験）をデザインすることが重視されてきています。</a:t>
            </a:r>
            <a:endParaRPr kumimoji="1" lang="en-US" altLang="ja-JP" dirty="0"/>
          </a:p>
          <a:p>
            <a:r>
              <a:rPr kumimoji="1" lang="ja-JP" altLang="en-US" dirty="0"/>
              <a:t>そのような中、顧客と企業との接点のひとつである、店舗の外観や内装のデザインに趣向を凝らして、差別化を図る企業が見られます。</a:t>
            </a:r>
            <a:endParaRPr kumimoji="1" lang="en-US" altLang="ja-JP" dirty="0"/>
          </a:p>
          <a:p>
            <a:r>
              <a:rPr kumimoji="1" lang="ja-JP" altLang="en-US" dirty="0"/>
              <a:t>こうした店舗デザインについては、多額の投資を行った上で設計されることも多く、これが容易に模倣されるようであれば、企業競争力の源泉たるデザイン投資の収縮を招くおそれがあります。</a:t>
            </a:r>
            <a:endParaRPr kumimoji="1" lang="en-US" altLang="ja-JP" dirty="0"/>
          </a:p>
          <a:p>
            <a:endParaRPr kumimoji="1" lang="en-US" altLang="ja-JP" dirty="0"/>
          </a:p>
          <a:p>
            <a:r>
              <a:rPr kumimoji="1" lang="ja-JP" altLang="en-US" dirty="0"/>
              <a:t>しかし、不動産である建築物のデザインは、物品の意匠ではないとして、改正前の意匠法では保護できませんでした。</a:t>
            </a:r>
            <a:endParaRPr kumimoji="1" lang="en-US" altLang="ja-JP" dirty="0"/>
          </a:p>
          <a:p>
            <a:r>
              <a:rPr kumimoji="1" lang="ja-JP" altLang="en-US" dirty="0"/>
              <a:t>また、テーブルや椅子などの複数の物品と壁や床などから構成される内装のデザインは、意匠法が規定する一意匠一出願の原則に反するため、改正前の意匠法では意匠登録を受けることができませんでした。</a:t>
            </a:r>
          </a:p>
          <a:p>
            <a:endParaRPr kumimoji="1" lang="ja-JP" altLang="en-US"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21721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諸外国の意匠制度における保護状況を見てみますと、建築物については、米国、欧州、中国において保護が可能となっています。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また、内装については、米国、欧州で保護が可能となっています。</a:t>
            </a:r>
          </a:p>
          <a:p>
            <a:endParaRPr kumimoji="1" lang="ja-JP" altLang="en-US"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368734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以上の背景から、我が国でも建築物について保護できるよう、意匠の定義に「建築物」を追加する改正を行いました。</a:t>
            </a:r>
            <a:endParaRPr kumimoji="1" lang="en-US" altLang="ja-JP" dirty="0"/>
          </a:p>
          <a:p>
            <a:r>
              <a:rPr kumimoji="1" lang="ja-JP" altLang="en-US" dirty="0"/>
              <a:t>改正前は、組立家屋や組み立て式の展示ブースなどの、使用時には不動産となるものであっても、工業的に量産され、販売時に動産として取り扱われるものに限り、意匠登録することができましたが、改正後は、販売時に動産として扱われていなくとも、建築物を保護することが可能となりました。</a:t>
            </a:r>
            <a:endParaRPr kumimoji="1" lang="en-US" altLang="ja-JP" dirty="0"/>
          </a:p>
          <a:p>
            <a:endParaRPr kumimoji="1" lang="ja-JP" altLang="en-US"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468447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テーブルや椅子などの複数の物品と壁や床などから構成される内装のデザインについても、内装全体として統一的な美感を起こさせる場合には、一意匠として意匠登録を受けることができるように、組物の意匠の規定を参考に、新たな条文を規定しました。</a:t>
            </a:r>
          </a:p>
          <a:p>
            <a:endParaRPr kumimoji="1" lang="ja-JP" altLang="en-US"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528674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今回の改正によって、意匠の定義に「建築物」と「画像」が追加されました。</a:t>
            </a:r>
            <a:endParaRPr kumimoji="1" lang="en-US" altLang="ja-JP" dirty="0"/>
          </a:p>
          <a:p>
            <a:r>
              <a:rPr kumimoji="1" lang="ja-JP" altLang="en-US" dirty="0"/>
              <a:t>これに伴い、意匠の実施行為についても、建築物や画像の特性を考慮した規定を新設しています。</a:t>
            </a:r>
            <a:endParaRPr kumimoji="1" lang="en-US" altLang="ja-JP" dirty="0"/>
          </a:p>
          <a:p>
            <a:r>
              <a:rPr kumimoji="1" lang="ja-JP" altLang="en-US" dirty="0"/>
              <a:t>建築物の実施行為については、物品の「製造」に相当するかたちで「建築」を規定するとともに、「輸出」「輸入」は規定しないこととしました。</a:t>
            </a:r>
            <a:endParaRPr kumimoji="1" lang="en-US" altLang="ja-JP" dirty="0"/>
          </a:p>
          <a:p>
            <a:r>
              <a:rPr kumimoji="1" lang="ja-JP" altLang="en-US" dirty="0"/>
              <a:t>画像の実施行為については、画像そのものの「作成」「使用」「電気通信回線を通じた提供」などする行為と、その画像を記録した記録媒体</a:t>
            </a:r>
            <a:r>
              <a:rPr kumimoji="1" lang="ja-JP" altLang="en-US"/>
              <a:t>又は内蔵した</a:t>
            </a:r>
            <a:r>
              <a:rPr kumimoji="1" lang="ja-JP" altLang="en-US" dirty="0"/>
              <a:t>機器の「譲渡」「貸し渡し」「輸出」「輸入」などする行為を規定しました。</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090682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つづいて、関連意匠制度の拡充について解説します。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598363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近年、世界中の企業が、技術だけでなくデザインによる競争力の強化を図る中、自社製品に共通の一貫したデザインコンセプトを用いることで独自の世界観を築き上げ、製品の付加価値を高める動きが加速しています。</a:t>
            </a:r>
            <a:endParaRPr kumimoji="1" lang="en-US" altLang="ja-JP" dirty="0"/>
          </a:p>
          <a:p>
            <a:r>
              <a:rPr kumimoji="1" lang="ja-JP" altLang="en-US" dirty="0"/>
              <a:t>これは、一貫したデザインコンセプトに基づき、市場動向等を踏まえてデザインを長期的に進化させていく手法ですが、こうした手法により開発された製品群のデザインを保護するためには、従来の関連意匠制度では十分に対応できない、との指摘がありました。</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750519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具体的には、関連意匠の出願可能期間が本意匠の意匠公報発行日までに限定されていることから、長期的な市場動向等に応じて関連意匠を保護することができませんでした。</a:t>
            </a:r>
            <a:endParaRPr kumimoji="1" lang="en-US" altLang="ja-JP" dirty="0"/>
          </a:p>
          <a:p>
            <a:r>
              <a:rPr kumimoji="1" lang="ja-JP" altLang="en-US" dirty="0"/>
              <a:t>また、類似する意匠を連鎖的に保護することができないことから、進化していく意匠を保護することができませんでした。</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92722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令和元年改正意匠法は、令和元年</a:t>
            </a:r>
            <a:r>
              <a:rPr kumimoji="1" lang="en-US" altLang="ja-JP" dirty="0"/>
              <a:t>5</a:t>
            </a:r>
            <a:r>
              <a:rPr kumimoji="1" lang="ja-JP" altLang="en-US" dirty="0"/>
              <a:t>月</a:t>
            </a:r>
            <a:r>
              <a:rPr kumimoji="1" lang="en-US" altLang="ja-JP" dirty="0"/>
              <a:t>17</a:t>
            </a:r>
            <a:r>
              <a:rPr kumimoji="1" lang="ja-JP" altLang="en-US" dirty="0"/>
              <a:t>日に公布されました。</a:t>
            </a:r>
            <a:endParaRPr kumimoji="1" lang="en-US" altLang="ja-JP" dirty="0"/>
          </a:p>
          <a:p>
            <a:r>
              <a:rPr kumimoji="1" lang="ja-JP" altLang="en-US" dirty="0"/>
              <a:t>改正項目は、保護対象の拡充、関連意匠制度の拡充、意匠権の存続期間の変更など、２つの青枠内に記載された合計</a:t>
            </a:r>
            <a:r>
              <a:rPr kumimoji="1" lang="en-US" altLang="ja-JP" dirty="0"/>
              <a:t>10</a:t>
            </a:r>
            <a:r>
              <a:rPr kumimoji="1" lang="ja-JP" altLang="en-US" dirty="0"/>
              <a:t>項目です。</a:t>
            </a:r>
            <a:endParaRPr kumimoji="1" lang="en-US" altLang="ja-JP" dirty="0"/>
          </a:p>
          <a:p>
            <a:r>
              <a:rPr kumimoji="1" lang="ja-JP" altLang="en-US" dirty="0"/>
              <a:t>上の青枠内の</a:t>
            </a:r>
            <a:r>
              <a:rPr kumimoji="1" lang="en-US" altLang="ja-JP" dirty="0"/>
              <a:t>7</a:t>
            </a:r>
            <a:r>
              <a:rPr kumimoji="1" lang="ja-JP" altLang="en-US" dirty="0"/>
              <a:t>項目については、令和</a:t>
            </a:r>
            <a:r>
              <a:rPr kumimoji="1" lang="en-US" altLang="ja-JP" dirty="0"/>
              <a:t>2</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日に施行されました。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下の青枠内の</a:t>
            </a:r>
            <a:r>
              <a:rPr kumimoji="1" lang="en-US" altLang="ja-JP" dirty="0"/>
              <a:t>3</a:t>
            </a:r>
            <a:r>
              <a:rPr kumimoji="1" lang="ja-JP" altLang="en-US" dirty="0"/>
              <a:t>項目</a:t>
            </a:r>
            <a:r>
              <a:rPr kumimoji="1" lang="ja-JP" altLang="en-US" b="0" dirty="0">
                <a:solidFill>
                  <a:srgbClr val="FF0000"/>
                </a:solidFill>
              </a:rPr>
              <a:t>については、</a:t>
            </a:r>
            <a:r>
              <a:rPr kumimoji="1" lang="ja-JP" altLang="en-US" b="0" dirty="0"/>
              <a:t>令和</a:t>
            </a:r>
            <a:r>
              <a:rPr kumimoji="1" lang="en-US" altLang="ja-JP" b="0" dirty="0"/>
              <a:t>3</a:t>
            </a:r>
            <a:r>
              <a:rPr kumimoji="1" lang="ja-JP" altLang="en-US" b="0" dirty="0"/>
              <a:t>年</a:t>
            </a:r>
            <a:r>
              <a:rPr kumimoji="1" lang="en-US" altLang="ja-JP" b="0" dirty="0"/>
              <a:t>4</a:t>
            </a:r>
            <a:r>
              <a:rPr kumimoji="1" lang="ja-JP" altLang="en-US" b="0" dirty="0"/>
              <a:t>月</a:t>
            </a:r>
            <a:r>
              <a:rPr kumimoji="1" lang="en-US" altLang="ja-JP" b="0" dirty="0"/>
              <a:t>1</a:t>
            </a:r>
            <a:r>
              <a:rPr kumimoji="1" lang="ja-JP" altLang="en-US" b="0" dirty="0"/>
              <a:t>日に施行されました。</a:t>
            </a:r>
            <a:endParaRPr kumimoji="1" lang="en-US" altLang="ja-JP" b="0" strike="dblStrike" baseline="0" dirty="0"/>
          </a:p>
          <a:p>
            <a:endParaRPr kumimoji="1" lang="en-US" altLang="ja-JP" dirty="0"/>
          </a:p>
          <a:p>
            <a:r>
              <a:rPr kumimoji="1" lang="ja-JP" altLang="en-US" dirty="0"/>
              <a:t>それでは、以降のスライドにて、各改正項目について解説します。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381204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そこで、一貫したデザインコンセプトに基づいて開発された製品群について十分に保護できるよう、関連意匠の出願可能期間を延長しました。</a:t>
            </a:r>
            <a:endParaRPr kumimoji="1" lang="en-US" altLang="ja-JP" dirty="0"/>
          </a:p>
          <a:p>
            <a:r>
              <a:rPr kumimoji="1" lang="ja-JP" altLang="en-US" dirty="0"/>
              <a:t>具体的には、これまで約</a:t>
            </a:r>
            <a:r>
              <a:rPr kumimoji="1" lang="en-US" altLang="ja-JP" dirty="0"/>
              <a:t>8</a:t>
            </a:r>
            <a:r>
              <a:rPr kumimoji="1" lang="ja-JP" altLang="en-US" dirty="0"/>
              <a:t>か月程度であった、本意匠の意匠公報発行日までとしていた期間を、本意匠の出願から</a:t>
            </a:r>
            <a:r>
              <a:rPr kumimoji="1" lang="en-US" altLang="ja-JP" dirty="0"/>
              <a:t>10</a:t>
            </a:r>
            <a:r>
              <a:rPr kumimoji="1" lang="ja-JP" altLang="en-US" dirty="0"/>
              <a:t>年を経過する日前まで、と大幅に延長しました。</a:t>
            </a:r>
            <a:endParaRPr kumimoji="1" lang="en-US" altLang="ja-JP" dirty="0"/>
          </a:p>
          <a:p>
            <a:r>
              <a:rPr kumimoji="1" lang="ja-JP" altLang="en-US" dirty="0"/>
              <a:t>ただし、関連意匠の設定登録時に、本意匠の意匠権が消滅している場合には、関連意匠の登録を認めないこととしました。</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093572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さらに、関連意匠に類似する意匠を連鎖的に保護できるような措置を講じました。</a:t>
            </a:r>
            <a:endParaRPr kumimoji="1" lang="en-US" altLang="ja-JP" dirty="0"/>
          </a:p>
          <a:p>
            <a:r>
              <a:rPr kumimoji="1" lang="ja-JP" altLang="en-US" dirty="0"/>
              <a:t>スライドの例で説明しますと、一番右の関連意匠</a:t>
            </a:r>
            <a:r>
              <a:rPr kumimoji="1" lang="en-US" altLang="ja-JP" dirty="0"/>
              <a:t>B</a:t>
            </a:r>
            <a:r>
              <a:rPr kumimoji="1" lang="ja-JP" altLang="en-US" dirty="0"/>
              <a:t>が、一番左の最初の本意匠（これを「基礎意匠」と呼びます）に類似しているか否かにかかわらず、関連意匠</a:t>
            </a:r>
            <a:r>
              <a:rPr kumimoji="1" lang="en-US" altLang="ja-JP" dirty="0"/>
              <a:t>A</a:t>
            </a:r>
            <a:r>
              <a:rPr kumimoji="1" lang="ja-JP" altLang="en-US" dirty="0"/>
              <a:t>に類似していれば、関連意匠</a:t>
            </a:r>
            <a:r>
              <a:rPr kumimoji="1" lang="en-US" altLang="ja-JP" dirty="0"/>
              <a:t>A</a:t>
            </a:r>
            <a:r>
              <a:rPr kumimoji="1" lang="ja-JP" altLang="en-US" dirty="0"/>
              <a:t>を本意匠として意匠登録を受けることができるようにしました。</a:t>
            </a:r>
            <a:endParaRPr kumimoji="1" lang="en-US" altLang="ja-JP" dirty="0"/>
          </a:p>
          <a:p>
            <a:r>
              <a:rPr kumimoji="1" lang="ja-JP" altLang="en-US" dirty="0"/>
              <a:t>この関連意匠</a:t>
            </a:r>
            <a:r>
              <a:rPr kumimoji="1" lang="en-US" altLang="ja-JP" dirty="0"/>
              <a:t>B</a:t>
            </a:r>
            <a:r>
              <a:rPr kumimoji="1" lang="ja-JP" altLang="en-US" dirty="0"/>
              <a:t>のような、連鎖する関連意匠の出願可能期間は、基礎意匠の出願から</a:t>
            </a:r>
            <a:r>
              <a:rPr kumimoji="1" lang="en-US" altLang="ja-JP" dirty="0"/>
              <a:t>10</a:t>
            </a:r>
            <a:r>
              <a:rPr kumimoji="1" lang="ja-JP" altLang="en-US" dirty="0"/>
              <a:t>年を経過する日前まで、となります。</a:t>
            </a:r>
            <a:endParaRPr kumimoji="1" lang="en-US" altLang="ja-JP" dirty="0"/>
          </a:p>
          <a:p>
            <a:r>
              <a:rPr kumimoji="1" lang="ja-JP" altLang="en-US" dirty="0"/>
              <a:t>また、関連意匠</a:t>
            </a:r>
            <a:r>
              <a:rPr kumimoji="1" lang="en-US" altLang="ja-JP" dirty="0"/>
              <a:t>B</a:t>
            </a:r>
            <a:r>
              <a:rPr kumimoji="1" lang="ja-JP" altLang="en-US" dirty="0"/>
              <a:t>については、その意匠の本意匠（関連意匠</a:t>
            </a:r>
            <a:r>
              <a:rPr kumimoji="1" lang="en-US" altLang="ja-JP" dirty="0"/>
              <a:t>A</a:t>
            </a:r>
            <a:r>
              <a:rPr kumimoji="1" lang="ja-JP" altLang="en-US" dirty="0"/>
              <a:t>）が存続していれば、その本意匠（関連意匠</a:t>
            </a:r>
            <a:r>
              <a:rPr kumimoji="1" lang="en-US" altLang="ja-JP" dirty="0"/>
              <a:t>A</a:t>
            </a:r>
            <a:r>
              <a:rPr kumimoji="1" lang="ja-JP" altLang="en-US" dirty="0"/>
              <a:t>）の本意匠が存続しているか否かにかかわらず意匠登録が認められます。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640425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改正前の意匠法においては、ある本意匠に係る複数の関連意匠が登録される場合、これらの関連意匠が相互に類似しているときは、当該関連意匠同士にも意匠法第</a:t>
            </a:r>
            <a:r>
              <a:rPr kumimoji="1" lang="en-US" altLang="ja-JP" dirty="0"/>
              <a:t>9</a:t>
            </a:r>
            <a:r>
              <a:rPr kumimoji="1" lang="ja-JP" altLang="en-US" dirty="0"/>
              <a:t>条の先願の規定が適用されない旨を規定していました。</a:t>
            </a:r>
            <a:endParaRPr kumimoji="1" lang="en-US" altLang="ja-JP" dirty="0"/>
          </a:p>
          <a:p>
            <a:r>
              <a:rPr kumimoji="1" lang="ja-JP" altLang="en-US" dirty="0"/>
              <a:t>この趣旨は、「連鎖する関連意匠」にも妥当します。</a:t>
            </a:r>
            <a:endParaRPr kumimoji="1" lang="en-US" altLang="ja-JP" dirty="0"/>
          </a:p>
          <a:p>
            <a:r>
              <a:rPr kumimoji="1" lang="ja-JP" altLang="en-US" dirty="0"/>
              <a:t>したがって、最初の本意匠、すなわち基礎意匠が共通する複数の関連意匠出願については、相互に先願の規定を適用しないこととしました。</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4081511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また、今回の関連意匠の出願可能期間の延長により、関連意匠の出願時には本意匠が意匠公報発行や自己実施などにより公知となっている状況が想定されます。</a:t>
            </a:r>
            <a:endParaRPr kumimoji="1" lang="en-US" altLang="ja-JP" dirty="0"/>
          </a:p>
          <a:p>
            <a:r>
              <a:rPr kumimoji="1" lang="ja-JP" altLang="en-US" dirty="0"/>
              <a:t>そのような公知意匠は、新規性や創作非容易性の拒絶理由の根拠となる意匠に該当しうるため、関連意匠として出願された意匠が拒絶されてしまうことになります。</a:t>
            </a:r>
            <a:endParaRPr kumimoji="1" lang="en-US" altLang="ja-JP" dirty="0"/>
          </a:p>
          <a:p>
            <a:r>
              <a:rPr kumimoji="1" lang="ja-JP" altLang="en-US" dirty="0"/>
              <a:t>これを避けるため、基礎意匠及び基礎意匠が共通する他の関連意匠の意匠公報や、それら意匠に類似する自己の実施製品などは、関連意匠出願の審査における新規性や創作非容易性の拒絶理由の根拠資料とならないよう規定を整備しました。</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808842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意匠法第</a:t>
            </a:r>
            <a:r>
              <a:rPr kumimoji="1" lang="en-US" altLang="ja-JP" dirty="0"/>
              <a:t>3</a:t>
            </a:r>
            <a:r>
              <a:rPr kumimoji="1" lang="ja-JP" altLang="en-US" dirty="0"/>
              <a:t>条の２は、先願意匠の一部と同一又は類似する後願意匠の保護を認めないとする規定ですが、その先願と後願の出願人が同一であって、後願が先願の意匠公報が発行される前に出願された場合には、この規定が適用されないこととされています。</a:t>
            </a:r>
            <a:endParaRPr kumimoji="1" lang="en-US" altLang="ja-JP" dirty="0"/>
          </a:p>
          <a:p>
            <a:r>
              <a:rPr kumimoji="1" lang="ja-JP" altLang="en-US" dirty="0"/>
              <a:t>先願について秘密の請求があった場合、登録意匠の図面が掲載されない意匠公報が設定登録後に発行され、図面が掲載された秘密意匠解除公報が秘密期間経過後に発行されますが、第</a:t>
            </a:r>
            <a:r>
              <a:rPr kumimoji="1" lang="en-US" altLang="ja-JP" dirty="0"/>
              <a:t>3</a:t>
            </a:r>
            <a:r>
              <a:rPr kumimoji="1" lang="ja-JP" altLang="en-US" dirty="0"/>
              <a:t>条の２の規定が適用されない期間は、最初の意匠公報が発行される日前まで、となっています。</a:t>
            </a:r>
            <a:endParaRPr kumimoji="1" lang="en-US" altLang="ja-JP" dirty="0"/>
          </a:p>
          <a:p>
            <a:r>
              <a:rPr kumimoji="1" lang="ja-JP" altLang="en-US" dirty="0"/>
              <a:t>そのため、改正前の法律のままでは、自己の先願意匠の一部と同一又は類似する意匠について関連意匠として意匠登録を受けようとしたときに、当該先願が秘密を請求する意匠登録出願であって、当該先願の意匠公報発行から秘密意匠解除公報発行までの期間中に当該関連意匠出願を出願した場合には、拒絶されることとなります。</a:t>
            </a:r>
            <a:endParaRPr kumimoji="1" lang="en-US" altLang="ja-JP" dirty="0"/>
          </a:p>
          <a:p>
            <a:endParaRPr kumimoji="1" lang="en-US" altLang="ja-JP" dirty="0"/>
          </a:p>
          <a:p>
            <a:r>
              <a:rPr kumimoji="1" lang="ja-JP" altLang="en-US" dirty="0"/>
              <a:t>そこで、関連意匠についての第</a:t>
            </a:r>
            <a:r>
              <a:rPr kumimoji="1" lang="en-US" altLang="ja-JP" dirty="0"/>
              <a:t>3</a:t>
            </a:r>
            <a:r>
              <a:rPr kumimoji="1" lang="ja-JP" altLang="en-US" dirty="0"/>
              <a:t>条の２の但し書きの規定の適用について読み替える規定を整備し、関連意匠が、秘密にすることが請求された自己の他の先願意匠の一部と同一又は類似するものであるときは、当該関連意匠出願が当該先願が掲載された秘密意匠解除公報の発行前に出願されたものであった場合には、第</a:t>
            </a:r>
            <a:r>
              <a:rPr kumimoji="1" lang="en-US" altLang="ja-JP" dirty="0"/>
              <a:t>3</a:t>
            </a:r>
            <a:r>
              <a:rPr kumimoji="1" lang="ja-JP" altLang="en-US" dirty="0"/>
              <a:t>条の２の拒絶理由の根拠資料とならないよう整備しました。</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741125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続いて、意匠権の存続期間の変更について解説します。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364752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意匠権を維持した期間別に、登録意匠件数を見てみると、</a:t>
            </a:r>
            <a:r>
              <a:rPr kumimoji="1" lang="en-US" altLang="ja-JP" sz="1200" kern="1200" dirty="0">
                <a:solidFill>
                  <a:schemeClr val="tx1"/>
                </a:solidFill>
                <a:effectLst/>
                <a:latin typeface="+mn-lt"/>
                <a:ea typeface="+mn-ea"/>
                <a:cs typeface="+mn-cs"/>
              </a:rPr>
              <a:t>15</a:t>
            </a:r>
            <a:r>
              <a:rPr kumimoji="1" lang="ja-JP" altLang="en-US" sz="1200" kern="1200" dirty="0">
                <a:solidFill>
                  <a:schemeClr val="tx1"/>
                </a:solidFill>
                <a:effectLst/>
                <a:latin typeface="+mn-lt"/>
                <a:ea typeface="+mn-ea"/>
                <a:cs typeface="+mn-cs"/>
              </a:rPr>
              <a:t>年間維持している件数が非常に多いことがわかります。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また、意匠権を</a:t>
            </a:r>
            <a:r>
              <a:rPr kumimoji="1" lang="en-US" altLang="ja-JP" sz="1200" kern="1200" dirty="0">
                <a:solidFill>
                  <a:schemeClr val="tx1"/>
                </a:solidFill>
                <a:effectLst/>
                <a:latin typeface="+mn-lt"/>
                <a:ea typeface="+mn-ea"/>
                <a:cs typeface="+mn-cs"/>
              </a:rPr>
              <a:t>15</a:t>
            </a:r>
            <a:r>
              <a:rPr kumimoji="1" lang="ja-JP" altLang="en-US" sz="1200" kern="1200" dirty="0">
                <a:solidFill>
                  <a:schemeClr val="tx1"/>
                </a:solidFill>
                <a:effectLst/>
                <a:latin typeface="+mn-lt"/>
                <a:ea typeface="+mn-ea"/>
                <a:cs typeface="+mn-cs"/>
              </a:rPr>
              <a:t>年間維持する件数は、年々増加傾向にあり、意匠権を長期的に維持するニーズが高まってきて</a:t>
            </a:r>
            <a:r>
              <a:rPr kumimoji="1" lang="ja-JP" altLang="en-US" sz="1200" b="0" kern="1200" dirty="0">
                <a:solidFill>
                  <a:schemeClr val="tx1"/>
                </a:solidFill>
                <a:effectLst/>
                <a:latin typeface="+mn-lt"/>
                <a:ea typeface="+mn-ea"/>
                <a:cs typeface="+mn-cs"/>
              </a:rPr>
              <a:t>いま</a:t>
            </a:r>
            <a:r>
              <a:rPr lang="ja-JP" altLang="en-US" b="0" dirty="0"/>
              <a:t>した</a:t>
            </a:r>
            <a:r>
              <a:rPr kumimoji="1" lang="ja-JP" altLang="en-US" sz="1200" b="0" kern="1200" dirty="0">
                <a:solidFill>
                  <a:schemeClr val="tx1"/>
                </a:solidFill>
                <a:effectLst/>
                <a:latin typeface="+mn-lt"/>
                <a:ea typeface="+mn-ea"/>
                <a:cs typeface="+mn-cs"/>
              </a:rPr>
              <a:t>。</a:t>
            </a:r>
            <a:endParaRPr kumimoji="1" lang="en-US" altLang="ja-JP"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さらに、</a:t>
            </a:r>
            <a:r>
              <a:rPr kumimoji="1" lang="ja-JP" altLang="ja-JP" sz="1200" kern="1200" dirty="0">
                <a:solidFill>
                  <a:schemeClr val="tx1"/>
                </a:solidFill>
                <a:effectLst/>
                <a:latin typeface="+mn-lt"/>
                <a:ea typeface="+mn-ea"/>
                <a:cs typeface="+mn-cs"/>
              </a:rPr>
              <a:t>企業特有のデザインコンセプトの開発を支援し、ブランド価値の向上を促進する観点からは、より長い意匠権の存続期間を設定することが望ましい</a:t>
            </a:r>
            <a:r>
              <a:rPr kumimoji="1" lang="ja-JP" altLang="en-US" sz="1200" kern="1200" dirty="0">
                <a:solidFill>
                  <a:schemeClr val="tx1"/>
                </a:solidFill>
                <a:effectLst/>
                <a:latin typeface="+mn-lt"/>
                <a:ea typeface="+mn-ea"/>
                <a:cs typeface="+mn-cs"/>
              </a:rPr>
              <a:t>と考えられます</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なお、今回の改正前の意匠法における意匠権の存続期間は、「設定登録から</a:t>
            </a:r>
            <a:r>
              <a:rPr kumimoji="1" lang="en-US" altLang="ja-JP" sz="1200" kern="1200" dirty="0">
                <a:solidFill>
                  <a:schemeClr val="tx1"/>
                </a:solidFill>
                <a:effectLst/>
                <a:latin typeface="+mn-lt"/>
                <a:ea typeface="+mn-ea"/>
                <a:cs typeface="+mn-cs"/>
              </a:rPr>
              <a:t>20</a:t>
            </a:r>
            <a:r>
              <a:rPr kumimoji="1" lang="ja-JP" altLang="en-US" sz="1200" kern="1200" dirty="0">
                <a:solidFill>
                  <a:schemeClr val="tx1"/>
                </a:solidFill>
                <a:effectLst/>
                <a:latin typeface="+mn-lt"/>
                <a:ea typeface="+mn-ea"/>
                <a:cs typeface="+mn-cs"/>
              </a:rPr>
              <a:t>年」ですが、</a:t>
            </a:r>
            <a:r>
              <a:rPr kumimoji="1" lang="en-US" altLang="ja-JP" sz="1200" kern="1200" dirty="0">
                <a:solidFill>
                  <a:schemeClr val="tx1"/>
                </a:solidFill>
                <a:effectLst/>
                <a:latin typeface="+mn-lt"/>
                <a:ea typeface="+mn-ea"/>
                <a:cs typeface="+mn-cs"/>
              </a:rPr>
              <a:t>15</a:t>
            </a:r>
            <a:r>
              <a:rPr kumimoji="1" lang="ja-JP" altLang="en-US" sz="1200" kern="1200" dirty="0">
                <a:solidFill>
                  <a:schemeClr val="tx1"/>
                </a:solidFill>
                <a:effectLst/>
                <a:latin typeface="+mn-lt"/>
                <a:ea typeface="+mn-ea"/>
                <a:cs typeface="+mn-cs"/>
              </a:rPr>
              <a:t>年だった存続期間を</a:t>
            </a:r>
            <a:r>
              <a:rPr kumimoji="1" lang="en-US" altLang="ja-JP" sz="1200" kern="1200" dirty="0">
                <a:solidFill>
                  <a:schemeClr val="tx1"/>
                </a:solidFill>
                <a:effectLst/>
                <a:latin typeface="+mn-lt"/>
                <a:ea typeface="+mn-ea"/>
                <a:cs typeface="+mn-cs"/>
              </a:rPr>
              <a:t>20</a:t>
            </a:r>
            <a:r>
              <a:rPr kumimoji="1" lang="ja-JP" altLang="en-US" sz="1200" kern="1200" dirty="0">
                <a:solidFill>
                  <a:schemeClr val="tx1"/>
                </a:solidFill>
                <a:effectLst/>
                <a:latin typeface="+mn-lt"/>
                <a:ea typeface="+mn-ea"/>
                <a:cs typeface="+mn-cs"/>
              </a:rPr>
              <a:t>年に延長する改正を行ったのが平成</a:t>
            </a:r>
            <a:r>
              <a:rPr kumimoji="1" lang="en-US" altLang="ja-JP" sz="1200" kern="1200" dirty="0">
                <a:solidFill>
                  <a:schemeClr val="tx1"/>
                </a:solidFill>
                <a:effectLst/>
                <a:latin typeface="+mn-lt"/>
                <a:ea typeface="+mn-ea"/>
                <a:cs typeface="+mn-cs"/>
              </a:rPr>
              <a:t>18</a:t>
            </a:r>
            <a:r>
              <a:rPr kumimoji="1" lang="ja-JP" altLang="en-US" sz="1200" kern="1200" dirty="0">
                <a:solidFill>
                  <a:schemeClr val="tx1"/>
                </a:solidFill>
                <a:effectLst/>
                <a:latin typeface="+mn-lt"/>
                <a:ea typeface="+mn-ea"/>
                <a:cs typeface="+mn-cs"/>
              </a:rPr>
              <a:t>年ですので、平成</a:t>
            </a:r>
            <a:r>
              <a:rPr kumimoji="1" lang="en-US" altLang="ja-JP" sz="1200" kern="1200" dirty="0">
                <a:solidFill>
                  <a:schemeClr val="tx1"/>
                </a:solidFill>
                <a:effectLst/>
                <a:latin typeface="+mn-lt"/>
                <a:ea typeface="+mn-ea"/>
                <a:cs typeface="+mn-cs"/>
              </a:rPr>
              <a:t>30</a:t>
            </a:r>
            <a:r>
              <a:rPr kumimoji="1" lang="ja-JP" altLang="en-US" sz="1200" kern="1200" dirty="0">
                <a:solidFill>
                  <a:schemeClr val="tx1"/>
                </a:solidFill>
                <a:effectLst/>
                <a:latin typeface="+mn-lt"/>
                <a:ea typeface="+mn-ea"/>
                <a:cs typeface="+mn-cs"/>
              </a:rPr>
              <a:t>年時点での権利を維持する最長期間は</a:t>
            </a:r>
            <a:r>
              <a:rPr kumimoji="1" lang="en-US" altLang="ja-JP" sz="1200" kern="1200" dirty="0">
                <a:solidFill>
                  <a:schemeClr val="tx1"/>
                </a:solidFill>
                <a:effectLst/>
                <a:latin typeface="+mn-lt"/>
                <a:ea typeface="+mn-ea"/>
                <a:cs typeface="+mn-cs"/>
              </a:rPr>
              <a:t>15</a:t>
            </a:r>
            <a:r>
              <a:rPr kumimoji="1" lang="ja-JP" altLang="en-US" sz="1200" kern="1200" dirty="0">
                <a:solidFill>
                  <a:schemeClr val="tx1"/>
                </a:solidFill>
                <a:effectLst/>
                <a:latin typeface="+mn-lt"/>
                <a:ea typeface="+mn-ea"/>
                <a:cs typeface="+mn-cs"/>
              </a:rPr>
              <a:t>年、ということになります。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47520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加えて、</a:t>
            </a:r>
            <a:r>
              <a:rPr kumimoji="1" lang="ja-JP" altLang="ja-JP" sz="1200" kern="1200" dirty="0">
                <a:solidFill>
                  <a:schemeClr val="tx1"/>
                </a:solidFill>
                <a:effectLst/>
                <a:latin typeface="+mn-lt"/>
                <a:ea typeface="+mn-ea"/>
                <a:cs typeface="+mn-cs"/>
              </a:rPr>
              <a:t>近年</a:t>
            </a:r>
            <a:r>
              <a:rPr kumimoji="1" lang="ja-JP" altLang="en-US" sz="1200" kern="1200" dirty="0">
                <a:solidFill>
                  <a:schemeClr val="tx1"/>
                </a:solidFill>
                <a:effectLst/>
                <a:latin typeface="+mn-lt"/>
                <a:ea typeface="+mn-ea"/>
                <a:cs typeface="+mn-cs"/>
              </a:rPr>
              <a:t>は特許出願から意匠登録出願への</a:t>
            </a:r>
            <a:r>
              <a:rPr kumimoji="1" lang="ja-JP" altLang="ja-JP" sz="1200" kern="1200" dirty="0">
                <a:solidFill>
                  <a:schemeClr val="tx1"/>
                </a:solidFill>
                <a:effectLst/>
                <a:latin typeface="+mn-lt"/>
                <a:ea typeface="+mn-ea"/>
                <a:cs typeface="+mn-cs"/>
              </a:rPr>
              <a:t>変更出願が増加して</a:t>
            </a:r>
            <a:r>
              <a:rPr kumimoji="1" lang="ja-JP" altLang="en-US" sz="1200" kern="1200" dirty="0">
                <a:solidFill>
                  <a:schemeClr val="tx1"/>
                </a:solidFill>
                <a:effectLst/>
                <a:latin typeface="+mn-lt"/>
                <a:ea typeface="+mn-ea"/>
                <a:cs typeface="+mn-cs"/>
              </a:rPr>
              <a:t>います</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ユーザーからは、出願変更によって権利の存続期間が大幅に変更されることは、知的財産権の管理上不便であり、存続期間の起算日を統一してほしいとの</a:t>
            </a:r>
            <a:r>
              <a:rPr kumimoji="1" lang="ja-JP" altLang="en-US" sz="1200" kern="1200" dirty="0">
                <a:solidFill>
                  <a:schemeClr val="tx1"/>
                </a:solidFill>
                <a:effectLst/>
                <a:latin typeface="+mn-lt"/>
                <a:ea typeface="+mn-ea"/>
                <a:cs typeface="+mn-cs"/>
              </a:rPr>
              <a:t>声がありました</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また、特許で出願して先願の地位を確保し、その後に審査を受けながら、査定が出される直前で意匠登録出願に変更した場合、</a:t>
            </a:r>
            <a:r>
              <a:rPr kumimoji="1" lang="ja-JP" altLang="en-US" sz="1200" kern="1200" dirty="0">
                <a:solidFill>
                  <a:schemeClr val="tx1"/>
                </a:solidFill>
                <a:effectLst/>
                <a:latin typeface="+mn-lt"/>
                <a:ea typeface="+mn-ea"/>
                <a:cs typeface="+mn-cs"/>
              </a:rPr>
              <a:t>意匠</a:t>
            </a:r>
            <a:r>
              <a:rPr kumimoji="1" lang="ja-JP" altLang="ja-JP" sz="1200" kern="1200" dirty="0">
                <a:solidFill>
                  <a:schemeClr val="tx1"/>
                </a:solidFill>
                <a:effectLst/>
                <a:latin typeface="+mn-lt"/>
                <a:ea typeface="+mn-ea"/>
                <a:cs typeface="+mn-cs"/>
              </a:rPr>
              <a:t>登録された後から、意匠権の権利期間が開始されるため、一つの発明の保護期間の終期が不当に引き延ばされるおそれが</a:t>
            </a:r>
            <a:r>
              <a:rPr kumimoji="1" lang="ja-JP" altLang="en-US" sz="1200" kern="1200" dirty="0">
                <a:solidFill>
                  <a:schemeClr val="tx1"/>
                </a:solidFill>
                <a:effectLst/>
                <a:latin typeface="+mn-lt"/>
                <a:ea typeface="+mn-ea"/>
                <a:cs typeface="+mn-cs"/>
              </a:rPr>
              <a:t>ありました</a:t>
            </a:r>
            <a:r>
              <a:rPr kumimoji="1" lang="ja-JP" altLang="ja-JP"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88480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こうした背景を受け、</a:t>
            </a:r>
            <a:r>
              <a:rPr kumimoji="1" lang="ja-JP" altLang="ja-JP" sz="1200" kern="1200" dirty="0">
                <a:solidFill>
                  <a:schemeClr val="tx1"/>
                </a:solidFill>
                <a:effectLst/>
                <a:latin typeface="+mn-lt"/>
                <a:ea typeface="+mn-ea"/>
                <a:cs typeface="+mn-cs"/>
              </a:rPr>
              <a:t>欧州において最長</a:t>
            </a:r>
            <a:r>
              <a:rPr kumimoji="1" lang="en-US" altLang="ja-JP" sz="1200" kern="1200" dirty="0">
                <a:solidFill>
                  <a:schemeClr val="tx1"/>
                </a:solidFill>
                <a:effectLst/>
                <a:latin typeface="+mn-lt"/>
                <a:ea typeface="+mn-ea"/>
                <a:cs typeface="+mn-cs"/>
              </a:rPr>
              <a:t>25</a:t>
            </a:r>
            <a:r>
              <a:rPr kumimoji="1" lang="ja-JP" altLang="ja-JP" sz="1200" kern="1200" dirty="0">
                <a:solidFill>
                  <a:schemeClr val="tx1"/>
                </a:solidFill>
                <a:effectLst/>
                <a:latin typeface="+mn-lt"/>
                <a:ea typeface="+mn-ea"/>
                <a:cs typeface="+mn-cs"/>
              </a:rPr>
              <a:t>年間の意匠権の存続期間が認められていることを踏まえ、</a:t>
            </a:r>
            <a:r>
              <a:rPr kumimoji="1" lang="ja-JP" altLang="en-US" sz="1200" kern="1200" dirty="0">
                <a:solidFill>
                  <a:schemeClr val="tx1"/>
                </a:solidFill>
                <a:effectLst/>
                <a:latin typeface="+mn-lt"/>
                <a:ea typeface="+mn-ea"/>
                <a:cs typeface="+mn-cs"/>
              </a:rPr>
              <a:t>我が国においても</a:t>
            </a:r>
            <a:r>
              <a:rPr kumimoji="1" lang="ja-JP" altLang="ja-JP" sz="1200" kern="1200" dirty="0">
                <a:solidFill>
                  <a:schemeClr val="tx1"/>
                </a:solidFill>
                <a:effectLst/>
                <a:latin typeface="+mn-lt"/>
                <a:ea typeface="+mn-ea"/>
                <a:cs typeface="+mn-cs"/>
              </a:rPr>
              <a:t>意匠</a:t>
            </a:r>
            <a:r>
              <a:rPr kumimoji="1" lang="ja-JP" altLang="en-US" sz="1200" kern="1200" dirty="0">
                <a:solidFill>
                  <a:schemeClr val="tx1"/>
                </a:solidFill>
                <a:effectLst/>
                <a:latin typeface="+mn-lt"/>
                <a:ea typeface="+mn-ea"/>
                <a:cs typeface="+mn-cs"/>
              </a:rPr>
              <a:t>権</a:t>
            </a:r>
            <a:r>
              <a:rPr kumimoji="1" lang="ja-JP" altLang="ja-JP" sz="1200" kern="1200" dirty="0">
                <a:solidFill>
                  <a:schemeClr val="tx1"/>
                </a:solidFill>
                <a:effectLst/>
                <a:latin typeface="+mn-lt"/>
                <a:ea typeface="+mn-ea"/>
                <a:cs typeface="+mn-cs"/>
              </a:rPr>
              <a:t>の存続期間を</a:t>
            </a:r>
            <a:r>
              <a:rPr kumimoji="1" lang="en-US" altLang="ja-JP" sz="1200" kern="1200" dirty="0">
                <a:solidFill>
                  <a:schemeClr val="tx1"/>
                </a:solidFill>
                <a:effectLst/>
                <a:latin typeface="+mn-lt"/>
                <a:ea typeface="+mn-ea"/>
                <a:cs typeface="+mn-cs"/>
              </a:rPr>
              <a:t>25</a:t>
            </a:r>
            <a:r>
              <a:rPr kumimoji="1" lang="ja-JP" altLang="ja-JP" sz="1200" kern="1200" dirty="0">
                <a:solidFill>
                  <a:schemeClr val="tx1"/>
                </a:solidFill>
                <a:effectLst/>
                <a:latin typeface="+mn-lt"/>
                <a:ea typeface="+mn-ea"/>
                <a:cs typeface="+mn-cs"/>
              </a:rPr>
              <a:t>年に延長</a:t>
            </a:r>
            <a:r>
              <a:rPr kumimoji="1" lang="ja-JP" altLang="en-US" sz="1200" kern="1200" dirty="0">
                <a:solidFill>
                  <a:schemeClr val="tx1"/>
                </a:solidFill>
                <a:effectLst/>
                <a:latin typeface="+mn-lt"/>
                <a:ea typeface="+mn-ea"/>
                <a:cs typeface="+mn-cs"/>
              </a:rPr>
              <a:t>しました。</a:t>
            </a:r>
            <a:endParaRPr kumimoji="1" lang="en-US" altLang="ja-JP" sz="1200" kern="1200" dirty="0">
              <a:solidFill>
                <a:schemeClr val="tx1"/>
              </a:solidFill>
              <a:effectLst/>
              <a:latin typeface="+mn-lt"/>
              <a:ea typeface="+mn-ea"/>
              <a:cs typeface="+mn-cs"/>
            </a:endParaRPr>
          </a:p>
          <a:p>
            <a:r>
              <a:rPr kumimoji="1" lang="ja-JP" altLang="en-US" dirty="0"/>
              <a:t>また、存続期間の満了日の起算日を、特許権と同様に出願日に変更しました。</a:t>
            </a:r>
            <a:endParaRPr kumimoji="1" lang="en-US" altLang="ja-JP" dirty="0"/>
          </a:p>
          <a:p>
            <a:endParaRPr kumimoji="1" lang="en-US" altLang="ja-JP" dirty="0"/>
          </a:p>
          <a:p>
            <a:r>
              <a:rPr kumimoji="1" lang="ja-JP" altLang="en-US" dirty="0"/>
              <a:t>関連意匠の意匠権の存続期間については、</a:t>
            </a:r>
            <a:r>
              <a:rPr kumimoji="1" lang="ja-JP" altLang="ja-JP" sz="1200" kern="1200" dirty="0">
                <a:solidFill>
                  <a:schemeClr val="tx1"/>
                </a:solidFill>
                <a:effectLst/>
                <a:latin typeface="+mn-lt"/>
                <a:ea typeface="+mn-ea"/>
                <a:cs typeface="+mn-cs"/>
              </a:rPr>
              <a:t>本意匠とその関連意匠</a:t>
            </a:r>
            <a:r>
              <a:rPr kumimoji="1" lang="ja-JP" altLang="en-US" sz="1200" kern="1200" dirty="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権利の重複部分に関して実質的な延長が生じないようにするため</a:t>
            </a:r>
            <a:r>
              <a:rPr kumimoji="1" lang="ja-JP" altLang="en-US" sz="1200" kern="1200" dirty="0">
                <a:solidFill>
                  <a:schemeClr val="tx1"/>
                </a:solidFill>
                <a:effectLst/>
                <a:latin typeface="+mn-lt"/>
                <a:ea typeface="+mn-ea"/>
                <a:cs typeface="+mn-cs"/>
              </a:rPr>
              <a:t>、</a:t>
            </a:r>
            <a:r>
              <a:rPr kumimoji="1" lang="ja-JP" altLang="en-US" dirty="0"/>
              <a:t>「連鎖する関連意匠群の最初の本意匠、すなわち基礎意匠の出願日から</a:t>
            </a:r>
            <a:r>
              <a:rPr kumimoji="1" lang="en-US" altLang="ja-JP" dirty="0"/>
              <a:t>25</a:t>
            </a:r>
            <a:r>
              <a:rPr kumimoji="1" lang="ja-JP" altLang="en-US" dirty="0"/>
              <a:t>年」としました。</a:t>
            </a:r>
            <a:endParaRPr kumimoji="1" lang="en-US" altLang="ja-JP"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4115123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続いて、複数意匠一括出願手続について解説します。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24154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まずは、保護対象の拡充について解説します。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708883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意匠法第</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条は、意匠登録出願は、意匠ごとにしなければならない旨を規定して</a:t>
            </a:r>
            <a:r>
              <a:rPr kumimoji="1" lang="ja-JP" altLang="en-US" sz="1200" kern="1200" dirty="0">
                <a:solidFill>
                  <a:schemeClr val="tx1"/>
                </a:solidFill>
                <a:effectLst/>
                <a:latin typeface="+mn-lt"/>
                <a:ea typeface="+mn-ea"/>
                <a:cs typeface="+mn-cs"/>
              </a:rPr>
              <a:t>います</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しかし、</a:t>
            </a:r>
            <a:r>
              <a:rPr kumimoji="1" lang="ja-JP" altLang="ja-JP" sz="1200" kern="1200" dirty="0">
                <a:solidFill>
                  <a:schemeClr val="tx1"/>
                </a:solidFill>
                <a:effectLst/>
                <a:latin typeface="+mn-lt"/>
                <a:ea typeface="+mn-ea"/>
                <a:cs typeface="+mn-cs"/>
              </a:rPr>
              <a:t>近年、自社製品に共通の一貫したデザインコンセプトを用いることでブランド価値を高める企業が増えており、これを支援する観点からは、一の願書による複数意匠の一括出願を認めることで、出願人の負担を軽減することが求められてい</a:t>
            </a:r>
            <a:r>
              <a:rPr kumimoji="1" lang="ja-JP" altLang="en-US" sz="1200" kern="1200" dirty="0">
                <a:solidFill>
                  <a:schemeClr val="tx1"/>
                </a:solidFill>
                <a:effectLst/>
                <a:latin typeface="+mn-lt"/>
                <a:ea typeface="+mn-ea"/>
                <a:cs typeface="+mn-cs"/>
              </a:rPr>
              <a:t>ました</a:t>
            </a:r>
            <a:r>
              <a:rPr kumimoji="1" lang="ja-JP" altLang="ja-JP" sz="1200" kern="1200" dirty="0">
                <a:solidFill>
                  <a:schemeClr val="tx1"/>
                </a:solidFill>
                <a:effectLst/>
                <a:latin typeface="+mn-lt"/>
                <a:ea typeface="+mn-ea"/>
                <a:cs typeface="+mn-cs"/>
              </a:rPr>
              <a:t>。</a:t>
            </a:r>
          </a:p>
          <a:p>
            <a:r>
              <a:rPr kumimoji="1" lang="ja-JP" altLang="en-US" sz="1200" kern="1200" dirty="0">
                <a:solidFill>
                  <a:schemeClr val="tx1"/>
                </a:solidFill>
                <a:effectLst/>
                <a:latin typeface="+mn-lt"/>
                <a:ea typeface="+mn-ea"/>
                <a:cs typeface="+mn-cs"/>
              </a:rPr>
              <a:t>なお、日本が</a:t>
            </a:r>
            <a:r>
              <a:rPr kumimoji="1" lang="en-US" altLang="ja-JP" sz="1200" kern="1200" dirty="0">
                <a:solidFill>
                  <a:schemeClr val="tx1"/>
                </a:solidFill>
                <a:effectLst/>
                <a:latin typeface="+mn-lt"/>
                <a:ea typeface="+mn-ea"/>
                <a:cs typeface="+mn-cs"/>
              </a:rPr>
              <a:t>2015</a:t>
            </a:r>
            <a:r>
              <a:rPr kumimoji="1" lang="ja-JP" altLang="en-US"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5</a:t>
            </a:r>
            <a:r>
              <a:rPr kumimoji="1" lang="ja-JP" altLang="en-US" sz="1200" kern="1200" dirty="0">
                <a:solidFill>
                  <a:schemeClr val="tx1"/>
                </a:solidFill>
                <a:effectLst/>
                <a:latin typeface="+mn-lt"/>
                <a:ea typeface="+mn-ea"/>
                <a:cs typeface="+mn-cs"/>
              </a:rPr>
              <a:t>月から受付を開始しているハーグ協定ジュネーブ改正協定に基づく意匠の国際出願については、一つの出願に複数の意匠を含めることが認められています。</a:t>
            </a:r>
            <a:endParaRPr kumimoji="1" lang="ja-JP" altLang="en-US"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774158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諸外国の意匠制度の状況を見てみると、米・欧・中・韓のいずれの国・地域においても、一出願に複数の意匠を含めることが可能です。</a:t>
            </a:r>
            <a:endParaRPr kumimoji="1" lang="en-US" altLang="ja-JP" dirty="0"/>
          </a:p>
          <a:p>
            <a:r>
              <a:rPr kumimoji="1" lang="ja-JP" altLang="en-US" dirty="0"/>
              <a:t>ただし、一出願に複数意匠を含められる条件は、各国・地域によって異なります。</a:t>
            </a:r>
            <a:endParaRPr kumimoji="1" lang="en-US" altLang="ja-JP" dirty="0"/>
          </a:p>
          <a:p>
            <a:r>
              <a:rPr kumimoji="1" lang="ja-JP" altLang="en-US" dirty="0"/>
              <a:t>米国は、発明の単一性要件を充足する範囲において、複数の意匠の実施例を記載することができます。</a:t>
            </a:r>
            <a:endParaRPr kumimoji="1" lang="en-US" altLang="ja-JP" dirty="0"/>
          </a:p>
          <a:p>
            <a:r>
              <a:rPr kumimoji="1" lang="ja-JP" altLang="en-US" dirty="0"/>
              <a:t>欧州及び韓国は、意匠の国際分類であるロカルノ分類の同じクラスに属する物品であれば、一出願に含めて出願することができます。</a:t>
            </a:r>
            <a:endParaRPr kumimoji="1" lang="en-US" altLang="ja-JP" dirty="0"/>
          </a:p>
          <a:p>
            <a:r>
              <a:rPr kumimoji="1" lang="ja-JP" altLang="en-US" dirty="0"/>
              <a:t>中国は、相互に類似する意匠であれば、一出願に含めて出願することができます。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995809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こうした背景を受けて、我が国においても、複数の意匠を一の願書によって出願できるようにしました。</a:t>
            </a:r>
            <a:endParaRPr kumimoji="1" lang="en-US" altLang="ja-JP" dirty="0"/>
          </a:p>
          <a:p>
            <a:r>
              <a:rPr kumimoji="1" lang="ja-JP" altLang="en-US" dirty="0"/>
              <a:t>具体的な手続は、経済産業省令で規定</a:t>
            </a:r>
            <a:r>
              <a:rPr kumimoji="1" lang="ja-JP" altLang="en-US" b="0" dirty="0"/>
              <a:t>され</a:t>
            </a:r>
            <a:r>
              <a:rPr lang="ja-JP" altLang="en-US" b="0" dirty="0"/>
              <a:t>ております。</a:t>
            </a:r>
            <a:endParaRPr lang="en-US" altLang="ja-JP" b="0" dirty="0"/>
          </a:p>
          <a:p>
            <a:r>
              <a:rPr lang="ja-JP" altLang="en-US" b="0" dirty="0"/>
              <a:t>その内容の概要については、次ページで説明し</a:t>
            </a:r>
            <a:r>
              <a:rPr kumimoji="1" lang="ja-JP" altLang="en-US" b="0" dirty="0"/>
              <a:t>ます。</a:t>
            </a:r>
            <a:endParaRPr kumimoji="1" lang="en-US" altLang="ja-JP" b="0" dirty="0"/>
          </a:p>
          <a:p>
            <a:r>
              <a:rPr kumimoji="1" lang="ja-JP" altLang="en-US" dirty="0"/>
              <a:t>なお、複数意匠を含めて出願しても、権利は意匠ごとに発生させるという従来の原則は維持されます。</a:t>
            </a:r>
          </a:p>
        </p:txBody>
      </p:sp>
    </p:spTree>
    <p:extLst>
      <p:ext uri="{BB962C8B-B14F-4D97-AF65-F5344CB8AC3E}">
        <p14:creationId xmlns:p14="http://schemas.microsoft.com/office/powerpoint/2010/main" val="1233886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複数意匠一括出願手続においては、ハーグ協定に基づく国際出願や多くの諸外国への出願同様、一の手続で</a:t>
            </a:r>
            <a:r>
              <a:rPr kumimoji="1" lang="en-US" altLang="ja-JP" dirty="0"/>
              <a:t>100</a:t>
            </a:r>
            <a:r>
              <a:rPr kumimoji="1" lang="ja-JP" altLang="en-US" dirty="0"/>
              <a:t>の意匠登録出願まで含めることができます。</a:t>
            </a:r>
            <a:endParaRPr kumimoji="1" lang="en-US" altLang="ja-JP" dirty="0"/>
          </a:p>
          <a:p>
            <a:r>
              <a:rPr kumimoji="1" lang="ja-JP" altLang="en-US" dirty="0"/>
              <a:t>他方、一括可能な範囲については、ハーグ協定に基づく国際出願や多くの諸外国では、同一ロカルノ分類や意匠が類似する範囲など制限が設けられていますが、日本においては無制限となります。</a:t>
            </a:r>
            <a:endParaRPr kumimoji="1" lang="en-US" altLang="ja-JP" dirty="0"/>
          </a:p>
          <a:p>
            <a:r>
              <a:rPr kumimoji="1" lang="ja-JP" altLang="en-US" dirty="0"/>
              <a:t>出願手数料については、実体審査については意匠ごとに行われるため、</a:t>
            </a:r>
            <a:r>
              <a:rPr kumimoji="1" lang="en-US" altLang="ja-JP" dirty="0"/>
              <a:t>16,000</a:t>
            </a:r>
            <a:r>
              <a:rPr kumimoji="1" lang="ja-JP" altLang="en-US" dirty="0"/>
              <a:t>円に一括する意匠登録出願の数を乗じた額となります。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では、手続の流れについてご説明します。</a:t>
            </a:r>
            <a:endParaRPr kumimoji="1" lang="en-US" altLang="ja-JP" dirty="0"/>
          </a:p>
          <a:p>
            <a:r>
              <a:rPr kumimoji="1" lang="ja-JP" altLang="en-US" dirty="0"/>
              <a:t>特許庁に対して、複数意匠一括出願手続をすると、まず、手続番号が通知されます。</a:t>
            </a:r>
            <a:endParaRPr kumimoji="1" lang="en-US" altLang="ja-JP" dirty="0"/>
          </a:p>
          <a:p>
            <a:r>
              <a:rPr kumimoji="1" lang="ja-JP" altLang="en-US" dirty="0"/>
              <a:t>その後、願書等の方式審査が行われ、方式審査完了などの要件を満たすと、複数意匠一括出願手続が終了します。</a:t>
            </a:r>
            <a:endParaRPr kumimoji="1" lang="en-US" altLang="ja-JP" dirty="0"/>
          </a:p>
          <a:p>
            <a:endParaRPr kumimoji="1" lang="en-US" altLang="ja-JP" dirty="0"/>
          </a:p>
          <a:p>
            <a:r>
              <a:rPr kumimoji="1" lang="ja-JP" altLang="en-US" dirty="0"/>
              <a:t>複数意匠一括出願手続が終了すると、個別の意匠登録出願に出願番号が付与され、出願人に通知されます。</a:t>
            </a:r>
            <a:endParaRPr kumimoji="1" lang="en-US" altLang="ja-JP" dirty="0"/>
          </a:p>
          <a:p>
            <a:r>
              <a:rPr kumimoji="1" lang="ja-JP" altLang="en-US" dirty="0"/>
              <a:t>その後は、従来の意匠登録出願と同様に、出願ごとに実体審査が行われます。</a:t>
            </a:r>
            <a:endParaRPr kumimoji="1" lang="en-US" altLang="ja-JP" dirty="0"/>
          </a:p>
          <a:p>
            <a:r>
              <a:rPr kumimoji="1" lang="ja-JP" altLang="en-US" dirty="0"/>
              <a:t>審査結果についても、出願ごとの審査が終了し次第、個別に通知されます。</a:t>
            </a:r>
            <a:endParaRPr kumimoji="1" lang="en-US" altLang="ja-JP" dirty="0"/>
          </a:p>
          <a:p>
            <a:r>
              <a:rPr kumimoji="1" lang="ja-JP" altLang="en-US" dirty="0"/>
              <a:t>出願番号が通知されたあとの手続については、手続番号ではなく、出願番号を用いて行うことになります。</a:t>
            </a:r>
            <a:endParaRPr kumimoji="1" lang="en-US" altLang="ja-JP" dirty="0"/>
          </a:p>
        </p:txBody>
      </p:sp>
    </p:spTree>
    <p:extLst>
      <p:ext uri="{BB962C8B-B14F-4D97-AF65-F5344CB8AC3E}">
        <p14:creationId xmlns:p14="http://schemas.microsoft.com/office/powerpoint/2010/main" val="555815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続いて、物品区分の扱いの見直しについて解説します。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043659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意匠登録出願は「経済産業省令で定める物品の区分により」しなければならないと法律で定められており、その詳細は、意匠法施行規則別表第</a:t>
            </a:r>
            <a:r>
              <a:rPr kumimoji="1" lang="en-US" altLang="ja-JP" dirty="0"/>
              <a:t>1</a:t>
            </a:r>
            <a:r>
              <a:rPr kumimoji="1" lang="ja-JP" altLang="en-US" dirty="0"/>
              <a:t>の「物品区分表」に規定されて</a:t>
            </a:r>
            <a:r>
              <a:rPr kumimoji="1" lang="ja-JP" altLang="en-US" b="0" dirty="0"/>
              <a:t>いました。</a:t>
            </a:r>
            <a:endParaRPr kumimoji="1" lang="en-US" altLang="ja-JP" b="0" dirty="0"/>
          </a:p>
          <a:p>
            <a:r>
              <a:rPr kumimoji="1" lang="ja-JP" altLang="en-US" dirty="0"/>
              <a:t>この「物品区分表」は、</a:t>
            </a:r>
            <a:r>
              <a:rPr lang="ja-JP" altLang="en-US" sz="1200" dirty="0">
                <a:latin typeface="Meiryo UI" panose="020B0604030504040204" pitchFamily="50" charset="-128"/>
                <a:ea typeface="Meiryo UI" panose="020B0604030504040204" pitchFamily="50" charset="-128"/>
              </a:rPr>
              <a:t>登録が認められる物品の粒度の目安を示すことにより、出願及び審査を円滑化し、先行意匠調査等の審査の便宜のために設けられたもの</a:t>
            </a:r>
            <a:r>
              <a:rPr lang="ja-JP" altLang="en-US" sz="1200" b="0" dirty="0">
                <a:latin typeface="Meiryo UI" panose="020B0604030504040204" pitchFamily="50" charset="-128"/>
                <a:ea typeface="Meiryo UI" panose="020B0604030504040204" pitchFamily="50" charset="-128"/>
              </a:rPr>
              <a:t>でした。</a:t>
            </a:r>
            <a:endParaRPr lang="en-US" altLang="ja-JP" sz="1200" b="0"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n-lt"/>
                <a:ea typeface="+mn-ea"/>
                <a:cs typeface="+mn-cs"/>
              </a:rPr>
              <a:t>しかし、</a:t>
            </a:r>
            <a:r>
              <a:rPr kumimoji="1" lang="ja-JP" altLang="ja-JP" sz="1200" kern="1200" dirty="0">
                <a:solidFill>
                  <a:schemeClr val="tx1"/>
                </a:solidFill>
                <a:effectLst/>
                <a:latin typeface="+mn-lt"/>
                <a:ea typeface="+mn-ea"/>
                <a:cs typeface="+mn-cs"/>
              </a:rPr>
              <a:t>近年の急速な技術革新に伴い、多様な新製品が次々と市場に流通する中、新製品の登場の度に物品区分表を機動的に改定することは困難</a:t>
            </a:r>
            <a:r>
              <a:rPr kumimoji="1" lang="ja-JP" altLang="en-US" sz="1200" kern="1200" dirty="0">
                <a:solidFill>
                  <a:schemeClr val="tx1"/>
                </a:solidFill>
                <a:effectLst/>
                <a:latin typeface="+mn-lt"/>
                <a:ea typeface="+mn-ea"/>
                <a:cs typeface="+mn-cs"/>
              </a:rPr>
              <a:t>となっていました。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そのため</a:t>
            </a:r>
            <a:r>
              <a:rPr kumimoji="1" lang="ja-JP" altLang="ja-JP" sz="1200" kern="1200" dirty="0">
                <a:solidFill>
                  <a:schemeClr val="tx1"/>
                </a:solidFill>
                <a:effectLst/>
                <a:latin typeface="+mn-lt"/>
                <a:ea typeface="+mn-ea"/>
                <a:cs typeface="+mn-cs"/>
              </a:rPr>
              <a:t>、どの物品の区分にも当てはまらないという不都合を回避するためには、より柔軟な出願手続を設けることが適当である</a:t>
            </a:r>
            <a:r>
              <a:rPr kumimoji="1" lang="ja-JP" altLang="en-US" sz="1200" kern="1200" dirty="0">
                <a:solidFill>
                  <a:schemeClr val="tx1"/>
                </a:solidFill>
                <a:effectLst/>
                <a:latin typeface="+mn-lt"/>
                <a:ea typeface="+mn-ea"/>
                <a:cs typeface="+mn-cs"/>
              </a:rPr>
              <a:t>との指摘がありました</a:t>
            </a:r>
            <a:r>
              <a:rPr kumimoji="1" lang="ja-JP" altLang="ja-JP" sz="1200" kern="1200" dirty="0">
                <a:solidFill>
                  <a:schemeClr val="tx1"/>
                </a:solidFill>
                <a:effectLst/>
                <a:latin typeface="+mn-lt"/>
                <a:ea typeface="+mn-ea"/>
                <a:cs typeface="+mn-cs"/>
              </a:rPr>
              <a:t>。</a:t>
            </a:r>
            <a:endParaRPr kumimoji="1" lang="ja-JP" altLang="en-US"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488460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そこで、</a:t>
            </a:r>
            <a:r>
              <a:rPr kumimoji="1" lang="ja-JP" altLang="ja-JP" sz="1200" kern="1200" dirty="0">
                <a:solidFill>
                  <a:schemeClr val="tx1"/>
                </a:solidFill>
                <a:effectLst/>
                <a:latin typeface="+mn-lt"/>
                <a:ea typeface="+mn-ea"/>
                <a:cs typeface="+mn-cs"/>
              </a:rPr>
              <a:t>出願手続の簡素化の観点から、経済産業省令で定める「物品区分</a:t>
            </a:r>
            <a:r>
              <a:rPr kumimoji="1" lang="ja-JP" altLang="en-US" sz="1200" kern="1200" dirty="0">
                <a:solidFill>
                  <a:schemeClr val="tx1"/>
                </a:solidFill>
                <a:effectLst/>
                <a:latin typeface="+mn-lt"/>
                <a:ea typeface="+mn-ea"/>
                <a:cs typeface="+mn-cs"/>
              </a:rPr>
              <a:t>表</a:t>
            </a:r>
            <a:r>
              <a:rPr kumimoji="1" lang="ja-JP" altLang="ja-JP" sz="1200" kern="1200" dirty="0">
                <a:solidFill>
                  <a:schemeClr val="tx1"/>
                </a:solidFill>
                <a:effectLst/>
                <a:latin typeface="+mn-lt"/>
                <a:ea typeface="+mn-ea"/>
                <a:cs typeface="+mn-cs"/>
              </a:rPr>
              <a:t>」を廃止する改正を行</a:t>
            </a:r>
            <a:r>
              <a:rPr kumimoji="1" lang="ja-JP" altLang="en-US" sz="1200" kern="1200" dirty="0">
                <a:solidFill>
                  <a:schemeClr val="tx1"/>
                </a:solidFill>
                <a:effectLst/>
                <a:latin typeface="+mn-lt"/>
                <a:ea typeface="+mn-ea"/>
                <a:cs typeface="+mn-cs"/>
              </a:rPr>
              <a:t>いました。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他方、物品区分表を廃止することにより、「一意匠」の対象が不明確となる恐れがありますので、「一意匠」の対象となる「一物品」、「一建築物」、「一画像」の基準について、経済産業省令で</a:t>
            </a:r>
            <a:r>
              <a:rPr kumimoji="1" lang="ja-JP" altLang="en-US" sz="1200" b="0" kern="1200" dirty="0">
                <a:solidFill>
                  <a:schemeClr val="tx1"/>
                </a:solidFill>
                <a:effectLst/>
                <a:latin typeface="+mn-lt"/>
                <a:ea typeface="+mn-ea"/>
                <a:cs typeface="+mn-cs"/>
              </a:rPr>
              <a:t>定めました。</a:t>
            </a:r>
            <a:endParaRPr kumimoji="1" lang="ja-JP" altLang="en-US" b="0"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44897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続いて、その他の改正項目について解説します。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038705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まずは、創作非容易性水準の明確化についてです。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改正前の意匠法においては</a:t>
            </a:r>
            <a:r>
              <a:rPr kumimoji="1" lang="ja-JP" altLang="en-US" dirty="0"/>
              <a:t>、出願された意匠の属する分野における通常の知識を有する者が、「日本国内又は外国において公然知られた形状、模様若しくは色彩又はこれらの結合」に基づいて容易に意匠の創作をすることができたときは、意匠登録をすることができない、と規定されていました。</a:t>
            </a:r>
            <a:endParaRPr kumimoji="1" lang="en-US" altLang="ja-JP" dirty="0"/>
          </a:p>
          <a:p>
            <a:r>
              <a:rPr kumimoji="1" lang="ja-JP" altLang="en-US" dirty="0"/>
              <a:t>ここで、「公然知られた」とは、秘密の状態にはされておらず、現実に知られていることと解され、「日本国内又は外国において、現実に不特定又は多数の者に知られたという事実が必要であると解すべき」と判示された例もあります。</a:t>
            </a:r>
            <a:endParaRPr kumimoji="1" lang="en-US" altLang="ja-JP" dirty="0"/>
          </a:p>
          <a:p>
            <a:r>
              <a:rPr kumimoji="1" lang="ja-JP" altLang="en-US" dirty="0"/>
              <a:t>そのため、近年の意匠審査において、刊行物やインターネット上で公開された形状や模様は、公然知られた形状や模様に該当するか、という点について、特許庁とユーザーとの間で、解釈に齟齬が生じることがありました。</a:t>
            </a:r>
          </a:p>
          <a:p>
            <a:r>
              <a:rPr kumimoji="1" lang="ja-JP" altLang="en-US" dirty="0"/>
              <a:t>そこで、</a:t>
            </a:r>
            <a:r>
              <a:rPr kumimoji="1" lang="ja-JP" altLang="ja-JP" sz="1200" kern="1200" dirty="0">
                <a:solidFill>
                  <a:schemeClr val="tx1"/>
                </a:solidFill>
                <a:effectLst/>
                <a:latin typeface="+mn-lt"/>
                <a:ea typeface="+mn-ea"/>
                <a:cs typeface="+mn-cs"/>
              </a:rPr>
              <a:t>創作非容易性の水準を明確化し、刊行物やインターネット上で公開された形状等に基づいて当業者が容易に意匠の創作をすることができた意匠についても</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拒絶、無効の対象となるように規定</a:t>
            </a:r>
            <a:r>
              <a:rPr kumimoji="1" lang="ja-JP" altLang="en-US" sz="1200" kern="1200" dirty="0">
                <a:solidFill>
                  <a:schemeClr val="tx1"/>
                </a:solidFill>
                <a:effectLst/>
                <a:latin typeface="+mn-lt"/>
                <a:ea typeface="+mn-ea"/>
                <a:cs typeface="+mn-cs"/>
              </a:rPr>
              <a:t>しました</a:t>
            </a:r>
            <a:r>
              <a:rPr kumimoji="1" lang="ja-JP" altLang="ja-JP" sz="1200" kern="1200" dirty="0">
                <a:solidFill>
                  <a:schemeClr val="tx1"/>
                </a:solidFill>
                <a:effectLst/>
                <a:latin typeface="+mn-lt"/>
                <a:ea typeface="+mn-ea"/>
                <a:cs typeface="+mn-cs"/>
              </a:rPr>
              <a:t>。</a:t>
            </a:r>
            <a:endParaRPr kumimoji="1" lang="ja-JP" altLang="en-US" dirty="0"/>
          </a:p>
          <a:p>
            <a:endParaRPr kumimoji="1" lang="ja-JP" altLang="en-US" dirty="0"/>
          </a:p>
        </p:txBody>
      </p:sp>
    </p:spTree>
    <p:extLst>
      <p:ext uri="{BB962C8B-B14F-4D97-AF65-F5344CB8AC3E}">
        <p14:creationId xmlns:p14="http://schemas.microsoft.com/office/powerpoint/2010/main" val="2016540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次に、組物の意匠の拡充です。</a:t>
            </a:r>
            <a:endParaRPr kumimoji="1" lang="en-US" altLang="ja-JP" dirty="0"/>
          </a:p>
          <a:p>
            <a:r>
              <a:rPr kumimoji="1" lang="ja-JP" altLang="en-US" dirty="0"/>
              <a:t>今般の改正で意匠の定義に追加された建築物及び画像についても、複数集まって全体として意匠を構成することがあります。</a:t>
            </a:r>
            <a:endParaRPr kumimoji="1" lang="en-US" altLang="ja-JP" dirty="0"/>
          </a:p>
          <a:p>
            <a:r>
              <a:rPr kumimoji="1" lang="ja-JP" altLang="en-US" dirty="0"/>
              <a:t>そのため、複数の建築物及び複数の画像が全体として統一があるようにデザイン創作が行われた場合にも、組物の意匠として、意匠登録することができるようにしました。</a:t>
            </a:r>
          </a:p>
          <a:p>
            <a:endParaRPr kumimoji="1" lang="en-US" altLang="ja-JP" dirty="0"/>
          </a:p>
          <a:p>
            <a:r>
              <a:rPr kumimoji="1" lang="ja-JP" altLang="en-US" dirty="0"/>
              <a:t>また、改正前の意匠法においては、組物の意匠の一部分については、意匠登録ができないこととなっていました。</a:t>
            </a:r>
          </a:p>
          <a:p>
            <a:r>
              <a:rPr kumimoji="1" lang="ja-JP" altLang="en-US" dirty="0"/>
              <a:t>しかし、昨今、企業のデザイン戦略として、製品の基幹部分には共通の形状等を用いて、製品群一体としてブランド化を図る動きが加速しています。</a:t>
            </a:r>
          </a:p>
          <a:p>
            <a:r>
              <a:rPr kumimoji="1" lang="ja-JP" altLang="en-US" dirty="0"/>
              <a:t>このようなデザイン戦略の変化を受けて、組物の意匠についても組物を構成する物品の一部に特徴的なデザインを施したものについて、登録したいとのニーズが増えていました。</a:t>
            </a:r>
            <a:endParaRPr kumimoji="1" lang="en-US" altLang="ja-JP" dirty="0"/>
          </a:p>
          <a:p>
            <a:r>
              <a:rPr kumimoji="1" lang="ja-JP" altLang="en-US" dirty="0"/>
              <a:t>そこで、組物の意匠の一部分についても意匠登録できるように、意匠法第</a:t>
            </a:r>
            <a:r>
              <a:rPr kumimoji="1" lang="en-US" altLang="ja-JP" dirty="0"/>
              <a:t>2</a:t>
            </a:r>
            <a:r>
              <a:rPr kumimoji="1" lang="ja-JP" altLang="en-US" dirty="0"/>
              <a:t>条を改正しました。</a:t>
            </a:r>
          </a:p>
        </p:txBody>
      </p:sp>
    </p:spTree>
    <p:extLst>
      <p:ext uri="{BB962C8B-B14F-4D97-AF65-F5344CB8AC3E}">
        <p14:creationId xmlns:p14="http://schemas.microsoft.com/office/powerpoint/2010/main" val="262946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改正前の意匠法の保護対象は、「物品の形状、模様若しくは色彩又はこれらの結合であって、視覚を通じて美感を起こさせるもの」でした。</a:t>
            </a:r>
            <a:endParaRPr kumimoji="1" lang="en-US" altLang="ja-JP" dirty="0"/>
          </a:p>
          <a:p>
            <a:r>
              <a:rPr kumimoji="1" lang="ja-JP" altLang="en-US" dirty="0"/>
              <a:t>「物品」とは、有体物のうち市場で流通する動産、と解されており、不動産、アイコンなどは、「物品」ではないとして、意匠法の保護対象ではありませんでした。</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085435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次に、間接侵害の対象の拡大です。</a:t>
            </a:r>
            <a:endParaRPr kumimoji="1" lang="en-US" altLang="ja-JP" dirty="0"/>
          </a:p>
          <a:p>
            <a:r>
              <a:rPr kumimoji="1" lang="ja-JP" altLang="en-US" dirty="0"/>
              <a:t>意匠法では、業として登録意匠と同一又は類似する意匠に係る物品の製造に「のみ」用いる物の生産等をする行為について、その意匠権を侵害する行為とみなしています。</a:t>
            </a:r>
            <a:endParaRPr kumimoji="1" lang="en-US" altLang="ja-JP" dirty="0"/>
          </a:p>
          <a:p>
            <a:r>
              <a:rPr kumimoji="1" lang="ja-JP" altLang="en-US" dirty="0"/>
              <a:t>例えば、美容用ローラーに意匠権が設定されている場合に、そのローラーを作るための専用部品を製造する場合、当該行為は間接侵害とみなされ、意匠権者の差止め等の対象となりえます。</a:t>
            </a:r>
            <a:endParaRPr kumimoji="1" lang="en-US" altLang="ja-JP" dirty="0"/>
          </a:p>
          <a:p>
            <a:r>
              <a:rPr kumimoji="1" lang="ja-JP" altLang="en-US" dirty="0"/>
              <a:t>しかし、昨今、意匠権を侵害する製品を部品に分割して、他の製品にも用いられるかのような非専用品を装って輸入することにより、意匠権の侵害を回避するなどの巧妙な模倣例が見受けられるようになっています。</a:t>
            </a:r>
            <a:endParaRPr kumimoji="1" lang="en-US" altLang="ja-JP" dirty="0"/>
          </a:p>
          <a:p>
            <a:r>
              <a:rPr kumimoji="1" lang="ja-JP" altLang="en-US" dirty="0"/>
              <a:t>そのため、これに対処するための規定を導入する必要性が高まっていました。</a:t>
            </a:r>
          </a:p>
          <a:p>
            <a:r>
              <a:rPr kumimoji="1" lang="ja-JP" altLang="en-US" dirty="0"/>
              <a:t>そこで、特許法にすでに整備されている規定にならい、間接侵害の対象を拡大する改正を行いました。</a:t>
            </a:r>
            <a:endParaRPr kumimoji="1" lang="en-US" altLang="ja-JP" dirty="0"/>
          </a:p>
          <a:p>
            <a:r>
              <a:rPr kumimoji="1" lang="ja-JP" altLang="en-US" dirty="0"/>
              <a:t>具体的には、登録意匠に係る物品の製造に用いる物品であって、それが登録意匠の視覚を通じた美感の創出に不可欠なものについて、その意匠が登録意匠であること及び当該物品がその意匠の実施に用いられることを知りながら業として譲渡等する行為を、意匠権を侵害する行為とみなすこととしました。</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816183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最後に、手続救済規定の整備についてです。</a:t>
            </a:r>
            <a:endParaRPr kumimoji="1" lang="en-US" altLang="ja-JP" dirty="0"/>
          </a:p>
          <a:p>
            <a:endParaRPr kumimoji="1" lang="en-US" altLang="ja-JP" dirty="0"/>
          </a:p>
          <a:p>
            <a:r>
              <a:rPr kumimoji="1" lang="ja-JP" altLang="en-US" dirty="0"/>
              <a:t>今回の改正によって、特許法を準用し、</a:t>
            </a:r>
            <a:r>
              <a:rPr lang="ja-JP" altLang="en-US" sz="1200" dirty="0">
                <a:solidFill>
                  <a:prstClr val="black"/>
                </a:solidFill>
              </a:rPr>
              <a:t>特許庁長官等の指定する期間、すなわち指定期間内に手続をすることができなかった場合、当該</a:t>
            </a:r>
            <a:r>
              <a:rPr lang="ja-JP" altLang="en-US" sz="1200" b="0" dirty="0">
                <a:solidFill>
                  <a:srgbClr val="FF0000"/>
                </a:solidFill>
              </a:rPr>
              <a:t>指定期間経過後であっても、省令で定める期間内であれば、出願人の請求により、その指定期間を延長することができる</a:t>
            </a:r>
            <a:r>
              <a:rPr lang="ja-JP" altLang="en-US" sz="1200" dirty="0">
                <a:solidFill>
                  <a:prstClr val="black"/>
                </a:solidFill>
              </a:rPr>
              <a:t>ようになりました。</a:t>
            </a:r>
            <a:endParaRPr kumimoji="1" lang="ja-JP" altLang="en-US"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427292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さらに、優先権主張に関する手続についても、</a:t>
            </a:r>
            <a:r>
              <a:rPr kumimoji="1" lang="en-US" altLang="ja-JP" dirty="0"/>
              <a:t>2</a:t>
            </a:r>
            <a:r>
              <a:rPr kumimoji="1" lang="ja-JP" altLang="en-US" dirty="0"/>
              <a:t>点の改正を行いました。</a:t>
            </a:r>
            <a:endParaRPr kumimoji="1" lang="en-US" altLang="ja-JP" dirty="0"/>
          </a:p>
          <a:p>
            <a:r>
              <a:rPr kumimoji="1" lang="ja-JP" altLang="en-US" dirty="0"/>
              <a:t>ひとつは、優先期間（意匠の場合は第一国への最初の出願から</a:t>
            </a:r>
            <a:r>
              <a:rPr kumimoji="1" lang="en-US" altLang="ja-JP" dirty="0"/>
              <a:t>6</a:t>
            </a:r>
            <a:r>
              <a:rPr kumimoji="1" lang="ja-JP" altLang="en-US" dirty="0"/>
              <a:t>か月）の徒過後であっても、徒過した正当な理由があったときには、優先権主張を伴う出願を認めることとしました。</a:t>
            </a:r>
          </a:p>
          <a:p>
            <a:r>
              <a:rPr kumimoji="1" lang="ja-JP" altLang="en-US" dirty="0"/>
              <a:t>もうひとつは、出願から</a:t>
            </a:r>
            <a:r>
              <a:rPr kumimoji="1" lang="en-US" altLang="ja-JP" dirty="0"/>
              <a:t>3</a:t>
            </a:r>
            <a:r>
              <a:rPr kumimoji="1" lang="ja-JP" altLang="en-US" dirty="0"/>
              <a:t>か月以内に優先権証明書の提出がなかったときに、特許庁が注意喚起のための通知をし、通知を受けた者が省令で定められた期間内の書類等提出を認めることとしました。</a:t>
            </a:r>
          </a:p>
          <a:p>
            <a:endParaRPr kumimoji="1" lang="ja-JP" altLang="en-US" dirty="0"/>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48153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改正前の意匠法においても、一部の画像デザインの保護が可能でした。</a:t>
            </a:r>
            <a:endParaRPr kumimoji="1" lang="en-US" altLang="ja-JP" dirty="0"/>
          </a:p>
          <a:p>
            <a:r>
              <a:rPr kumimoji="1" lang="ja-JP" altLang="en-US" dirty="0"/>
              <a:t>例えば、デジタルカメラを操作するための画像は、デジタルカメラという物品に記録され、かつ当該物品に表示されたものであり、このような画像は、物品の部分の形状、模様若しくは色彩又はそれらの結合として認められ、意匠登録されています。</a:t>
            </a:r>
            <a:endParaRPr kumimoji="1" lang="en-US" altLang="ja-JP" dirty="0"/>
          </a:p>
          <a:p>
            <a:r>
              <a:rPr kumimoji="1" lang="ja-JP" altLang="en-US" dirty="0"/>
              <a:t>また、スマートフォンにインストールされたアプリの画像も、スマートフォンに記録され、表示されたものであり、やはり物品の部分の形状等として認められ、意匠登録されています。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55774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近年、</a:t>
            </a:r>
            <a:r>
              <a:rPr kumimoji="1" lang="en-US" altLang="ja-JP" dirty="0" err="1"/>
              <a:t>IoT</a:t>
            </a:r>
            <a:r>
              <a:rPr kumimoji="1" lang="ja-JP" altLang="en-US" dirty="0"/>
              <a:t>等の新技術の普及に伴い、個々の機器がネットワークでつながるようになったことから、特に機器のグラフィカルユーザーインターフェース（</a:t>
            </a:r>
            <a:r>
              <a:rPr kumimoji="1" lang="en-US" altLang="ja-JP" dirty="0"/>
              <a:t>GUI</a:t>
            </a:r>
            <a:r>
              <a:rPr kumimoji="1" lang="ja-JP" altLang="en-US" dirty="0"/>
              <a:t>）が重要な役割を担っています。</a:t>
            </a:r>
            <a:endParaRPr kumimoji="1" lang="en-US" altLang="ja-JP" dirty="0"/>
          </a:p>
          <a:p>
            <a:r>
              <a:rPr kumimoji="1" lang="ja-JP" altLang="en-US" dirty="0"/>
              <a:t>また、インターネットサービスの多様化やスマートフォンの飛躍的普及を受けて、インターネット上のサイバーモールやナビゲーションサービスが発展しています。</a:t>
            </a:r>
            <a:endParaRPr kumimoji="1" lang="en-US" altLang="ja-JP" dirty="0"/>
          </a:p>
          <a:p>
            <a:r>
              <a:rPr kumimoji="1" lang="ja-JP" altLang="en-US" dirty="0"/>
              <a:t>電車の乗り換え案内や目的地までのルート検索などを提供するクラウド型のサービスの</a:t>
            </a:r>
            <a:r>
              <a:rPr kumimoji="1" lang="en-US" altLang="ja-JP" dirty="0"/>
              <a:t>GUI</a:t>
            </a:r>
            <a:r>
              <a:rPr kumimoji="1" lang="ja-JP" altLang="en-US" dirty="0"/>
              <a:t>はその一例です。</a:t>
            </a:r>
            <a:endParaRPr kumimoji="1" lang="en-US" altLang="ja-JP" dirty="0"/>
          </a:p>
          <a:p>
            <a:r>
              <a:rPr kumimoji="1" lang="ja-JP" altLang="en-US" dirty="0"/>
              <a:t>しかし、このような、ユーザーが端末を利用するたびにネットワークを通じて送信される画像は、物品に記録されていないため、物品の形状等とは認められず、改正前の意匠法では保護することができませんでした。</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301093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さらに、近年のセンサー技術や投影技術の発展により、物品に表示されず、壁や道路に投影されるような画像が登場し、利用者は場所に関わりなく</a:t>
            </a:r>
            <a:r>
              <a:rPr kumimoji="1" lang="en-US" altLang="ja-JP" dirty="0"/>
              <a:t>GUI</a:t>
            </a:r>
            <a:r>
              <a:rPr kumimoji="1" lang="ja-JP" altLang="en-US" dirty="0"/>
              <a:t>を出現させ、機器を操作することが可能となっています。</a:t>
            </a:r>
            <a:endParaRPr kumimoji="1" lang="en-US" altLang="ja-JP" dirty="0"/>
          </a:p>
          <a:p>
            <a:r>
              <a:rPr kumimoji="1" lang="ja-JP" altLang="en-US" dirty="0"/>
              <a:t>これにより、</a:t>
            </a:r>
            <a:r>
              <a:rPr kumimoji="1" lang="en-US" altLang="ja-JP" dirty="0"/>
              <a:t>GUI</a:t>
            </a:r>
            <a:r>
              <a:rPr kumimoji="1" lang="ja-JP" altLang="en-US" dirty="0"/>
              <a:t>が機器と離れて独立して付加価値を持つようになっており、</a:t>
            </a:r>
            <a:r>
              <a:rPr kumimoji="1" lang="en-US" altLang="ja-JP" dirty="0"/>
              <a:t>GUI</a:t>
            </a:r>
            <a:r>
              <a:rPr kumimoji="1" lang="ja-JP" altLang="en-US" dirty="0"/>
              <a:t>に対するデザイン投資が増加しています。</a:t>
            </a:r>
            <a:endParaRPr kumimoji="1" lang="en-US" altLang="ja-JP" dirty="0"/>
          </a:p>
          <a:p>
            <a:r>
              <a:rPr kumimoji="1" lang="ja-JP" altLang="en-US" dirty="0"/>
              <a:t>しかし、壁や道路などの物品以外の場所に投影される画像は、物品の形状等とは認められず、やはり改正前の意匠法では保護することができませんでした。</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121294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諸外国の意匠制度における保護状況を見てみますと、物品に記録されていない画像は、米国、欧州、中国、韓国において保護が可能となっています。</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702528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また、物品以外の場所に投影される画像については、欧州においては保護が可能となっています。</a:t>
            </a:r>
            <a:endParaRPr kumimoji="1" lang="en-US" altLang="ja-JP" dirty="0"/>
          </a:p>
          <a:p>
            <a:r>
              <a:rPr kumimoji="1" lang="ja-JP" altLang="en-US" dirty="0"/>
              <a:t>米国においては、物品に表示された状態での登録が可能ですが、その意匠権は、物品以外の場所に投影する行為まで効力が及ぶとされています。</a:t>
            </a:r>
            <a:endParaRPr kumimoji="1" lang="en-US" altLang="ja-JP" dirty="0"/>
          </a:p>
          <a:p>
            <a:r>
              <a:rPr kumimoji="1" lang="ja-JP" altLang="en-US" b="0" dirty="0"/>
              <a:t>中国においては、このような画像は保護されません。</a:t>
            </a:r>
            <a:endParaRPr kumimoji="1" lang="en-US" altLang="ja-JP" b="0" dirty="0"/>
          </a:p>
          <a:p>
            <a:r>
              <a:rPr kumimoji="1" lang="ja-JP" altLang="en-US" b="0" dirty="0"/>
              <a:t>韓国においては、日本の意匠法改正時点では保護されていませんでしたが、</a:t>
            </a:r>
            <a:r>
              <a:rPr kumimoji="1" lang="en-US" altLang="ja-JP" b="0" dirty="0"/>
              <a:t>2021</a:t>
            </a:r>
            <a:r>
              <a:rPr kumimoji="1" lang="ja-JP" altLang="en-US" b="0" dirty="0"/>
              <a:t>年</a:t>
            </a:r>
            <a:r>
              <a:rPr kumimoji="1" lang="en-US" altLang="ja-JP" b="0" dirty="0"/>
              <a:t>10</a:t>
            </a:r>
            <a:r>
              <a:rPr kumimoji="1" lang="ja-JP" altLang="en-US" b="0" dirty="0"/>
              <a:t>月</a:t>
            </a:r>
            <a:r>
              <a:rPr kumimoji="1" lang="en-US" altLang="ja-JP" b="0" dirty="0"/>
              <a:t>21</a:t>
            </a:r>
            <a:r>
              <a:rPr kumimoji="1" lang="ja-JP" altLang="en-US" b="0" dirty="0"/>
              <a:t>日以降、保護が開始されました。</a:t>
            </a:r>
          </a:p>
        </p:txBody>
      </p:sp>
      <p:sp>
        <p:nvSpPr>
          <p:cNvPr id="4" name="日付プレースホルダー 3"/>
          <p:cNvSpPr>
            <a:spLocks noGrp="1"/>
          </p:cNvSpPr>
          <p:nvPr>
            <p:ph type="dt" idx="10"/>
          </p:nvPr>
        </p:nvSpPr>
        <p:spPr/>
        <p:txBody>
          <a:bodyPr/>
          <a:lstStyle/>
          <a:p>
            <a:r>
              <a:rPr lang="ja-JP" altLang="en-US"/>
              <a:t>機密性○</a:t>
            </a:r>
            <a:endParaRPr lang="en-US" altLang="ja-JP" dirty="0"/>
          </a:p>
        </p:txBody>
      </p:sp>
    </p:spTree>
    <p:extLst>
      <p:ext uri="{BB962C8B-B14F-4D97-AF65-F5344CB8AC3E}">
        <p14:creationId xmlns:p14="http://schemas.microsoft.com/office/powerpoint/2010/main" val="242485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588439"/>
            <a:ext cx="84201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600"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485900" y="4653136"/>
            <a:ext cx="6934200" cy="1255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400"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C3B54403-FCB9-44F5-BB54-3E5F174A79E6}" type="datetime1">
              <a:rPr kumimoji="1" lang="ja-JP" altLang="en-US" smtClean="0"/>
              <a:t>2022/3/7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8066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39" y="1520788"/>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１．見出しの記入</a:t>
            </a:r>
          </a:p>
        </p:txBody>
      </p:sp>
      <p:sp>
        <p:nvSpPr>
          <p:cNvPr id="4" name="日付プレースホルダー 3"/>
          <p:cNvSpPr>
            <a:spLocks noGrp="1"/>
          </p:cNvSpPr>
          <p:nvPr>
            <p:ph type="dt" sz="half" idx="10"/>
          </p:nvPr>
        </p:nvSpPr>
        <p:spPr/>
        <p:txBody>
          <a:bodyPr/>
          <a:lstStyle/>
          <a:p>
            <a:fld id="{8192262E-BC52-46FB-9D82-315F2C647837}" type="datetime1">
              <a:rPr kumimoji="1" lang="ja-JP" altLang="en-US" smtClean="0"/>
              <a:t>2022/3/7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1599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07CA8C13-8C10-41E3-9C4E-652626395D44}" type="datetime1">
              <a:rPr kumimoji="1" lang="ja-JP" altLang="en-US" smtClean="0"/>
              <a:t>2022/3/7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1" y="188640"/>
            <a:ext cx="9505503"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0"/>
            <a:ext cx="9396722"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794" y="3104964"/>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72"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72" y="4365104"/>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00025" y="764704"/>
            <a:ext cx="9505950"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298952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sldNum" sz="quarter" idx="10"/>
          </p:nvPr>
        </p:nvSpPr>
        <p:spPr>
          <a:ln/>
        </p:spPr>
        <p:txBody>
          <a:bodyPr/>
          <a:lstStyle>
            <a:lvl1pPr>
              <a:defRPr/>
            </a:lvl1pPr>
          </a:lstStyle>
          <a:p>
            <a:fld id="{4BE5244A-7502-42B7-A114-6BA052EE6576}" type="slidenum">
              <a:rPr lang="ja-JP" altLang="en-US"/>
              <a:pPr/>
              <a:t>‹#›</a:t>
            </a:fld>
            <a:endParaRPr lang="en-US" altLang="ja-JP"/>
          </a:p>
        </p:txBody>
      </p:sp>
    </p:spTree>
    <p:extLst>
      <p:ext uri="{BB962C8B-B14F-4D97-AF65-F5344CB8AC3E}">
        <p14:creationId xmlns:p14="http://schemas.microsoft.com/office/powerpoint/2010/main" val="3911574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00025" y="274638"/>
            <a:ext cx="9469499" cy="382587"/>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00024" y="800708"/>
            <a:ext cx="9469499" cy="1210689"/>
          </a:xfrm>
          <a:prstGeom prst="rect">
            <a:avLst/>
          </a:prstGeom>
          <a:noFill/>
        </p:spPr>
        <p:txBody>
          <a:bodyPr vert="horz" wrap="square" lIns="216000" tIns="108000" rIns="216000" bIns="10800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4" name="日付プレースホルダー 3"/>
          <p:cNvSpPr>
            <a:spLocks noGrp="1"/>
          </p:cNvSpPr>
          <p:nvPr>
            <p:ph type="dt" sz="half" idx="2"/>
          </p:nvPr>
        </p:nvSpPr>
        <p:spPr>
          <a:xfrm>
            <a:off x="-10695" y="6520260"/>
            <a:ext cx="23114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D9C5D0FF-9EA0-4145-8363-AEE68A4B9846}" type="datetime1">
              <a:rPr lang="ja-JP" altLang="en-US" smtClean="0"/>
              <a:t>2022/3/7</a:t>
            </a:fld>
            <a:endParaRPr lang="ja-JP" altLang="en-US" dirty="0"/>
          </a:p>
        </p:txBody>
      </p:sp>
      <p:sp>
        <p:nvSpPr>
          <p:cNvPr id="5" name="フッター プレースホルダー 4"/>
          <p:cNvSpPr>
            <a:spLocks noGrp="1"/>
          </p:cNvSpPr>
          <p:nvPr>
            <p:ph type="ftr" sz="quarter" idx="3"/>
          </p:nvPr>
        </p:nvSpPr>
        <p:spPr>
          <a:xfrm>
            <a:off x="3392827" y="65253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05295" y="6525345"/>
            <a:ext cx="2311400" cy="365125"/>
          </a:xfrm>
          <a:prstGeom prst="rect">
            <a:avLst/>
          </a:prstGeom>
        </p:spPr>
        <p:txBody>
          <a:bodyPr vert="horz" lIns="91440" tIns="45720" rIns="91440" bIns="45720" rtlCol="0" anchor="ctr"/>
          <a:lstStyle>
            <a:lvl1pPr algn="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2712574064"/>
      </p:ext>
    </p:extLst>
  </p:cSld>
  <p:clrMap bg1="lt1" tx1="dk1" bg2="lt2" tx2="dk2" accent1="accent1" accent2="accent2" accent3="accent3" accent4="accent4" accent5="accent5" accent6="accent6" hlink="hlink" folHlink="folHlink"/>
  <p:sldLayoutIdLst>
    <p:sldLayoutId id="2147483659" r:id="rId1"/>
    <p:sldLayoutId id="2147483651" r:id="rId2"/>
    <p:sldLayoutId id="2147483654" r:id="rId3"/>
    <p:sldLayoutId id="2147483660" r:id="rId4"/>
  </p:sldLayoutIdLst>
  <p:hf hdr="0" ftr="0" dt="0"/>
  <p:txStyles>
    <p:titleStyle>
      <a:lvl1pPr algn="l" defTabSz="914400"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792690" y="5877272"/>
            <a:ext cx="2646878" cy="923330"/>
          </a:xfrm>
          <a:prstGeom prst="rect">
            <a:avLst/>
          </a:prstGeom>
        </p:spPr>
        <p:txBody>
          <a:bodyPr wrap="none">
            <a:spAutoFit/>
          </a:bodyPr>
          <a:lstStyle/>
          <a:p>
            <a:pPr algn="r"/>
            <a:r>
              <a:rPr lang="ja-JP" altLang="en-US" dirty="0">
                <a:latin typeface="Meiryo UI" panose="020B0604030504040204" pitchFamily="50" charset="-128"/>
                <a:ea typeface="Meiryo UI" panose="020B0604030504040204" pitchFamily="50" charset="-128"/>
                <a:cs typeface="メイリオ" panose="020B0604030504040204" pitchFamily="50" charset="-128"/>
              </a:rPr>
              <a:t>令和元年</a:t>
            </a:r>
            <a:r>
              <a:rPr lang="en-US" altLang="ja-JP" dirty="0">
                <a:latin typeface="Meiryo UI" panose="020B0604030504040204" pitchFamily="50" charset="-128"/>
                <a:ea typeface="Meiryo UI" panose="020B0604030504040204" pitchFamily="50" charset="-128"/>
                <a:cs typeface="メイリオ" panose="020B0604030504040204" pitchFamily="50" charset="-128"/>
              </a:rPr>
              <a:t>12</a:t>
            </a:r>
            <a:r>
              <a:rPr lang="ja-JP" altLang="en-US" dirty="0">
                <a:latin typeface="Meiryo UI" panose="020B0604030504040204" pitchFamily="50" charset="-128"/>
                <a:ea typeface="Meiryo UI" panose="020B0604030504040204" pitchFamily="50" charset="-128"/>
                <a:cs typeface="メイリオ" panose="020B0604030504040204" pitchFamily="50" charset="-128"/>
              </a:rPr>
              <a:t>月作成</a:t>
            </a:r>
            <a:endParaRPr lang="en-US" altLang="ja-JP" dirty="0">
              <a:latin typeface="Meiryo UI" panose="020B0604030504040204" pitchFamily="50" charset="-128"/>
              <a:ea typeface="Meiryo UI" panose="020B0604030504040204" pitchFamily="50" charset="-128"/>
              <a:cs typeface="メイリオ" panose="020B0604030504040204" pitchFamily="50" charset="-128"/>
            </a:endParaRPr>
          </a:p>
          <a:p>
            <a:pPr algn="r"/>
            <a:r>
              <a:rPr lang="ja-JP" altLang="en-US" dirty="0">
                <a:latin typeface="Meiryo UI" panose="020B0604030504040204" pitchFamily="50" charset="-128"/>
                <a:ea typeface="Meiryo UI" panose="020B0604030504040204" pitchFamily="50" charset="-128"/>
                <a:cs typeface="メイリオ" panose="020B0604030504040204" pitchFamily="50" charset="-128"/>
              </a:rPr>
              <a:t>令和</a:t>
            </a:r>
            <a:r>
              <a:rPr lang="en-US" altLang="ja-JP" dirty="0">
                <a:latin typeface="Meiryo UI" panose="020B0604030504040204" pitchFamily="50" charset="-128"/>
                <a:ea typeface="Meiryo UI" panose="020B0604030504040204" pitchFamily="50" charset="-128"/>
                <a:cs typeface="メイリオ" panose="020B0604030504040204" pitchFamily="50" charset="-128"/>
              </a:rPr>
              <a:t>3</a:t>
            </a:r>
            <a:r>
              <a:rPr lang="ja-JP" altLang="en-US" dirty="0">
                <a:latin typeface="Meiryo UI" panose="020B0604030504040204" pitchFamily="50" charset="-128"/>
                <a:ea typeface="Meiryo UI" panose="020B0604030504040204" pitchFamily="50" charset="-128"/>
                <a:cs typeface="メイリオ" panose="020B0604030504040204" pitchFamily="50" charset="-128"/>
              </a:rPr>
              <a:t>年</a:t>
            </a:r>
            <a:r>
              <a:rPr lang="en-US" altLang="ja-JP" dirty="0">
                <a:latin typeface="Meiryo UI" panose="020B0604030504040204" pitchFamily="50" charset="-128"/>
                <a:ea typeface="Meiryo UI" panose="020B0604030504040204" pitchFamily="50" charset="-128"/>
                <a:cs typeface="メイリオ" panose="020B0604030504040204" pitchFamily="50" charset="-128"/>
              </a:rPr>
              <a:t>10</a:t>
            </a:r>
            <a:r>
              <a:rPr lang="ja-JP" altLang="en-US" dirty="0">
                <a:latin typeface="Meiryo UI" panose="020B0604030504040204" pitchFamily="50" charset="-128"/>
                <a:ea typeface="Meiryo UI" panose="020B0604030504040204" pitchFamily="50" charset="-128"/>
                <a:cs typeface="メイリオ" panose="020B0604030504040204" pitchFamily="50" charset="-128"/>
              </a:rPr>
              <a:t>月改訂</a:t>
            </a:r>
            <a:endParaRPr lang="en-US" altLang="ja-JP" dirty="0">
              <a:latin typeface="Meiryo UI" panose="020B0604030504040204" pitchFamily="50" charset="-128"/>
              <a:ea typeface="Meiryo UI" panose="020B0604030504040204" pitchFamily="50" charset="-128"/>
              <a:cs typeface="メイリオ" panose="020B0604030504040204" pitchFamily="50" charset="-128"/>
            </a:endParaRPr>
          </a:p>
          <a:p>
            <a:pPr algn="r"/>
            <a:r>
              <a:rPr lang="ja-JP" altLang="en-US" dirty="0">
                <a:latin typeface="Meiryo UI" panose="020B0604030504040204" pitchFamily="50" charset="-128"/>
                <a:ea typeface="Meiryo UI" panose="020B0604030504040204" pitchFamily="50" charset="-128"/>
              </a:rPr>
              <a:t>特許庁　意匠制度企画室</a:t>
            </a:r>
            <a:endParaRPr lang="en-US" altLang="ja-JP"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574237" y="2402430"/>
            <a:ext cx="8757526" cy="830997"/>
          </a:xfrm>
        </p:spPr>
        <p:txBody>
          <a:bodyPr/>
          <a:lstStyle/>
          <a:p>
            <a:r>
              <a:rPr kumimoji="1" lang="ja-JP" altLang="en-US" sz="5400" i="1" dirty="0">
                <a:solidFill>
                  <a:srgbClr val="2D2DFF"/>
                </a:solidFill>
                <a:cs typeface="メイリオ" panose="020B0604030504040204" pitchFamily="50" charset="-128"/>
              </a:rPr>
              <a:t>令和元年意匠法改正の概要</a:t>
            </a:r>
            <a:endParaRPr kumimoji="1" lang="ja-JP" altLang="en-US" sz="4800" i="1" dirty="0">
              <a:solidFill>
                <a:srgbClr val="2D2DFF"/>
              </a:solidFill>
              <a:cs typeface="メイリオ" panose="020B0604030504040204" pitchFamily="50" charset="-128"/>
            </a:endParaRPr>
          </a:p>
        </p:txBody>
      </p:sp>
      <p:cxnSp>
        <p:nvCxnSpPr>
          <p:cNvPr id="7" name="直線コネクタ 6"/>
          <p:cNvCxnSpPr/>
          <p:nvPr/>
        </p:nvCxnSpPr>
        <p:spPr>
          <a:xfrm>
            <a:off x="524508" y="3356992"/>
            <a:ext cx="885698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093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9</a:t>
            </a:fld>
            <a:endParaRPr kumimoji="1" lang="ja-JP" altLang="en-US"/>
          </a:p>
        </p:txBody>
      </p:sp>
      <p:sp>
        <p:nvSpPr>
          <p:cNvPr id="3" name="タイトル 2"/>
          <p:cNvSpPr>
            <a:spLocks noGrp="1"/>
          </p:cNvSpPr>
          <p:nvPr>
            <p:ph type="title"/>
          </p:nvPr>
        </p:nvSpPr>
        <p:spPr/>
        <p:txBody>
          <a:bodyPr/>
          <a:lstStyle/>
          <a:p>
            <a:r>
              <a:rPr kumimoji="1" lang="ja-JP" altLang="en-US" dirty="0"/>
              <a:t>改正後に保護される画像デザイン</a:t>
            </a:r>
          </a:p>
        </p:txBody>
      </p:sp>
      <p:sp>
        <p:nvSpPr>
          <p:cNvPr id="8" name="テキスト プレースホルダー 7"/>
          <p:cNvSpPr>
            <a:spLocks noGrp="1"/>
          </p:cNvSpPr>
          <p:nvPr>
            <p:ph type="body" sz="quarter" idx="17"/>
          </p:nvPr>
        </p:nvSpPr>
        <p:spPr>
          <a:xfrm>
            <a:off x="200025" y="764704"/>
            <a:ext cx="9505950" cy="833663"/>
          </a:xfrm>
        </p:spPr>
        <p:txBody>
          <a:bodyPr/>
          <a:lstStyle/>
          <a:p>
            <a:r>
              <a:rPr kumimoji="1" lang="ja-JP" altLang="en-US" dirty="0"/>
              <a:t>改正後は、物品に記録・表示されているか否かにかかわらず、</a:t>
            </a:r>
            <a:r>
              <a:rPr kumimoji="1" lang="ja-JP" altLang="en-US" b="1" dirty="0">
                <a:solidFill>
                  <a:srgbClr val="FF0000"/>
                </a:solidFill>
              </a:rPr>
              <a:t>画像（</a:t>
            </a:r>
            <a:r>
              <a:rPr kumimoji="1" lang="en-US" altLang="ja-JP" b="1" dirty="0">
                <a:solidFill>
                  <a:srgbClr val="FF0000"/>
                </a:solidFill>
              </a:rPr>
              <a:t>GUI</a:t>
            </a:r>
            <a:r>
              <a:rPr kumimoji="1" lang="ja-JP" altLang="en-US" b="1" dirty="0">
                <a:solidFill>
                  <a:srgbClr val="FF0000"/>
                </a:solidFill>
              </a:rPr>
              <a:t>）そのもの</a:t>
            </a:r>
            <a:r>
              <a:rPr kumimoji="1" lang="ja-JP" altLang="en-US" dirty="0"/>
              <a:t>を保護することができる。</a:t>
            </a:r>
            <a:endParaRPr kumimoji="1" lang="en-US" altLang="ja-JP" dirty="0"/>
          </a:p>
        </p:txBody>
      </p:sp>
      <p:sp>
        <p:nvSpPr>
          <p:cNvPr id="6" name="テキスト ボックス 5"/>
          <p:cNvSpPr txBox="1"/>
          <p:nvPr/>
        </p:nvSpPr>
        <p:spPr>
          <a:xfrm>
            <a:off x="2546854" y="1853007"/>
            <a:ext cx="877163" cy="369332"/>
          </a:xfrm>
          <a:prstGeom prst="rect">
            <a:avLst/>
          </a:prstGeom>
          <a:noFill/>
          <a:ln>
            <a:solidFill>
              <a:schemeClr val="tx2"/>
            </a:solidFill>
          </a:ln>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改正前</a:t>
            </a:r>
          </a:p>
        </p:txBody>
      </p:sp>
      <p:sp>
        <p:nvSpPr>
          <p:cNvPr id="13" name="テキスト ボックス 12"/>
          <p:cNvSpPr txBox="1"/>
          <p:nvPr/>
        </p:nvSpPr>
        <p:spPr>
          <a:xfrm>
            <a:off x="7034699" y="1843715"/>
            <a:ext cx="877163" cy="369332"/>
          </a:xfrm>
          <a:prstGeom prst="rect">
            <a:avLst/>
          </a:prstGeom>
          <a:noFill/>
          <a:ln>
            <a:solidFill>
              <a:schemeClr val="tx2"/>
            </a:solidFill>
          </a:ln>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改正後</a:t>
            </a:r>
          </a:p>
        </p:txBody>
      </p:sp>
      <p:grpSp>
        <p:nvGrpSpPr>
          <p:cNvPr id="26" name="グループ化 25"/>
          <p:cNvGrpSpPr/>
          <p:nvPr/>
        </p:nvGrpSpPr>
        <p:grpSpPr>
          <a:xfrm>
            <a:off x="3385560" y="2593430"/>
            <a:ext cx="1177539" cy="2142917"/>
            <a:chOff x="3328235" y="3237900"/>
            <a:chExt cx="1610062" cy="2930035"/>
          </a:xfrm>
        </p:grpSpPr>
        <p:sp>
          <p:nvSpPr>
            <p:cNvPr id="16" name="角丸四角形 15"/>
            <p:cNvSpPr/>
            <p:nvPr/>
          </p:nvSpPr>
          <p:spPr bwMode="auto">
            <a:xfrm>
              <a:off x="3328235" y="3237900"/>
              <a:ext cx="1610062" cy="2930035"/>
            </a:xfrm>
            <a:prstGeom prst="roundRect">
              <a:avLst>
                <a:gd name="adj" fmla="val 8886"/>
              </a:avLst>
            </a:prstGeom>
            <a:solidFill>
              <a:schemeClr val="bg1"/>
            </a:solidFill>
            <a:ln w="9525">
              <a:solidFill>
                <a:srgbClr val="000000"/>
              </a:solidFill>
              <a:prstDash val="dash"/>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rotWithShape="1">
            <a:blip r:embed="rId3"/>
            <a:srcRect l="6900" t="3547" r="7157" b="3525"/>
            <a:stretch/>
          </p:blipFill>
          <p:spPr>
            <a:xfrm>
              <a:off x="3488563" y="3460935"/>
              <a:ext cx="1289407" cy="2362260"/>
            </a:xfrm>
            <a:prstGeom prst="rect">
              <a:avLst/>
            </a:prstGeom>
            <a:ln w="3175">
              <a:solidFill>
                <a:schemeClr val="tx1"/>
              </a:solidFill>
            </a:ln>
          </p:spPr>
        </p:pic>
      </p:grpSp>
      <p:sp>
        <p:nvSpPr>
          <p:cNvPr id="18" name="楕円 17"/>
          <p:cNvSpPr/>
          <p:nvPr/>
        </p:nvSpPr>
        <p:spPr bwMode="auto">
          <a:xfrm>
            <a:off x="3954655" y="4899090"/>
            <a:ext cx="195488" cy="195488"/>
          </a:xfrm>
          <a:prstGeom prst="ellipse">
            <a:avLst/>
          </a:prstGeom>
          <a:noFill/>
          <a:ln w="9525">
            <a:solidFill>
              <a:schemeClr val="bg1"/>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576736" y="4929606"/>
            <a:ext cx="2807350"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物品に記録・表示される画像</a:t>
            </a:r>
            <a:endParaRPr lang="en-US" altLang="ja-JP" sz="1400"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rotWithShape="1">
          <a:blip r:embed="rId3"/>
          <a:srcRect l="6900" t="3547" r="7157" b="3525"/>
          <a:stretch/>
        </p:blipFill>
        <p:spPr>
          <a:xfrm>
            <a:off x="6013893" y="2501079"/>
            <a:ext cx="1171493" cy="2146236"/>
          </a:xfrm>
          <a:prstGeom prst="rect">
            <a:avLst/>
          </a:prstGeom>
          <a:ln w="3175">
            <a:solidFill>
              <a:schemeClr val="tx1"/>
            </a:solidFill>
          </a:ln>
        </p:spPr>
      </p:pic>
      <p:sp>
        <p:nvSpPr>
          <p:cNvPr id="21" name="テキスト ボックス 20"/>
          <p:cNvSpPr txBox="1"/>
          <p:nvPr/>
        </p:nvSpPr>
        <p:spPr>
          <a:xfrm>
            <a:off x="5807551" y="4723455"/>
            <a:ext cx="1584176"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画像</a:t>
            </a:r>
            <a:endParaRPr lang="en-US" altLang="ja-JP" sz="1400"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4"/>
          <a:stretch>
            <a:fillRect/>
          </a:stretch>
        </p:blipFill>
        <p:spPr>
          <a:xfrm>
            <a:off x="628934" y="4005690"/>
            <a:ext cx="1763071" cy="1023589"/>
          </a:xfrm>
          <a:prstGeom prst="rect">
            <a:avLst/>
          </a:prstGeom>
        </p:spPr>
      </p:pic>
      <p:cxnSp>
        <p:nvCxnSpPr>
          <p:cNvPr id="31" name="直線コネクタ 30"/>
          <p:cNvCxnSpPr/>
          <p:nvPr/>
        </p:nvCxnSpPr>
        <p:spPr>
          <a:xfrm>
            <a:off x="5457056" y="1925015"/>
            <a:ext cx="0" cy="3566939"/>
          </a:xfrm>
          <a:prstGeom prst="line">
            <a:avLst/>
          </a:prstGeom>
          <a:ln>
            <a:solidFill>
              <a:srgbClr val="000000"/>
            </a:solidFill>
            <a:prstDash val="dashDot"/>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66117" y="5074203"/>
            <a:ext cx="2288704" cy="52322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道路（物品以外の場所）に</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投影される画像</a:t>
            </a:r>
            <a:endParaRPr lang="en-US" altLang="ja-JP" sz="14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5"/>
          <a:stretch>
            <a:fillRect/>
          </a:stretch>
        </p:blipFill>
        <p:spPr>
          <a:xfrm>
            <a:off x="609312" y="2331791"/>
            <a:ext cx="1802315" cy="1047168"/>
          </a:xfrm>
          <a:prstGeom prst="rect">
            <a:avLst/>
          </a:prstGeom>
        </p:spPr>
      </p:pic>
      <p:sp>
        <p:nvSpPr>
          <p:cNvPr id="34" name="テキスト ボックス 33"/>
          <p:cNvSpPr txBox="1"/>
          <p:nvPr/>
        </p:nvSpPr>
        <p:spPr>
          <a:xfrm>
            <a:off x="-59854" y="3418019"/>
            <a:ext cx="3140646" cy="52322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サーバーに記録され、利用のたびに</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送信される画像（</a:t>
            </a: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アプリ等）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922955" y="2288901"/>
            <a:ext cx="1175029" cy="1175029"/>
            <a:chOff x="2216696" y="3101030"/>
            <a:chExt cx="3384376" cy="3384376"/>
          </a:xfrm>
        </p:grpSpPr>
        <p:cxnSp>
          <p:nvCxnSpPr>
            <p:cNvPr id="36" name="直線コネクタ 35"/>
            <p:cNvCxnSpPr/>
            <p:nvPr/>
          </p:nvCxnSpPr>
          <p:spPr>
            <a:xfrm flipH="1">
              <a:off x="2218838" y="3101030"/>
              <a:ext cx="3380093" cy="3380089"/>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216696" y="3101030"/>
              <a:ext cx="3384376" cy="3384376"/>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922955" y="3941473"/>
            <a:ext cx="1175029" cy="1175029"/>
            <a:chOff x="2216696" y="3101030"/>
            <a:chExt cx="3384376" cy="3384376"/>
          </a:xfrm>
        </p:grpSpPr>
        <p:cxnSp>
          <p:nvCxnSpPr>
            <p:cNvPr id="39" name="直線コネクタ 38"/>
            <p:cNvCxnSpPr/>
            <p:nvPr/>
          </p:nvCxnSpPr>
          <p:spPr>
            <a:xfrm flipH="1">
              <a:off x="2218838" y="3101030"/>
              <a:ext cx="3380093" cy="3380089"/>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216696" y="3101030"/>
              <a:ext cx="3384376" cy="3384376"/>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a:off x="7833320" y="4721090"/>
            <a:ext cx="1584176"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画像</a:t>
            </a:r>
            <a:endParaRPr lang="en-US" altLang="ja-JP" sz="14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a:stretch>
            <a:fillRect/>
          </a:stretch>
        </p:blipFill>
        <p:spPr>
          <a:xfrm>
            <a:off x="7880246" y="2501079"/>
            <a:ext cx="1439434" cy="2159151"/>
          </a:xfrm>
          <a:prstGeom prst="rect">
            <a:avLst/>
          </a:prstGeom>
        </p:spPr>
      </p:pic>
      <p:sp>
        <p:nvSpPr>
          <p:cNvPr id="41" name="楕円 40"/>
          <p:cNvSpPr/>
          <p:nvPr/>
        </p:nvSpPr>
        <p:spPr bwMode="auto">
          <a:xfrm>
            <a:off x="3190389" y="2959431"/>
            <a:ext cx="1580044" cy="1580044"/>
          </a:xfrm>
          <a:prstGeom prst="ellipse">
            <a:avLst/>
          </a:prstGeom>
          <a:noFill/>
          <a:ln w="76200">
            <a:solidFill>
              <a:srgbClr val="FF0000">
                <a:alpha val="50196"/>
              </a:srgbClr>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3" name="楕円 42"/>
          <p:cNvSpPr/>
          <p:nvPr/>
        </p:nvSpPr>
        <p:spPr bwMode="auto">
          <a:xfrm>
            <a:off x="5798480" y="2755464"/>
            <a:ext cx="1580044" cy="1580044"/>
          </a:xfrm>
          <a:prstGeom prst="ellipse">
            <a:avLst/>
          </a:prstGeom>
          <a:noFill/>
          <a:ln w="76200">
            <a:solidFill>
              <a:srgbClr val="FF0000">
                <a:alpha val="50196"/>
              </a:srgbClr>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8" name="楕円 47"/>
          <p:cNvSpPr/>
          <p:nvPr/>
        </p:nvSpPr>
        <p:spPr bwMode="auto">
          <a:xfrm>
            <a:off x="7808731" y="2766009"/>
            <a:ext cx="1580044" cy="1580044"/>
          </a:xfrm>
          <a:prstGeom prst="ellipse">
            <a:avLst/>
          </a:prstGeom>
          <a:noFill/>
          <a:ln w="76200">
            <a:solidFill>
              <a:srgbClr val="FF0000">
                <a:alpha val="50196"/>
              </a:srgbClr>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5738291" y="5085184"/>
            <a:ext cx="3662601" cy="523220"/>
          </a:xfrm>
          <a:prstGeom prst="rect">
            <a:avLst/>
          </a:prstGeom>
          <a:noFill/>
        </p:spPr>
        <p:txBody>
          <a:bodyPr wrap="square" rtlCol="0">
            <a:spAutoFit/>
          </a:bodyPr>
          <a:lstStyle/>
          <a:p>
            <a:pPr algn="ctr"/>
            <a:r>
              <a:rPr lang="ja-JP" altLang="en-US" sz="1400" dirty="0">
                <a:solidFill>
                  <a:srgbClr val="FF0000"/>
                </a:solidFill>
                <a:latin typeface="Meiryo UI" panose="020B0604030504040204" pitchFamily="50" charset="-128"/>
                <a:ea typeface="Meiryo UI" panose="020B0604030504040204" pitchFamily="50" charset="-128"/>
              </a:rPr>
              <a:t>物品に記録・表示されているか否かにかかわらず保護対象となる。</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468348" y="5740565"/>
            <a:ext cx="8851332" cy="95410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改正法第二条</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この法律で「意匠」とは、物品（物品の部分を含む。以下同じ。）の形状、模様若しくは色彩若しくはこれらの結合（以下「形状等」という。）、（中略）又は</a:t>
            </a:r>
            <a:r>
              <a:rPr lang="ja-JP" altLang="en-US" sz="1400" u="sng" dirty="0">
                <a:solidFill>
                  <a:srgbClr val="FF0000"/>
                </a:solidFill>
                <a:latin typeface="Meiryo UI" panose="020B0604030504040204" pitchFamily="50" charset="-128"/>
                <a:ea typeface="Meiryo UI" panose="020B0604030504040204" pitchFamily="50" charset="-128"/>
              </a:rPr>
              <a:t>画像（機器の操作の用に供されるもの又は機器がその機能を発揮した結果として表示されるものに限り</a:t>
            </a:r>
            <a:r>
              <a:rPr lang="ja-JP" altLang="en-US" sz="1400" dirty="0">
                <a:latin typeface="Meiryo UI" panose="020B0604030504040204" pitchFamily="50" charset="-128"/>
                <a:ea typeface="Meiryo UI" panose="020B0604030504040204" pitchFamily="50" charset="-128"/>
              </a:rPr>
              <a:t>、画像の部分を含む。（中略））であつて、視覚を通じて美感を起こさせるものをいう。</a:t>
            </a:r>
          </a:p>
        </p:txBody>
      </p:sp>
    </p:spTree>
    <p:extLst>
      <p:ext uri="{BB962C8B-B14F-4D97-AF65-F5344CB8AC3E}">
        <p14:creationId xmlns:p14="http://schemas.microsoft.com/office/powerpoint/2010/main" val="390935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10</a:t>
            </a:fld>
            <a:endParaRPr kumimoji="1" lang="ja-JP" altLang="en-US"/>
          </a:p>
        </p:txBody>
      </p:sp>
      <p:sp>
        <p:nvSpPr>
          <p:cNvPr id="3" name="タイトル 2"/>
          <p:cNvSpPr>
            <a:spLocks noGrp="1"/>
          </p:cNvSpPr>
          <p:nvPr>
            <p:ph type="title"/>
          </p:nvPr>
        </p:nvSpPr>
        <p:spPr/>
        <p:txBody>
          <a:bodyPr/>
          <a:lstStyle/>
          <a:p>
            <a:r>
              <a:rPr kumimoji="1" lang="ja-JP" altLang="en-US" dirty="0"/>
              <a:t>改正後も保護されない画像デザイン</a:t>
            </a:r>
          </a:p>
        </p:txBody>
      </p:sp>
      <p:sp>
        <p:nvSpPr>
          <p:cNvPr id="8" name="テキスト プレースホルダー 7"/>
          <p:cNvSpPr>
            <a:spLocks noGrp="1"/>
          </p:cNvSpPr>
          <p:nvPr>
            <p:ph type="body" sz="quarter" idx="17"/>
          </p:nvPr>
        </p:nvSpPr>
        <p:spPr>
          <a:xfrm>
            <a:off x="200025" y="764704"/>
            <a:ext cx="9505950" cy="1141439"/>
          </a:xfrm>
        </p:spPr>
        <p:txBody>
          <a:bodyPr/>
          <a:lstStyle/>
          <a:p>
            <a:r>
              <a:rPr lang="ja-JP" altLang="en-US" dirty="0"/>
              <a:t>壁紙等の</a:t>
            </a:r>
            <a:r>
              <a:rPr lang="ja-JP" altLang="en-US" b="1" dirty="0">
                <a:solidFill>
                  <a:srgbClr val="FF0000"/>
                </a:solidFill>
              </a:rPr>
              <a:t>装飾的な画像</a:t>
            </a:r>
            <a:r>
              <a:rPr lang="ja-JP" altLang="en-US" dirty="0"/>
              <a:t>、映画・ゲーム等の</a:t>
            </a:r>
            <a:r>
              <a:rPr lang="ja-JP" altLang="en-US" b="1" dirty="0">
                <a:solidFill>
                  <a:srgbClr val="FF0000"/>
                </a:solidFill>
              </a:rPr>
              <a:t>コンテンツ画像</a:t>
            </a:r>
            <a:r>
              <a:rPr lang="ja-JP" altLang="en-US" dirty="0"/>
              <a:t>など、画像が関連する機器等の機能に関係のない画像については、機器等の付加価値を直接高めるものではなく、保護の必要性が低いと考えられることから、改正後も</a:t>
            </a:r>
            <a:r>
              <a:rPr lang="ja-JP" altLang="en-US" b="1" dirty="0">
                <a:solidFill>
                  <a:srgbClr val="FF0000"/>
                </a:solidFill>
              </a:rPr>
              <a:t>保護されない</a:t>
            </a:r>
            <a:r>
              <a:rPr lang="ja-JP" altLang="en-US" dirty="0"/>
              <a:t>こととした</a:t>
            </a:r>
            <a:r>
              <a:rPr kumimoji="1" lang="ja-JP" altLang="en-US" dirty="0"/>
              <a:t>。</a:t>
            </a:r>
            <a:endParaRPr kumimoji="1" lang="en-US" altLang="ja-JP" dirty="0"/>
          </a:p>
        </p:txBody>
      </p:sp>
      <p:sp>
        <p:nvSpPr>
          <p:cNvPr id="13" name="テキスト ボックス 12"/>
          <p:cNvSpPr txBox="1"/>
          <p:nvPr/>
        </p:nvSpPr>
        <p:spPr>
          <a:xfrm>
            <a:off x="200025" y="2544407"/>
            <a:ext cx="3148619" cy="369332"/>
          </a:xfrm>
          <a:prstGeom prst="rect">
            <a:avLst/>
          </a:prstGeom>
          <a:noFill/>
          <a:ln>
            <a:solidFill>
              <a:schemeClr val="tx2"/>
            </a:solidFill>
          </a:ln>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改正後も保護されない画像の例</a:t>
            </a:r>
          </a:p>
        </p:txBody>
      </p:sp>
      <p:sp>
        <p:nvSpPr>
          <p:cNvPr id="46" name="テキスト ボックス 45"/>
          <p:cNvSpPr txBox="1"/>
          <p:nvPr/>
        </p:nvSpPr>
        <p:spPr>
          <a:xfrm>
            <a:off x="1411981" y="5478757"/>
            <a:ext cx="2140060"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壁紙（装飾的な画像）</a:t>
            </a:r>
            <a:endParaRPr lang="en-US" altLang="ja-JP" sz="14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1064568" y="3429000"/>
            <a:ext cx="2834886" cy="1926503"/>
          </a:xfrm>
          <a:prstGeom prst="rect">
            <a:avLst/>
          </a:prstGeom>
        </p:spPr>
      </p:pic>
      <p:pic>
        <p:nvPicPr>
          <p:cNvPr id="5" name="図 4"/>
          <p:cNvPicPr>
            <a:picLocks noChangeAspect="1"/>
          </p:cNvPicPr>
          <p:nvPr/>
        </p:nvPicPr>
        <p:blipFill>
          <a:blip r:embed="rId4"/>
          <a:stretch>
            <a:fillRect/>
          </a:stretch>
        </p:blipFill>
        <p:spPr>
          <a:xfrm>
            <a:off x="5241032" y="3420085"/>
            <a:ext cx="2768723" cy="1935418"/>
          </a:xfrm>
          <a:prstGeom prst="rect">
            <a:avLst/>
          </a:prstGeom>
        </p:spPr>
      </p:pic>
      <p:sp>
        <p:nvSpPr>
          <p:cNvPr id="41" name="テキスト ボックス 40"/>
          <p:cNvSpPr txBox="1"/>
          <p:nvPr/>
        </p:nvSpPr>
        <p:spPr>
          <a:xfrm>
            <a:off x="5328739" y="5478758"/>
            <a:ext cx="2592288"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ゲームの画像（コンテンツ画像）</a:t>
            </a:r>
            <a:endParaRPr lang="en-US" altLang="ja-JP" sz="1400"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1339973" y="3245756"/>
            <a:ext cx="2284076" cy="2284076"/>
            <a:chOff x="2216696" y="3101030"/>
            <a:chExt cx="3384376" cy="3384376"/>
          </a:xfrm>
        </p:grpSpPr>
        <p:cxnSp>
          <p:nvCxnSpPr>
            <p:cNvPr id="11" name="直線コネクタ 10"/>
            <p:cNvCxnSpPr/>
            <p:nvPr/>
          </p:nvCxnSpPr>
          <p:spPr>
            <a:xfrm flipH="1">
              <a:off x="2218838" y="3101030"/>
              <a:ext cx="3380093" cy="3380089"/>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216696" y="3101030"/>
              <a:ext cx="3384376" cy="3384376"/>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a:off x="5506581" y="3242863"/>
            <a:ext cx="2284076" cy="2284076"/>
            <a:chOff x="2216696" y="3101030"/>
            <a:chExt cx="3384376" cy="3384376"/>
          </a:xfrm>
        </p:grpSpPr>
        <p:cxnSp>
          <p:nvCxnSpPr>
            <p:cNvPr id="15" name="直線コネクタ 14"/>
            <p:cNvCxnSpPr/>
            <p:nvPr/>
          </p:nvCxnSpPr>
          <p:spPr>
            <a:xfrm flipH="1">
              <a:off x="2218838" y="3101030"/>
              <a:ext cx="3380093" cy="3380089"/>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216696" y="3101030"/>
              <a:ext cx="3384376" cy="3384376"/>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25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11</a:t>
            </a:fld>
            <a:endParaRPr kumimoji="1" lang="ja-JP" altLang="en-US"/>
          </a:p>
        </p:txBody>
      </p:sp>
      <p:sp>
        <p:nvSpPr>
          <p:cNvPr id="3" name="タイトル 2"/>
          <p:cNvSpPr>
            <a:spLocks noGrp="1"/>
          </p:cNvSpPr>
          <p:nvPr>
            <p:ph type="title"/>
          </p:nvPr>
        </p:nvSpPr>
        <p:spPr>
          <a:xfrm>
            <a:off x="200471" y="188640"/>
            <a:ext cx="9505503" cy="461665"/>
          </a:xfrm>
        </p:spPr>
        <p:txBody>
          <a:bodyPr/>
          <a:lstStyle/>
          <a:p>
            <a:r>
              <a:rPr kumimoji="1" lang="ja-JP" altLang="en-US" dirty="0"/>
              <a:t>近年見られる建築物</a:t>
            </a:r>
            <a:r>
              <a:rPr lang="ja-JP" altLang="en-US" kern="100" dirty="0">
                <a:latin typeface="メイリオ" panose="020B0604030504040204" pitchFamily="50" charset="-128"/>
                <a:ea typeface="メイリオ" panose="020B0604030504040204" pitchFamily="50" charset="-128"/>
                <a:cs typeface="Times New Roman" panose="02020603050405020304" pitchFamily="18" charset="0"/>
              </a:rPr>
              <a:t>の外観・内装の例</a:t>
            </a:r>
            <a:endParaRPr kumimoji="1" lang="ja-JP" altLang="en-US" dirty="0"/>
          </a:p>
        </p:txBody>
      </p:sp>
      <p:sp>
        <p:nvSpPr>
          <p:cNvPr id="8" name="テキスト プレースホルダー 7"/>
          <p:cNvSpPr>
            <a:spLocks noGrp="1"/>
          </p:cNvSpPr>
          <p:nvPr>
            <p:ph type="body" sz="quarter" idx="17"/>
          </p:nvPr>
        </p:nvSpPr>
        <p:spPr>
          <a:xfrm>
            <a:off x="200025" y="764704"/>
            <a:ext cx="9505950" cy="2680322"/>
          </a:xfrm>
        </p:spPr>
        <p:txBody>
          <a:bodyPr/>
          <a:lstStyle/>
          <a:p>
            <a:r>
              <a:rPr lang="ja-JP" altLang="en-US" dirty="0"/>
              <a:t>近年、</a:t>
            </a:r>
            <a:r>
              <a:rPr lang="ja-JP" altLang="en-US" b="1" dirty="0">
                <a:solidFill>
                  <a:srgbClr val="FF0000"/>
                </a:solidFill>
              </a:rPr>
              <a:t>顧客が体験する企業とのあらゆる接点（</a:t>
            </a:r>
            <a:r>
              <a:rPr lang="en-US" altLang="ja-JP" b="1" dirty="0">
                <a:solidFill>
                  <a:srgbClr val="FF0000"/>
                </a:solidFill>
              </a:rPr>
              <a:t>UX</a:t>
            </a:r>
            <a:r>
              <a:rPr lang="ja-JP" altLang="en-US" b="1" dirty="0">
                <a:solidFill>
                  <a:srgbClr val="FF0000"/>
                </a:solidFill>
              </a:rPr>
              <a:t>）</a:t>
            </a:r>
            <a:r>
              <a:rPr lang="ja-JP" altLang="en-US" dirty="0"/>
              <a:t>のデザインが重視されている中、特徴的な空間デザインが差別化の要素となっている。</a:t>
            </a:r>
          </a:p>
          <a:p>
            <a:r>
              <a:rPr lang="ja-JP" altLang="en-US" b="1" dirty="0">
                <a:solidFill>
                  <a:srgbClr val="FF0000"/>
                </a:solidFill>
              </a:rPr>
              <a:t>不動産である建築物</a:t>
            </a:r>
            <a:r>
              <a:rPr lang="ja-JP" altLang="en-US" dirty="0"/>
              <a:t>のデザインは、物品（有体物である動産）の形状等ではないとして、改正前の意匠法では保護できなかった。</a:t>
            </a:r>
            <a:endParaRPr lang="en-US" altLang="ja-JP" dirty="0"/>
          </a:p>
          <a:p>
            <a:r>
              <a:rPr lang="ja-JP" altLang="en-US" b="1" dirty="0">
                <a:solidFill>
                  <a:srgbClr val="FF0000"/>
                </a:solidFill>
              </a:rPr>
              <a:t>複数の物品（テーブル、椅子、照明器具など）や建築物（壁や床の装飾）から構成される内装のデザイン</a:t>
            </a:r>
            <a:r>
              <a:rPr lang="ja-JP" altLang="en-US" dirty="0"/>
              <a:t>は、一意匠一出願（</a:t>
            </a:r>
            <a:r>
              <a:rPr lang="en-US" altLang="ja-JP" dirty="0"/>
              <a:t>7</a:t>
            </a:r>
            <a:r>
              <a:rPr lang="ja-JP" altLang="en-US" dirty="0"/>
              <a:t>条）の要件を満たさないため、改正前の意匠法では意匠登録を受けることができなかった。</a:t>
            </a: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72" y="3911921"/>
            <a:ext cx="4798814" cy="2247790"/>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88" y="5325589"/>
            <a:ext cx="936104" cy="1264562"/>
          </a:xfrm>
          <a:prstGeom prst="rect">
            <a:avLst/>
          </a:prstGeom>
        </p:spPr>
      </p:pic>
      <p:sp>
        <p:nvSpPr>
          <p:cNvPr id="15" name="角丸四角形 14"/>
          <p:cNvSpPr/>
          <p:nvPr/>
        </p:nvSpPr>
        <p:spPr bwMode="auto">
          <a:xfrm>
            <a:off x="311135" y="3481481"/>
            <a:ext cx="2305067" cy="36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nchorCtr="1">
            <a:noAutofit/>
          </a:bodyPr>
          <a:lstStyle/>
          <a:p>
            <a:pPr algn="ctr" eaLnBrk="1" hangingPunct="1">
              <a:defRPr/>
            </a:pPr>
            <a:r>
              <a:rPr lang="ja-JP" altLang="en-US" sz="2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建築物の外観の例</a:t>
            </a:r>
          </a:p>
        </p:txBody>
      </p:sp>
      <p:sp>
        <p:nvSpPr>
          <p:cNvPr id="16" name="正方形/長方形 15"/>
          <p:cNvSpPr/>
          <p:nvPr/>
        </p:nvSpPr>
        <p:spPr>
          <a:xfrm>
            <a:off x="2626898" y="6298163"/>
            <a:ext cx="1678030"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蔦谷書店代官山店</a:t>
            </a:r>
          </a:p>
        </p:txBody>
      </p:sp>
      <p:pic>
        <p:nvPicPr>
          <p:cNvPr id="23" name="図 22"/>
          <p:cNvPicPr>
            <a:picLocks noChangeAspect="1"/>
          </p:cNvPicPr>
          <p:nvPr/>
        </p:nvPicPr>
        <p:blipFill>
          <a:blip r:embed="rId5"/>
          <a:stretch>
            <a:fillRect/>
          </a:stretch>
        </p:blipFill>
        <p:spPr>
          <a:xfrm>
            <a:off x="5770580" y="3911920"/>
            <a:ext cx="3393797" cy="2262531"/>
          </a:xfrm>
          <a:prstGeom prst="rect">
            <a:avLst/>
          </a:prstGeom>
        </p:spPr>
      </p:pic>
      <p:sp>
        <p:nvSpPr>
          <p:cNvPr id="24" name="正方形/長方形 23"/>
          <p:cNvSpPr/>
          <p:nvPr/>
        </p:nvSpPr>
        <p:spPr>
          <a:xfrm>
            <a:off x="7024520" y="6294722"/>
            <a:ext cx="2195153" cy="265051"/>
          </a:xfrm>
          <a:prstGeom prst="rect">
            <a:avLst/>
          </a:prstGeom>
        </p:spPr>
        <p:txBody>
          <a:bodyPr wrap="square">
            <a:spAutoFit/>
          </a:bodyPr>
          <a:lstStyle/>
          <a:p>
            <a:r>
              <a:rPr lang="en-US" altLang="ja-JP" sz="1100" dirty="0">
                <a:latin typeface="メイリオ" panose="020B0604030504040204" pitchFamily="50" charset="-128"/>
                <a:ea typeface="メイリオ" panose="020B0604030504040204" pitchFamily="50" charset="-128"/>
              </a:rPr>
              <a:t>au</a:t>
            </a:r>
            <a:r>
              <a:rPr lang="ja-JP" altLang="en-US" sz="1100" dirty="0">
                <a:latin typeface="メイリオ" panose="020B0604030504040204" pitchFamily="50" charset="-128"/>
                <a:ea typeface="メイリオ" panose="020B0604030504040204" pitchFamily="50" charset="-128"/>
              </a:rPr>
              <a:t>ショップ　池袋西口駅前店</a:t>
            </a:r>
          </a:p>
        </p:txBody>
      </p:sp>
      <p:sp>
        <p:nvSpPr>
          <p:cNvPr id="25" name="角丸四角形 24"/>
          <p:cNvSpPr/>
          <p:nvPr/>
        </p:nvSpPr>
        <p:spPr bwMode="auto">
          <a:xfrm>
            <a:off x="5101688" y="3453428"/>
            <a:ext cx="2305067" cy="36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anchor="ctr" anchorCtr="1">
            <a:noAutofit/>
          </a:bodyPr>
          <a:lstStyle/>
          <a:p>
            <a:pPr eaLnBrk="1" hangingPunct="1">
              <a:defRPr/>
            </a:pPr>
            <a:r>
              <a:rPr lang="ja-JP" altLang="en-US" sz="2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内装の例</a:t>
            </a:r>
          </a:p>
        </p:txBody>
      </p:sp>
      <p:sp>
        <p:nvSpPr>
          <p:cNvPr id="26" name="テキスト ボックス 25"/>
          <p:cNvSpPr txBox="1"/>
          <p:nvPr/>
        </p:nvSpPr>
        <p:spPr>
          <a:xfrm>
            <a:off x="2515509" y="6467393"/>
            <a:ext cx="2736571"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（提供）カルチュア・コンビニエンス・クラブ株式会社</a:t>
            </a:r>
          </a:p>
        </p:txBody>
      </p:sp>
      <p:sp>
        <p:nvSpPr>
          <p:cNvPr id="27" name="正方形/長方形 26"/>
          <p:cNvSpPr/>
          <p:nvPr/>
        </p:nvSpPr>
        <p:spPr>
          <a:xfrm>
            <a:off x="6948204" y="6467393"/>
            <a:ext cx="236212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（出典）株式会社東京スペース ホームページ</a:t>
            </a:r>
          </a:p>
        </p:txBody>
      </p:sp>
    </p:spTree>
    <p:extLst>
      <p:ext uri="{BB962C8B-B14F-4D97-AF65-F5344CB8AC3E}">
        <p14:creationId xmlns:p14="http://schemas.microsoft.com/office/powerpoint/2010/main" val="508598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12</a:t>
            </a:fld>
            <a:endParaRPr kumimoji="1" lang="ja-JP" altLang="en-US"/>
          </a:p>
        </p:txBody>
      </p:sp>
      <p:sp>
        <p:nvSpPr>
          <p:cNvPr id="3" name="タイトル 2"/>
          <p:cNvSpPr>
            <a:spLocks noGrp="1"/>
          </p:cNvSpPr>
          <p:nvPr>
            <p:ph type="title"/>
          </p:nvPr>
        </p:nvSpPr>
        <p:spPr/>
        <p:txBody>
          <a:bodyPr/>
          <a:lstStyle/>
          <a:p>
            <a:r>
              <a:rPr kumimoji="1" lang="ja-JP" altLang="en-US" dirty="0"/>
              <a:t>主要国における建築物、内装デザインの保護状況</a:t>
            </a:r>
          </a:p>
        </p:txBody>
      </p:sp>
      <p:sp>
        <p:nvSpPr>
          <p:cNvPr id="8" name="テキスト プレースホルダー 7"/>
          <p:cNvSpPr>
            <a:spLocks noGrp="1"/>
          </p:cNvSpPr>
          <p:nvPr>
            <p:ph type="body" sz="quarter" idx="17"/>
          </p:nvPr>
        </p:nvSpPr>
        <p:spPr>
          <a:xfrm>
            <a:off x="200025" y="764704"/>
            <a:ext cx="9505950" cy="1295327"/>
          </a:xfrm>
        </p:spPr>
        <p:txBody>
          <a:bodyPr/>
          <a:lstStyle/>
          <a:p>
            <a:r>
              <a:rPr kumimoji="1" lang="ja-JP" altLang="en-US" b="1" dirty="0">
                <a:solidFill>
                  <a:srgbClr val="FF0000"/>
                </a:solidFill>
              </a:rPr>
              <a:t>建築物</a:t>
            </a:r>
            <a:r>
              <a:rPr kumimoji="1" lang="ja-JP" altLang="en-US" dirty="0"/>
              <a:t>については、</a:t>
            </a:r>
            <a:r>
              <a:rPr kumimoji="1" lang="ja-JP" altLang="en-US" b="1" dirty="0">
                <a:solidFill>
                  <a:srgbClr val="FF0000"/>
                </a:solidFill>
              </a:rPr>
              <a:t>米国、欧州、中国</a:t>
            </a:r>
            <a:r>
              <a:rPr kumimoji="1" lang="ja-JP" altLang="en-US" dirty="0"/>
              <a:t>で、意匠を保護する法律によりすでに保護されている。</a:t>
            </a:r>
            <a:endParaRPr kumimoji="1" lang="en-US" altLang="ja-JP" dirty="0"/>
          </a:p>
          <a:p>
            <a:r>
              <a:rPr kumimoji="1" lang="ja-JP" altLang="en-US" b="1" dirty="0">
                <a:solidFill>
                  <a:srgbClr val="FF0000"/>
                </a:solidFill>
              </a:rPr>
              <a:t>内装</a:t>
            </a:r>
            <a:r>
              <a:rPr kumimoji="1" lang="ja-JP" altLang="en-US" dirty="0"/>
              <a:t>については、</a:t>
            </a:r>
            <a:r>
              <a:rPr kumimoji="1" lang="ja-JP" altLang="en-US" b="1" dirty="0">
                <a:solidFill>
                  <a:srgbClr val="FF0000"/>
                </a:solidFill>
              </a:rPr>
              <a:t>米国、欧州</a:t>
            </a:r>
            <a:r>
              <a:rPr kumimoji="1" lang="ja-JP" altLang="en-US" dirty="0"/>
              <a:t>で、意匠を保護する法律によりすでに保護されている。</a:t>
            </a:r>
          </a:p>
        </p:txBody>
      </p:sp>
      <p:graphicFrame>
        <p:nvGraphicFramePr>
          <p:cNvPr id="5" name="表 4"/>
          <p:cNvGraphicFramePr>
            <a:graphicFrameLocks noGrp="1"/>
          </p:cNvGraphicFramePr>
          <p:nvPr>
            <p:extLst>
              <p:ext uri="{D42A27DB-BD31-4B8C-83A1-F6EECF244321}">
                <p14:modId xmlns:p14="http://schemas.microsoft.com/office/powerpoint/2010/main" val="379198403"/>
              </p:ext>
            </p:extLst>
          </p:nvPr>
        </p:nvGraphicFramePr>
        <p:xfrm>
          <a:off x="1424608" y="2244472"/>
          <a:ext cx="7200798" cy="1351280"/>
        </p:xfrm>
        <a:graphic>
          <a:graphicData uri="http://schemas.openxmlformats.org/drawingml/2006/table">
            <a:tbl>
              <a:tblPr firstRow="1" bandRow="1">
                <a:tableStyleId>{5C22544A-7EE6-4342-B048-85BDC9FD1C3A}</a:tableStyleId>
              </a:tblPr>
              <a:tblGrid>
                <a:gridCol w="1200133">
                  <a:extLst>
                    <a:ext uri="{9D8B030D-6E8A-4147-A177-3AD203B41FA5}">
                      <a16:colId xmlns:a16="http://schemas.microsoft.com/office/drawing/2014/main" val="966755445"/>
                    </a:ext>
                  </a:extLst>
                </a:gridCol>
                <a:gridCol w="1200133">
                  <a:extLst>
                    <a:ext uri="{9D8B030D-6E8A-4147-A177-3AD203B41FA5}">
                      <a16:colId xmlns:a16="http://schemas.microsoft.com/office/drawing/2014/main" val="3212785433"/>
                    </a:ext>
                  </a:extLst>
                </a:gridCol>
                <a:gridCol w="1200133">
                  <a:extLst>
                    <a:ext uri="{9D8B030D-6E8A-4147-A177-3AD203B41FA5}">
                      <a16:colId xmlns:a16="http://schemas.microsoft.com/office/drawing/2014/main" val="362615441"/>
                    </a:ext>
                  </a:extLst>
                </a:gridCol>
                <a:gridCol w="1200133">
                  <a:extLst>
                    <a:ext uri="{9D8B030D-6E8A-4147-A177-3AD203B41FA5}">
                      <a16:colId xmlns:a16="http://schemas.microsoft.com/office/drawing/2014/main" val="4294090744"/>
                    </a:ext>
                  </a:extLst>
                </a:gridCol>
                <a:gridCol w="1200133">
                  <a:extLst>
                    <a:ext uri="{9D8B030D-6E8A-4147-A177-3AD203B41FA5}">
                      <a16:colId xmlns:a16="http://schemas.microsoft.com/office/drawing/2014/main" val="2164886830"/>
                    </a:ext>
                  </a:extLst>
                </a:gridCol>
                <a:gridCol w="1200133">
                  <a:extLst>
                    <a:ext uri="{9D8B030D-6E8A-4147-A177-3AD203B41FA5}">
                      <a16:colId xmlns:a16="http://schemas.microsoft.com/office/drawing/2014/main" val="859582538"/>
                    </a:ext>
                  </a:extLst>
                </a:gridCol>
              </a:tblGrid>
              <a:tr h="370840">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ja-JP" altLang="en-US" dirty="0">
                          <a:latin typeface="Meiryo UI" panose="020B0604030504040204" pitchFamily="50" charset="-128"/>
                          <a:ea typeface="Meiryo UI" panose="020B0604030504040204" pitchFamily="50" charset="-128"/>
                        </a:rPr>
                        <a:t>米国</a:t>
                      </a:r>
                    </a:p>
                  </a:txBody>
                  <a:tcPr/>
                </a:tc>
                <a:tc>
                  <a:txBody>
                    <a:bodyPr/>
                    <a:lstStyle/>
                    <a:p>
                      <a:pPr algn="ctr"/>
                      <a:r>
                        <a:rPr kumimoji="1" lang="ja-JP" altLang="en-US" dirty="0">
                          <a:latin typeface="Meiryo UI" panose="020B0604030504040204" pitchFamily="50" charset="-128"/>
                          <a:ea typeface="Meiryo UI" panose="020B0604030504040204" pitchFamily="50" charset="-128"/>
                        </a:rPr>
                        <a:t>欧州</a:t>
                      </a:r>
                    </a:p>
                  </a:txBody>
                  <a:tcPr/>
                </a:tc>
                <a:tc>
                  <a:txBody>
                    <a:bodyPr/>
                    <a:lstStyle/>
                    <a:p>
                      <a:pPr algn="ctr"/>
                      <a:r>
                        <a:rPr kumimoji="1" lang="ja-JP" altLang="en-US" dirty="0">
                          <a:latin typeface="Meiryo UI" panose="020B0604030504040204" pitchFamily="50" charset="-128"/>
                          <a:ea typeface="Meiryo UI" panose="020B0604030504040204" pitchFamily="50" charset="-128"/>
                        </a:rPr>
                        <a:t>中国</a:t>
                      </a:r>
                    </a:p>
                  </a:txBody>
                  <a:tcPr/>
                </a:tc>
                <a:tc>
                  <a:txBody>
                    <a:bodyPr/>
                    <a:lstStyle/>
                    <a:p>
                      <a:pPr algn="ctr"/>
                      <a:r>
                        <a:rPr kumimoji="1" lang="ja-JP" altLang="en-US" dirty="0">
                          <a:latin typeface="Meiryo UI" panose="020B0604030504040204" pitchFamily="50" charset="-128"/>
                          <a:ea typeface="Meiryo UI" panose="020B0604030504040204" pitchFamily="50" charset="-128"/>
                        </a:rPr>
                        <a:t>韓国</a:t>
                      </a:r>
                    </a:p>
                  </a:txBody>
                  <a:tcPr/>
                </a:tc>
                <a:tc>
                  <a:txBody>
                    <a:bodyPr/>
                    <a:lstStyle/>
                    <a:p>
                      <a:pPr algn="ctr"/>
                      <a:r>
                        <a:rPr kumimoji="1" lang="ja-JP" altLang="en-US" dirty="0">
                          <a:latin typeface="Meiryo UI" panose="020B0604030504040204" pitchFamily="50" charset="-128"/>
                          <a:ea typeface="Meiryo UI" panose="020B0604030504040204" pitchFamily="50" charset="-128"/>
                        </a:rPr>
                        <a:t>日本</a:t>
                      </a:r>
                      <a:endParaRPr kumimoji="1" lang="en-US" altLang="ja-JP" dirty="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（改正前）</a:t>
                      </a:r>
                    </a:p>
                  </a:txBody>
                  <a:tcPr/>
                </a:tc>
                <a:extLst>
                  <a:ext uri="{0D108BD9-81ED-4DB2-BD59-A6C34878D82A}">
                    <a16:rowId xmlns:a16="http://schemas.microsoft.com/office/drawing/2014/main" val="683314745"/>
                  </a:ext>
                </a:extLst>
              </a:tr>
              <a:tr h="370840">
                <a:tc>
                  <a:txBody>
                    <a:bodyPr/>
                    <a:lstStyle/>
                    <a:p>
                      <a:r>
                        <a:rPr kumimoji="1" lang="ja-JP" altLang="en-US" dirty="0">
                          <a:latin typeface="Meiryo UI" panose="020B0604030504040204" pitchFamily="50" charset="-128"/>
                          <a:ea typeface="Meiryo UI" panose="020B0604030504040204" pitchFamily="50" charset="-128"/>
                        </a:rPr>
                        <a:t>建築物</a:t>
                      </a:r>
                    </a:p>
                  </a:txBody>
                  <a:tcPr/>
                </a:tc>
                <a:tc>
                  <a:txBody>
                    <a:bodyPr/>
                    <a:lstStyle/>
                    <a:p>
                      <a:pPr algn="ctr"/>
                      <a:r>
                        <a:rPr kumimoji="1" lang="ja-JP" altLang="en-US" dirty="0">
                          <a:latin typeface="Meiryo UI" panose="020B0604030504040204" pitchFamily="50" charset="-128"/>
                          <a:ea typeface="Meiryo UI" panose="020B0604030504040204" pitchFamily="50" charset="-128"/>
                        </a:rPr>
                        <a:t>○</a:t>
                      </a:r>
                    </a:p>
                  </a:txBody>
                  <a:tcPr/>
                </a:tc>
                <a:tc>
                  <a:txBody>
                    <a:bodyPr/>
                    <a:lstStyle/>
                    <a:p>
                      <a:pPr algn="ctr"/>
                      <a:r>
                        <a:rPr kumimoji="1" lang="ja-JP" altLang="en-US" dirty="0">
                          <a:latin typeface="Meiryo UI" panose="020B0604030504040204" pitchFamily="50" charset="-128"/>
                          <a:ea typeface="Meiryo UI" panose="020B0604030504040204" pitchFamily="50" charset="-128"/>
                        </a:rPr>
                        <a:t>○</a:t>
                      </a:r>
                    </a:p>
                  </a:txBody>
                  <a:tcPr/>
                </a:tc>
                <a:tc>
                  <a:txBody>
                    <a:bodyPr/>
                    <a:lstStyle/>
                    <a:p>
                      <a:pPr algn="ctr"/>
                      <a:r>
                        <a:rPr kumimoji="1" lang="ja-JP" altLang="en-US" dirty="0">
                          <a:latin typeface="Meiryo UI" panose="020B0604030504040204" pitchFamily="50" charset="-128"/>
                          <a:ea typeface="Meiryo UI" panose="020B0604030504040204" pitchFamily="50" charset="-128"/>
                        </a:rPr>
                        <a:t>○</a:t>
                      </a:r>
                    </a:p>
                  </a:txBody>
                  <a:tcPr/>
                </a:tc>
                <a:tc>
                  <a:txBody>
                    <a:bodyPr/>
                    <a:lstStyle/>
                    <a:p>
                      <a:pPr algn="ct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86289368"/>
                  </a:ext>
                </a:extLst>
              </a:tr>
              <a:tr h="370840">
                <a:tc>
                  <a:txBody>
                    <a:bodyPr/>
                    <a:lstStyle/>
                    <a:p>
                      <a:r>
                        <a:rPr kumimoji="1" lang="ja-JP" altLang="en-US" dirty="0">
                          <a:latin typeface="Meiryo UI" panose="020B0604030504040204" pitchFamily="50" charset="-128"/>
                          <a:ea typeface="Meiryo UI" panose="020B0604030504040204" pitchFamily="50" charset="-128"/>
                        </a:rPr>
                        <a:t>内装</a:t>
                      </a:r>
                    </a:p>
                  </a:txBody>
                  <a:tcPr/>
                </a:tc>
                <a:tc>
                  <a:txBody>
                    <a:bodyPr/>
                    <a:lstStyle/>
                    <a:p>
                      <a:pPr algn="ctr"/>
                      <a:r>
                        <a:rPr kumimoji="1" lang="ja-JP" altLang="en-US" dirty="0">
                          <a:latin typeface="Meiryo UI" panose="020B0604030504040204" pitchFamily="50" charset="-128"/>
                          <a:ea typeface="Meiryo UI" panose="020B0604030504040204" pitchFamily="50" charset="-128"/>
                        </a:rPr>
                        <a:t>○</a:t>
                      </a:r>
                    </a:p>
                  </a:txBody>
                  <a:tcPr/>
                </a:tc>
                <a:tc>
                  <a:txBody>
                    <a:bodyPr/>
                    <a:lstStyle/>
                    <a:p>
                      <a:pPr algn="ctr"/>
                      <a:r>
                        <a:rPr kumimoji="1" lang="ja-JP" altLang="en-US" dirty="0">
                          <a:latin typeface="Meiryo UI" panose="020B0604030504040204" pitchFamily="50" charset="-128"/>
                          <a:ea typeface="Meiryo UI" panose="020B0604030504040204" pitchFamily="50" charset="-128"/>
                        </a:rPr>
                        <a:t>○</a:t>
                      </a:r>
                    </a:p>
                  </a:txBody>
                  <a:tcPr/>
                </a:tc>
                <a:tc>
                  <a:txBody>
                    <a:bodyPr/>
                    <a:lstStyle/>
                    <a:p>
                      <a:pPr algn="ct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67380764"/>
                  </a:ext>
                </a:extLst>
              </a:tr>
            </a:tbl>
          </a:graphicData>
        </a:graphic>
      </p:graphicFrame>
      <p:pic>
        <p:nvPicPr>
          <p:cNvPr id="6" name="図 5"/>
          <p:cNvPicPr>
            <a:picLocks noChangeAspect="1"/>
          </p:cNvPicPr>
          <p:nvPr/>
        </p:nvPicPr>
        <p:blipFill>
          <a:blip r:embed="rId3"/>
          <a:stretch>
            <a:fillRect/>
          </a:stretch>
        </p:blipFill>
        <p:spPr>
          <a:xfrm>
            <a:off x="497170" y="4132679"/>
            <a:ext cx="1732852" cy="1738931"/>
          </a:xfrm>
          <a:prstGeom prst="rect">
            <a:avLst/>
          </a:prstGeom>
        </p:spPr>
      </p:pic>
      <p:sp>
        <p:nvSpPr>
          <p:cNvPr id="9" name="テキスト ボックス 8"/>
          <p:cNvSpPr txBox="1"/>
          <p:nvPr/>
        </p:nvSpPr>
        <p:spPr>
          <a:xfrm>
            <a:off x="317828" y="5871610"/>
            <a:ext cx="2096197" cy="600164"/>
          </a:xfrm>
          <a:prstGeom prst="rect">
            <a:avLst/>
          </a:prstGeom>
          <a:solidFill>
            <a:schemeClr val="accent3">
              <a:lumMod val="60000"/>
              <a:lumOff val="40000"/>
            </a:schemeClr>
          </a:solidFill>
        </p:spPr>
        <p:txBody>
          <a:bodyPr wrap="square" rtlCol="0">
            <a:spAutoFit/>
          </a:bodyPr>
          <a:lstStyle/>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D712,067 [2014-08-26]</a:t>
            </a: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BUILDING</a:t>
            </a: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Apple Inc.</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665774" y="5862509"/>
            <a:ext cx="2095041" cy="592470"/>
          </a:xfrm>
          <a:prstGeom prst="rect">
            <a:avLst/>
          </a:prstGeom>
          <a:solidFill>
            <a:schemeClr val="accent3">
              <a:lumMod val="60000"/>
              <a:lumOff val="40000"/>
            </a:schemeClr>
          </a:solidFill>
        </p:spPr>
        <p:txBody>
          <a:bodyPr wrap="square" rtlCol="0">
            <a:spAutoFit/>
          </a:bodyPr>
          <a:lstStyle/>
          <a:p>
            <a:pPr algn="ct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D742,537 [2015-11-03]</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CONTROL ROOM</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BWXT </a:t>
            </a:r>
            <a:r>
              <a:rPr lang="en-US" altLang="ja-JP" sz="1100" dirty="0" err="1">
                <a:latin typeface="Meiryo UI" panose="020B0604030504040204" pitchFamily="50" charset="-128"/>
                <a:ea typeface="Meiryo UI" panose="020B0604030504040204" pitchFamily="50" charset="-128"/>
                <a:cs typeface="Meiryo UI" panose="020B0604030504040204" pitchFamily="50" charset="-128"/>
              </a:rPr>
              <a:t>mPower,Inc</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a:picLocks noChangeAspect="1"/>
          </p:cNvPicPr>
          <p:nvPr/>
        </p:nvPicPr>
        <p:blipFill>
          <a:blip r:embed="rId4"/>
          <a:stretch>
            <a:fillRect/>
          </a:stretch>
        </p:blipFill>
        <p:spPr>
          <a:xfrm rot="5400000">
            <a:off x="2902547" y="3553138"/>
            <a:ext cx="1621492" cy="2756165"/>
          </a:xfrm>
          <a:prstGeom prst="rect">
            <a:avLst/>
          </a:prstGeom>
        </p:spPr>
      </p:pic>
      <p:sp>
        <p:nvSpPr>
          <p:cNvPr id="7" name="テキスト ボックス 6"/>
          <p:cNvSpPr txBox="1"/>
          <p:nvPr/>
        </p:nvSpPr>
        <p:spPr>
          <a:xfrm>
            <a:off x="1901783" y="3642235"/>
            <a:ext cx="1527982"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米国の登録例</a:t>
            </a:r>
          </a:p>
        </p:txBody>
      </p:sp>
      <p:sp>
        <p:nvSpPr>
          <p:cNvPr id="12" name="テキスト ボックス 11"/>
          <p:cNvSpPr txBox="1"/>
          <p:nvPr/>
        </p:nvSpPr>
        <p:spPr>
          <a:xfrm>
            <a:off x="6598619" y="3639933"/>
            <a:ext cx="1527982"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欧州の登録例</a:t>
            </a:r>
          </a:p>
        </p:txBody>
      </p:sp>
      <p:sp>
        <p:nvSpPr>
          <p:cNvPr id="13" name="テキスト ボックス 12"/>
          <p:cNvSpPr txBox="1"/>
          <p:nvPr/>
        </p:nvSpPr>
        <p:spPr>
          <a:xfrm>
            <a:off x="5092532" y="5850874"/>
            <a:ext cx="2270078" cy="600164"/>
          </a:xfrm>
          <a:prstGeom prst="rect">
            <a:avLst/>
          </a:prstGeom>
          <a:solidFill>
            <a:schemeClr val="accent3">
              <a:lumMod val="60000"/>
              <a:lumOff val="40000"/>
            </a:schemeClr>
          </a:solidFill>
        </p:spPr>
        <p:txBody>
          <a:bodyPr wrap="square" rtlCol="0">
            <a:spAutoFit/>
          </a:bodyPr>
          <a:lstStyle/>
          <a:p>
            <a:pPr algn="ctr"/>
            <a:r>
              <a:rPr lang="en-US" altLang="ja-JP" sz="1100" dirty="0"/>
              <a:t>004738227-0001</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[2018-03-03]</a:t>
            </a:r>
          </a:p>
          <a:p>
            <a:pPr algn="ctr"/>
            <a:r>
              <a:rPr lang="en-US" altLang="ja-JP" sz="1100" dirty="0"/>
              <a:t>Hotel buildings</a:t>
            </a:r>
          </a:p>
          <a:p>
            <a:pPr algn="ctr"/>
            <a:r>
              <a:rPr lang="en-US" altLang="ja-JP" sz="1100" dirty="0"/>
              <a:t>BOTYGINA</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a:picLocks noChangeAspect="1"/>
          </p:cNvPicPr>
          <p:nvPr/>
        </p:nvPicPr>
        <p:blipFill>
          <a:blip r:embed="rId5"/>
          <a:stretch>
            <a:fillRect/>
          </a:stretch>
        </p:blipFill>
        <p:spPr>
          <a:xfrm>
            <a:off x="5373642" y="4132679"/>
            <a:ext cx="1700020" cy="1609288"/>
          </a:xfrm>
          <a:prstGeom prst="rect">
            <a:avLst/>
          </a:prstGeom>
        </p:spPr>
      </p:pic>
      <p:sp>
        <p:nvSpPr>
          <p:cNvPr id="15" name="テキスト ボックス 14"/>
          <p:cNvSpPr txBox="1"/>
          <p:nvPr/>
        </p:nvSpPr>
        <p:spPr>
          <a:xfrm>
            <a:off x="7505736" y="5837336"/>
            <a:ext cx="2141556" cy="600164"/>
          </a:xfrm>
          <a:prstGeom prst="rect">
            <a:avLst/>
          </a:prstGeom>
          <a:solidFill>
            <a:schemeClr val="accent3">
              <a:lumMod val="60000"/>
              <a:lumOff val="40000"/>
            </a:schemeClr>
          </a:solidFill>
        </p:spPr>
        <p:txBody>
          <a:bodyPr wrap="square" rtlCol="0">
            <a:spAutoFit/>
          </a:bodyPr>
          <a:lstStyle/>
          <a:p>
            <a:pPr algn="ctr"/>
            <a:r>
              <a:rPr lang="en-US" altLang="ja-JP" sz="1100" dirty="0"/>
              <a:t>D082907-0001</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[2013-07-08]</a:t>
            </a:r>
          </a:p>
          <a:p>
            <a:pPr algn="ctr"/>
            <a:r>
              <a:rPr lang="en-US" altLang="ja-JP" sz="1100" dirty="0"/>
              <a:t>Get up for playgrounds</a:t>
            </a:r>
          </a:p>
          <a:p>
            <a:pPr algn="ctr"/>
            <a:r>
              <a:rPr lang="en-US" altLang="ja-JP" sz="1100" dirty="0"/>
              <a:t>KINEPOLIS GROUP N.V.</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6"/>
          <a:stretch>
            <a:fillRect/>
          </a:stretch>
        </p:blipFill>
        <p:spPr>
          <a:xfrm>
            <a:off x="7362610" y="4526326"/>
            <a:ext cx="2343364" cy="897069"/>
          </a:xfrm>
          <a:prstGeom prst="rect">
            <a:avLst/>
          </a:prstGeom>
        </p:spPr>
      </p:pic>
    </p:spTree>
    <p:extLst>
      <p:ext uri="{BB962C8B-B14F-4D97-AF65-F5344CB8AC3E}">
        <p14:creationId xmlns:p14="http://schemas.microsoft.com/office/powerpoint/2010/main" val="265045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グループ化 72"/>
          <p:cNvGrpSpPr/>
          <p:nvPr/>
        </p:nvGrpSpPr>
        <p:grpSpPr>
          <a:xfrm>
            <a:off x="5452531" y="2619490"/>
            <a:ext cx="2048569" cy="1670197"/>
            <a:chOff x="2578531" y="1489547"/>
            <a:chExt cx="6182464" cy="5040560"/>
          </a:xfrm>
        </p:grpSpPr>
        <p:grpSp>
          <p:nvGrpSpPr>
            <p:cNvPr id="74" name="グループ化 73"/>
            <p:cNvGrpSpPr/>
            <p:nvPr/>
          </p:nvGrpSpPr>
          <p:grpSpPr>
            <a:xfrm>
              <a:off x="2578531" y="1489547"/>
              <a:ext cx="6182464" cy="5040560"/>
              <a:chOff x="1794872" y="908720"/>
              <a:chExt cx="6182464" cy="5040560"/>
            </a:xfrm>
          </p:grpSpPr>
          <p:sp>
            <p:nvSpPr>
              <p:cNvPr id="80" name="正方形/長方形 79"/>
              <p:cNvSpPr/>
              <p:nvPr/>
            </p:nvSpPr>
            <p:spPr bwMode="auto">
              <a:xfrm>
                <a:off x="1856656" y="908720"/>
                <a:ext cx="6120680" cy="5040560"/>
              </a:xfrm>
              <a:prstGeom prst="rect">
                <a:avLst/>
              </a:prstGeom>
              <a:solidFill>
                <a:schemeClr val="bg1"/>
              </a:solidFill>
              <a:ln w="952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grpSp>
            <p:nvGrpSpPr>
              <p:cNvPr id="81" name="グループ化 80"/>
              <p:cNvGrpSpPr/>
              <p:nvPr/>
            </p:nvGrpSpPr>
            <p:grpSpPr>
              <a:xfrm>
                <a:off x="1794872" y="1484784"/>
                <a:ext cx="5556875" cy="4263697"/>
                <a:chOff x="1356544" y="1415865"/>
                <a:chExt cx="5556875" cy="4263697"/>
              </a:xfrm>
            </p:grpSpPr>
            <p:sp>
              <p:nvSpPr>
                <p:cNvPr id="94" name="フリーフォーム 93"/>
                <p:cNvSpPr/>
                <p:nvPr/>
              </p:nvSpPr>
              <p:spPr bwMode="auto">
                <a:xfrm>
                  <a:off x="1356544" y="4279961"/>
                  <a:ext cx="5556875" cy="1399601"/>
                </a:xfrm>
                <a:custGeom>
                  <a:avLst/>
                  <a:gdLst>
                    <a:gd name="connsiteX0" fmla="*/ 0 w 4105275"/>
                    <a:gd name="connsiteY0" fmla="*/ 514350 h 819150"/>
                    <a:gd name="connsiteX1" fmla="*/ 914400 w 4105275"/>
                    <a:gd name="connsiteY1" fmla="*/ 647700 h 819150"/>
                    <a:gd name="connsiteX2" fmla="*/ 1323975 w 4105275"/>
                    <a:gd name="connsiteY2" fmla="*/ 590550 h 819150"/>
                    <a:gd name="connsiteX3" fmla="*/ 3124200 w 4105275"/>
                    <a:gd name="connsiteY3" fmla="*/ 819150 h 819150"/>
                    <a:gd name="connsiteX4" fmla="*/ 3686175 w 4105275"/>
                    <a:gd name="connsiteY4" fmla="*/ 733425 h 819150"/>
                    <a:gd name="connsiteX5" fmla="*/ 3962400 w 4105275"/>
                    <a:gd name="connsiteY5" fmla="*/ 361950 h 819150"/>
                    <a:gd name="connsiteX6" fmla="*/ 4105275 w 4105275"/>
                    <a:gd name="connsiteY6" fmla="*/ 0 h 819150"/>
                    <a:gd name="connsiteX7" fmla="*/ 3552825 w 4105275"/>
                    <a:gd name="connsiteY7" fmla="*/ 19050 h 819150"/>
                    <a:gd name="connsiteX8" fmla="*/ 1428750 w 4105275"/>
                    <a:gd name="connsiteY8" fmla="*/ 171450 h 819150"/>
                    <a:gd name="connsiteX9" fmla="*/ 0 w 4105275"/>
                    <a:gd name="connsiteY9" fmla="*/ 514350 h 819150"/>
                    <a:gd name="connsiteX0" fmla="*/ 0 w 4105275"/>
                    <a:gd name="connsiteY0" fmla="*/ 514350 h 819150"/>
                    <a:gd name="connsiteX1" fmla="*/ 914400 w 4105275"/>
                    <a:gd name="connsiteY1" fmla="*/ 647700 h 819150"/>
                    <a:gd name="connsiteX2" fmla="*/ 1323975 w 4105275"/>
                    <a:gd name="connsiteY2" fmla="*/ 590550 h 819150"/>
                    <a:gd name="connsiteX3" fmla="*/ 3124200 w 4105275"/>
                    <a:gd name="connsiteY3" fmla="*/ 819150 h 819150"/>
                    <a:gd name="connsiteX4" fmla="*/ 3686175 w 4105275"/>
                    <a:gd name="connsiteY4" fmla="*/ 733425 h 819150"/>
                    <a:gd name="connsiteX5" fmla="*/ 4105275 w 4105275"/>
                    <a:gd name="connsiteY5" fmla="*/ 0 h 819150"/>
                    <a:gd name="connsiteX6" fmla="*/ 3552825 w 4105275"/>
                    <a:gd name="connsiteY6" fmla="*/ 19050 h 819150"/>
                    <a:gd name="connsiteX7" fmla="*/ 1428750 w 4105275"/>
                    <a:gd name="connsiteY7" fmla="*/ 171450 h 819150"/>
                    <a:gd name="connsiteX8" fmla="*/ 0 w 4105275"/>
                    <a:gd name="connsiteY8" fmla="*/ 514350 h 819150"/>
                    <a:gd name="connsiteX0" fmla="*/ 0 w 4105275"/>
                    <a:gd name="connsiteY0" fmla="*/ 514350 h 819150"/>
                    <a:gd name="connsiteX1" fmla="*/ 914400 w 4105275"/>
                    <a:gd name="connsiteY1" fmla="*/ 647700 h 819150"/>
                    <a:gd name="connsiteX2" fmla="*/ 1516452 w 4105275"/>
                    <a:gd name="connsiteY2" fmla="*/ 710944 h 819150"/>
                    <a:gd name="connsiteX3" fmla="*/ 3124200 w 4105275"/>
                    <a:gd name="connsiteY3" fmla="*/ 819150 h 819150"/>
                    <a:gd name="connsiteX4" fmla="*/ 3686175 w 4105275"/>
                    <a:gd name="connsiteY4" fmla="*/ 733425 h 819150"/>
                    <a:gd name="connsiteX5" fmla="*/ 4105275 w 4105275"/>
                    <a:gd name="connsiteY5" fmla="*/ 0 h 819150"/>
                    <a:gd name="connsiteX6" fmla="*/ 3552825 w 4105275"/>
                    <a:gd name="connsiteY6" fmla="*/ 19050 h 819150"/>
                    <a:gd name="connsiteX7" fmla="*/ 1428750 w 4105275"/>
                    <a:gd name="connsiteY7" fmla="*/ 171450 h 819150"/>
                    <a:gd name="connsiteX8" fmla="*/ 0 w 4105275"/>
                    <a:gd name="connsiteY8" fmla="*/ 514350 h 819150"/>
                    <a:gd name="connsiteX0" fmla="*/ 0 w 4105275"/>
                    <a:gd name="connsiteY0" fmla="*/ 514350 h 819150"/>
                    <a:gd name="connsiteX1" fmla="*/ 914400 w 4105275"/>
                    <a:gd name="connsiteY1" fmla="*/ 647700 h 819150"/>
                    <a:gd name="connsiteX2" fmla="*/ 1568945 w 4105275"/>
                    <a:gd name="connsiteY2" fmla="*/ 572491 h 819150"/>
                    <a:gd name="connsiteX3" fmla="*/ 3124200 w 4105275"/>
                    <a:gd name="connsiteY3" fmla="*/ 819150 h 819150"/>
                    <a:gd name="connsiteX4" fmla="*/ 3686175 w 4105275"/>
                    <a:gd name="connsiteY4" fmla="*/ 733425 h 819150"/>
                    <a:gd name="connsiteX5" fmla="*/ 4105275 w 4105275"/>
                    <a:gd name="connsiteY5" fmla="*/ 0 h 819150"/>
                    <a:gd name="connsiteX6" fmla="*/ 3552825 w 4105275"/>
                    <a:gd name="connsiteY6" fmla="*/ 19050 h 819150"/>
                    <a:gd name="connsiteX7" fmla="*/ 1428750 w 4105275"/>
                    <a:gd name="connsiteY7" fmla="*/ 171450 h 819150"/>
                    <a:gd name="connsiteX8" fmla="*/ 0 w 4105275"/>
                    <a:gd name="connsiteY8" fmla="*/ 514350 h 819150"/>
                    <a:gd name="connsiteX0" fmla="*/ 0 w 4105275"/>
                    <a:gd name="connsiteY0" fmla="*/ 514350 h 819150"/>
                    <a:gd name="connsiteX1" fmla="*/ 1141873 w 4105275"/>
                    <a:gd name="connsiteY1" fmla="*/ 599542 h 819150"/>
                    <a:gd name="connsiteX2" fmla="*/ 1568945 w 4105275"/>
                    <a:gd name="connsiteY2" fmla="*/ 572491 h 819150"/>
                    <a:gd name="connsiteX3" fmla="*/ 3124200 w 4105275"/>
                    <a:gd name="connsiteY3" fmla="*/ 819150 h 819150"/>
                    <a:gd name="connsiteX4" fmla="*/ 3686175 w 4105275"/>
                    <a:gd name="connsiteY4" fmla="*/ 733425 h 819150"/>
                    <a:gd name="connsiteX5" fmla="*/ 4105275 w 4105275"/>
                    <a:gd name="connsiteY5" fmla="*/ 0 h 819150"/>
                    <a:gd name="connsiteX6" fmla="*/ 3552825 w 4105275"/>
                    <a:gd name="connsiteY6" fmla="*/ 19050 h 819150"/>
                    <a:gd name="connsiteX7" fmla="*/ 1428750 w 4105275"/>
                    <a:gd name="connsiteY7" fmla="*/ 171450 h 819150"/>
                    <a:gd name="connsiteX8" fmla="*/ 0 w 4105275"/>
                    <a:gd name="connsiteY8" fmla="*/ 514350 h 819150"/>
                    <a:gd name="connsiteX0" fmla="*/ 0 w 4114024"/>
                    <a:gd name="connsiteY0" fmla="*/ 448133 h 819150"/>
                    <a:gd name="connsiteX1" fmla="*/ 1150622 w 4114024"/>
                    <a:gd name="connsiteY1" fmla="*/ 599542 h 819150"/>
                    <a:gd name="connsiteX2" fmla="*/ 1577694 w 4114024"/>
                    <a:gd name="connsiteY2" fmla="*/ 572491 h 819150"/>
                    <a:gd name="connsiteX3" fmla="*/ 3132949 w 4114024"/>
                    <a:gd name="connsiteY3" fmla="*/ 819150 h 819150"/>
                    <a:gd name="connsiteX4" fmla="*/ 3694924 w 4114024"/>
                    <a:gd name="connsiteY4" fmla="*/ 733425 h 819150"/>
                    <a:gd name="connsiteX5" fmla="*/ 4114024 w 4114024"/>
                    <a:gd name="connsiteY5" fmla="*/ 0 h 819150"/>
                    <a:gd name="connsiteX6" fmla="*/ 3561574 w 4114024"/>
                    <a:gd name="connsiteY6" fmla="*/ 19050 h 819150"/>
                    <a:gd name="connsiteX7" fmla="*/ 1437499 w 4114024"/>
                    <a:gd name="connsiteY7" fmla="*/ 171450 h 819150"/>
                    <a:gd name="connsiteX8" fmla="*/ 0 w 4114024"/>
                    <a:gd name="connsiteY8" fmla="*/ 448133 h 819150"/>
                    <a:gd name="connsiteX0" fmla="*/ 0 w 4122773"/>
                    <a:gd name="connsiteY0" fmla="*/ 333758 h 819150"/>
                    <a:gd name="connsiteX1" fmla="*/ 1159371 w 4122773"/>
                    <a:gd name="connsiteY1" fmla="*/ 599542 h 819150"/>
                    <a:gd name="connsiteX2" fmla="*/ 1586443 w 4122773"/>
                    <a:gd name="connsiteY2" fmla="*/ 572491 h 819150"/>
                    <a:gd name="connsiteX3" fmla="*/ 3141698 w 4122773"/>
                    <a:gd name="connsiteY3" fmla="*/ 819150 h 819150"/>
                    <a:gd name="connsiteX4" fmla="*/ 3703673 w 4122773"/>
                    <a:gd name="connsiteY4" fmla="*/ 733425 h 819150"/>
                    <a:gd name="connsiteX5" fmla="*/ 4122773 w 4122773"/>
                    <a:gd name="connsiteY5" fmla="*/ 0 h 819150"/>
                    <a:gd name="connsiteX6" fmla="*/ 3570323 w 4122773"/>
                    <a:gd name="connsiteY6" fmla="*/ 19050 h 819150"/>
                    <a:gd name="connsiteX7" fmla="*/ 1446248 w 4122773"/>
                    <a:gd name="connsiteY7" fmla="*/ 171450 h 819150"/>
                    <a:gd name="connsiteX8" fmla="*/ 0 w 4122773"/>
                    <a:gd name="connsiteY8" fmla="*/ 333758 h 819150"/>
                    <a:gd name="connsiteX0" fmla="*/ 0 w 4157769"/>
                    <a:gd name="connsiteY0" fmla="*/ 303660 h 819150"/>
                    <a:gd name="connsiteX1" fmla="*/ 1194367 w 4157769"/>
                    <a:gd name="connsiteY1" fmla="*/ 599542 h 819150"/>
                    <a:gd name="connsiteX2" fmla="*/ 1621439 w 4157769"/>
                    <a:gd name="connsiteY2" fmla="*/ 572491 h 819150"/>
                    <a:gd name="connsiteX3" fmla="*/ 3176694 w 4157769"/>
                    <a:gd name="connsiteY3" fmla="*/ 819150 h 819150"/>
                    <a:gd name="connsiteX4" fmla="*/ 3738669 w 4157769"/>
                    <a:gd name="connsiteY4" fmla="*/ 733425 h 819150"/>
                    <a:gd name="connsiteX5" fmla="*/ 4157769 w 4157769"/>
                    <a:gd name="connsiteY5" fmla="*/ 0 h 819150"/>
                    <a:gd name="connsiteX6" fmla="*/ 3605319 w 4157769"/>
                    <a:gd name="connsiteY6" fmla="*/ 19050 h 819150"/>
                    <a:gd name="connsiteX7" fmla="*/ 1481244 w 4157769"/>
                    <a:gd name="connsiteY7" fmla="*/ 171450 h 819150"/>
                    <a:gd name="connsiteX8" fmla="*/ 0 w 4157769"/>
                    <a:gd name="connsiteY8" fmla="*/ 303660 h 819150"/>
                    <a:gd name="connsiteX0" fmla="*/ 0 w 4323999"/>
                    <a:gd name="connsiteY0" fmla="*/ 303660 h 819150"/>
                    <a:gd name="connsiteX1" fmla="*/ 1360597 w 4323999"/>
                    <a:gd name="connsiteY1" fmla="*/ 599542 h 819150"/>
                    <a:gd name="connsiteX2" fmla="*/ 1787669 w 4323999"/>
                    <a:gd name="connsiteY2" fmla="*/ 572491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23999"/>
                    <a:gd name="connsiteY0" fmla="*/ 303660 h 819150"/>
                    <a:gd name="connsiteX1" fmla="*/ 1360597 w 4323999"/>
                    <a:gd name="connsiteY1" fmla="*/ 599542 h 819150"/>
                    <a:gd name="connsiteX2" fmla="*/ 1988894 w 4323999"/>
                    <a:gd name="connsiteY2" fmla="*/ 650747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23999"/>
                    <a:gd name="connsiteY0" fmla="*/ 303660 h 819150"/>
                    <a:gd name="connsiteX1" fmla="*/ 1360597 w 4323999"/>
                    <a:gd name="connsiteY1" fmla="*/ 599542 h 819150"/>
                    <a:gd name="connsiteX2" fmla="*/ 2041388 w 4323999"/>
                    <a:gd name="connsiteY2" fmla="*/ 572491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23999"/>
                    <a:gd name="connsiteY0" fmla="*/ 303660 h 819150"/>
                    <a:gd name="connsiteX1" fmla="*/ 1360597 w 4323999"/>
                    <a:gd name="connsiteY1" fmla="*/ 599542 h 819150"/>
                    <a:gd name="connsiteX2" fmla="*/ 2330103 w 4323999"/>
                    <a:gd name="connsiteY2" fmla="*/ 578511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23999"/>
                    <a:gd name="connsiteY0" fmla="*/ 303660 h 819150"/>
                    <a:gd name="connsiteX1" fmla="*/ 1780546 w 4323999"/>
                    <a:gd name="connsiteY1" fmla="*/ 611582 h 819150"/>
                    <a:gd name="connsiteX2" fmla="*/ 2330103 w 4323999"/>
                    <a:gd name="connsiteY2" fmla="*/ 578511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15250"/>
                    <a:gd name="connsiteY0" fmla="*/ 424054 h 819150"/>
                    <a:gd name="connsiteX1" fmla="*/ 1771797 w 4315250"/>
                    <a:gd name="connsiteY1" fmla="*/ 611582 h 819150"/>
                    <a:gd name="connsiteX2" fmla="*/ 2321354 w 4315250"/>
                    <a:gd name="connsiteY2" fmla="*/ 578511 h 819150"/>
                    <a:gd name="connsiteX3" fmla="*/ 3334175 w 4315250"/>
                    <a:gd name="connsiteY3" fmla="*/ 819150 h 819150"/>
                    <a:gd name="connsiteX4" fmla="*/ 3896150 w 4315250"/>
                    <a:gd name="connsiteY4" fmla="*/ 733425 h 819150"/>
                    <a:gd name="connsiteX5" fmla="*/ 4315250 w 4315250"/>
                    <a:gd name="connsiteY5" fmla="*/ 0 h 819150"/>
                    <a:gd name="connsiteX6" fmla="*/ 3762800 w 4315250"/>
                    <a:gd name="connsiteY6" fmla="*/ 19050 h 819150"/>
                    <a:gd name="connsiteX7" fmla="*/ 1638725 w 4315250"/>
                    <a:gd name="connsiteY7" fmla="*/ 171450 h 819150"/>
                    <a:gd name="connsiteX8" fmla="*/ 0 w 4315250"/>
                    <a:gd name="connsiteY8" fmla="*/ 424054 h 819150"/>
                    <a:gd name="connsiteX0" fmla="*/ 0 w 4052782"/>
                    <a:gd name="connsiteY0" fmla="*/ 586586 h 819150"/>
                    <a:gd name="connsiteX1" fmla="*/ 1509329 w 4052782"/>
                    <a:gd name="connsiteY1" fmla="*/ 611582 h 819150"/>
                    <a:gd name="connsiteX2" fmla="*/ 2058886 w 4052782"/>
                    <a:gd name="connsiteY2" fmla="*/ 578511 h 819150"/>
                    <a:gd name="connsiteX3" fmla="*/ 3071707 w 4052782"/>
                    <a:gd name="connsiteY3" fmla="*/ 819150 h 819150"/>
                    <a:gd name="connsiteX4" fmla="*/ 3633682 w 4052782"/>
                    <a:gd name="connsiteY4" fmla="*/ 733425 h 819150"/>
                    <a:gd name="connsiteX5" fmla="*/ 4052782 w 4052782"/>
                    <a:gd name="connsiteY5" fmla="*/ 0 h 819150"/>
                    <a:gd name="connsiteX6" fmla="*/ 3500332 w 4052782"/>
                    <a:gd name="connsiteY6" fmla="*/ 19050 h 819150"/>
                    <a:gd name="connsiteX7" fmla="*/ 1376257 w 4052782"/>
                    <a:gd name="connsiteY7" fmla="*/ 171450 h 819150"/>
                    <a:gd name="connsiteX8" fmla="*/ 0 w 4052782"/>
                    <a:gd name="connsiteY8" fmla="*/ 586586 h 819150"/>
                    <a:gd name="connsiteX0" fmla="*/ 0 w 4254007"/>
                    <a:gd name="connsiteY0" fmla="*/ 466192 h 819150"/>
                    <a:gd name="connsiteX1" fmla="*/ 1710554 w 4254007"/>
                    <a:gd name="connsiteY1" fmla="*/ 611582 h 819150"/>
                    <a:gd name="connsiteX2" fmla="*/ 2260111 w 4254007"/>
                    <a:gd name="connsiteY2" fmla="*/ 578511 h 819150"/>
                    <a:gd name="connsiteX3" fmla="*/ 3272932 w 4254007"/>
                    <a:gd name="connsiteY3" fmla="*/ 819150 h 819150"/>
                    <a:gd name="connsiteX4" fmla="*/ 3834907 w 4254007"/>
                    <a:gd name="connsiteY4" fmla="*/ 733425 h 819150"/>
                    <a:gd name="connsiteX5" fmla="*/ 4254007 w 4254007"/>
                    <a:gd name="connsiteY5" fmla="*/ 0 h 819150"/>
                    <a:gd name="connsiteX6" fmla="*/ 3701557 w 4254007"/>
                    <a:gd name="connsiteY6" fmla="*/ 19050 h 819150"/>
                    <a:gd name="connsiteX7" fmla="*/ 1577482 w 4254007"/>
                    <a:gd name="connsiteY7" fmla="*/ 171450 h 819150"/>
                    <a:gd name="connsiteX8" fmla="*/ 0 w 4254007"/>
                    <a:gd name="connsiteY8" fmla="*/ 466192 h 819150"/>
                    <a:gd name="connsiteX0" fmla="*/ 0 w 4254007"/>
                    <a:gd name="connsiteY0" fmla="*/ 466192 h 819150"/>
                    <a:gd name="connsiteX1" fmla="*/ 1710554 w 4254007"/>
                    <a:gd name="connsiteY1" fmla="*/ 611582 h 819150"/>
                    <a:gd name="connsiteX2" fmla="*/ 2251362 w 4254007"/>
                    <a:gd name="connsiteY2" fmla="*/ 578511 h 819150"/>
                    <a:gd name="connsiteX3" fmla="*/ 3272932 w 4254007"/>
                    <a:gd name="connsiteY3" fmla="*/ 819150 h 819150"/>
                    <a:gd name="connsiteX4" fmla="*/ 3834907 w 4254007"/>
                    <a:gd name="connsiteY4" fmla="*/ 733425 h 819150"/>
                    <a:gd name="connsiteX5" fmla="*/ 4254007 w 4254007"/>
                    <a:gd name="connsiteY5" fmla="*/ 0 h 819150"/>
                    <a:gd name="connsiteX6" fmla="*/ 3701557 w 4254007"/>
                    <a:gd name="connsiteY6" fmla="*/ 19050 h 819150"/>
                    <a:gd name="connsiteX7" fmla="*/ 1577482 w 4254007"/>
                    <a:gd name="connsiteY7" fmla="*/ 171450 h 819150"/>
                    <a:gd name="connsiteX8" fmla="*/ 0 w 4254007"/>
                    <a:gd name="connsiteY8" fmla="*/ 466192 h 819150"/>
                    <a:gd name="connsiteX0" fmla="*/ 0 w 4254007"/>
                    <a:gd name="connsiteY0" fmla="*/ 466192 h 733425"/>
                    <a:gd name="connsiteX1" fmla="*/ 1710554 w 4254007"/>
                    <a:gd name="connsiteY1" fmla="*/ 611582 h 733425"/>
                    <a:gd name="connsiteX2" fmla="*/ 2251362 w 4254007"/>
                    <a:gd name="connsiteY2" fmla="*/ 578511 h 733425"/>
                    <a:gd name="connsiteX3" fmla="*/ 3412915 w 4254007"/>
                    <a:gd name="connsiteY3" fmla="*/ 692736 h 733425"/>
                    <a:gd name="connsiteX4" fmla="*/ 3834907 w 4254007"/>
                    <a:gd name="connsiteY4" fmla="*/ 733425 h 733425"/>
                    <a:gd name="connsiteX5" fmla="*/ 4254007 w 4254007"/>
                    <a:gd name="connsiteY5" fmla="*/ 0 h 733425"/>
                    <a:gd name="connsiteX6" fmla="*/ 3701557 w 4254007"/>
                    <a:gd name="connsiteY6" fmla="*/ 19050 h 733425"/>
                    <a:gd name="connsiteX7" fmla="*/ 1577482 w 4254007"/>
                    <a:gd name="connsiteY7" fmla="*/ 171450 h 733425"/>
                    <a:gd name="connsiteX8" fmla="*/ 0 w 4254007"/>
                    <a:gd name="connsiteY8" fmla="*/ 466192 h 733425"/>
                    <a:gd name="connsiteX0" fmla="*/ 0 w 4254007"/>
                    <a:gd name="connsiteY0" fmla="*/ 466192 h 733425"/>
                    <a:gd name="connsiteX1" fmla="*/ 1710554 w 4254007"/>
                    <a:gd name="connsiteY1" fmla="*/ 611582 h 733425"/>
                    <a:gd name="connsiteX2" fmla="*/ 2076383 w 4254007"/>
                    <a:gd name="connsiteY2" fmla="*/ 584531 h 733425"/>
                    <a:gd name="connsiteX3" fmla="*/ 3412915 w 4254007"/>
                    <a:gd name="connsiteY3" fmla="*/ 692736 h 733425"/>
                    <a:gd name="connsiteX4" fmla="*/ 3834907 w 4254007"/>
                    <a:gd name="connsiteY4" fmla="*/ 733425 h 733425"/>
                    <a:gd name="connsiteX5" fmla="*/ 4254007 w 4254007"/>
                    <a:gd name="connsiteY5" fmla="*/ 0 h 733425"/>
                    <a:gd name="connsiteX6" fmla="*/ 3701557 w 4254007"/>
                    <a:gd name="connsiteY6" fmla="*/ 19050 h 733425"/>
                    <a:gd name="connsiteX7" fmla="*/ 1577482 w 4254007"/>
                    <a:gd name="connsiteY7" fmla="*/ 171450 h 733425"/>
                    <a:gd name="connsiteX8" fmla="*/ 0 w 4254007"/>
                    <a:gd name="connsiteY8" fmla="*/ 466192 h 733425"/>
                    <a:gd name="connsiteX0" fmla="*/ 0 w 4254007"/>
                    <a:gd name="connsiteY0" fmla="*/ 466192 h 733425"/>
                    <a:gd name="connsiteX1" fmla="*/ 1710554 w 4254007"/>
                    <a:gd name="connsiteY1" fmla="*/ 611582 h 733425"/>
                    <a:gd name="connsiteX2" fmla="*/ 2137626 w 4254007"/>
                    <a:gd name="connsiteY2" fmla="*/ 662787 h 733425"/>
                    <a:gd name="connsiteX3" fmla="*/ 3412915 w 4254007"/>
                    <a:gd name="connsiteY3" fmla="*/ 692736 h 733425"/>
                    <a:gd name="connsiteX4" fmla="*/ 3834907 w 4254007"/>
                    <a:gd name="connsiteY4" fmla="*/ 733425 h 733425"/>
                    <a:gd name="connsiteX5" fmla="*/ 4254007 w 4254007"/>
                    <a:gd name="connsiteY5" fmla="*/ 0 h 733425"/>
                    <a:gd name="connsiteX6" fmla="*/ 3701557 w 4254007"/>
                    <a:gd name="connsiteY6" fmla="*/ 19050 h 733425"/>
                    <a:gd name="connsiteX7" fmla="*/ 1577482 w 4254007"/>
                    <a:gd name="connsiteY7" fmla="*/ 171450 h 733425"/>
                    <a:gd name="connsiteX8" fmla="*/ 0 w 4254007"/>
                    <a:gd name="connsiteY8" fmla="*/ 466192 h 733425"/>
                    <a:gd name="connsiteX0" fmla="*/ 0 w 4254007"/>
                    <a:gd name="connsiteY0" fmla="*/ 466192 h 721386"/>
                    <a:gd name="connsiteX1" fmla="*/ 1710554 w 4254007"/>
                    <a:gd name="connsiteY1" fmla="*/ 611582 h 721386"/>
                    <a:gd name="connsiteX2" fmla="*/ 2137626 w 4254007"/>
                    <a:gd name="connsiteY2" fmla="*/ 662787 h 721386"/>
                    <a:gd name="connsiteX3" fmla="*/ 3412915 w 4254007"/>
                    <a:gd name="connsiteY3" fmla="*/ 692736 h 721386"/>
                    <a:gd name="connsiteX4" fmla="*/ 3966141 w 4254007"/>
                    <a:gd name="connsiteY4" fmla="*/ 721386 h 721386"/>
                    <a:gd name="connsiteX5" fmla="*/ 4254007 w 4254007"/>
                    <a:gd name="connsiteY5" fmla="*/ 0 h 721386"/>
                    <a:gd name="connsiteX6" fmla="*/ 3701557 w 4254007"/>
                    <a:gd name="connsiteY6" fmla="*/ 19050 h 721386"/>
                    <a:gd name="connsiteX7" fmla="*/ 1577482 w 4254007"/>
                    <a:gd name="connsiteY7" fmla="*/ 171450 h 721386"/>
                    <a:gd name="connsiteX8" fmla="*/ 0 w 4254007"/>
                    <a:gd name="connsiteY8" fmla="*/ 466192 h 721386"/>
                    <a:gd name="connsiteX0" fmla="*/ 0 w 4936424"/>
                    <a:gd name="connsiteY0" fmla="*/ 447142 h 702336"/>
                    <a:gd name="connsiteX1" fmla="*/ 1710554 w 4936424"/>
                    <a:gd name="connsiteY1" fmla="*/ 592532 h 702336"/>
                    <a:gd name="connsiteX2" fmla="*/ 2137626 w 4936424"/>
                    <a:gd name="connsiteY2" fmla="*/ 643737 h 702336"/>
                    <a:gd name="connsiteX3" fmla="*/ 3412915 w 4936424"/>
                    <a:gd name="connsiteY3" fmla="*/ 673686 h 702336"/>
                    <a:gd name="connsiteX4" fmla="*/ 3966141 w 4936424"/>
                    <a:gd name="connsiteY4" fmla="*/ 702336 h 702336"/>
                    <a:gd name="connsiteX5" fmla="*/ 4936424 w 4936424"/>
                    <a:gd name="connsiteY5" fmla="*/ 191640 h 702336"/>
                    <a:gd name="connsiteX6" fmla="*/ 3701557 w 4936424"/>
                    <a:gd name="connsiteY6" fmla="*/ 0 h 702336"/>
                    <a:gd name="connsiteX7" fmla="*/ 1577482 w 4936424"/>
                    <a:gd name="connsiteY7" fmla="*/ 152400 h 702336"/>
                    <a:gd name="connsiteX8" fmla="*/ 0 w 4936424"/>
                    <a:gd name="connsiteY8" fmla="*/ 447142 h 702336"/>
                    <a:gd name="connsiteX0" fmla="*/ 0 w 4936424"/>
                    <a:gd name="connsiteY0" fmla="*/ 447142 h 702336"/>
                    <a:gd name="connsiteX1" fmla="*/ 1710554 w 4936424"/>
                    <a:gd name="connsiteY1" fmla="*/ 592532 h 702336"/>
                    <a:gd name="connsiteX2" fmla="*/ 2137626 w 4936424"/>
                    <a:gd name="connsiteY2" fmla="*/ 643737 h 702336"/>
                    <a:gd name="connsiteX3" fmla="*/ 3412915 w 4936424"/>
                    <a:gd name="connsiteY3" fmla="*/ 673686 h 702336"/>
                    <a:gd name="connsiteX4" fmla="*/ 4036133 w 4936424"/>
                    <a:gd name="connsiteY4" fmla="*/ 702336 h 702336"/>
                    <a:gd name="connsiteX5" fmla="*/ 4936424 w 4936424"/>
                    <a:gd name="connsiteY5" fmla="*/ 191640 h 702336"/>
                    <a:gd name="connsiteX6" fmla="*/ 3701557 w 4936424"/>
                    <a:gd name="connsiteY6" fmla="*/ 0 h 702336"/>
                    <a:gd name="connsiteX7" fmla="*/ 1577482 w 4936424"/>
                    <a:gd name="connsiteY7" fmla="*/ 152400 h 702336"/>
                    <a:gd name="connsiteX8" fmla="*/ 0 w 4936424"/>
                    <a:gd name="connsiteY8" fmla="*/ 447142 h 702336"/>
                    <a:gd name="connsiteX0" fmla="*/ 0 w 5015164"/>
                    <a:gd name="connsiteY0" fmla="*/ 447142 h 702336"/>
                    <a:gd name="connsiteX1" fmla="*/ 1710554 w 5015164"/>
                    <a:gd name="connsiteY1" fmla="*/ 592532 h 702336"/>
                    <a:gd name="connsiteX2" fmla="*/ 2137626 w 5015164"/>
                    <a:gd name="connsiteY2" fmla="*/ 643737 h 702336"/>
                    <a:gd name="connsiteX3" fmla="*/ 3412915 w 5015164"/>
                    <a:gd name="connsiteY3" fmla="*/ 673686 h 702336"/>
                    <a:gd name="connsiteX4" fmla="*/ 4036133 w 5015164"/>
                    <a:gd name="connsiteY4" fmla="*/ 702336 h 702336"/>
                    <a:gd name="connsiteX5" fmla="*/ 5015164 w 5015164"/>
                    <a:gd name="connsiteY5" fmla="*/ 191640 h 702336"/>
                    <a:gd name="connsiteX6" fmla="*/ 3701557 w 5015164"/>
                    <a:gd name="connsiteY6" fmla="*/ 0 h 702336"/>
                    <a:gd name="connsiteX7" fmla="*/ 1577482 w 5015164"/>
                    <a:gd name="connsiteY7" fmla="*/ 152400 h 702336"/>
                    <a:gd name="connsiteX8" fmla="*/ 0 w 5015164"/>
                    <a:gd name="connsiteY8" fmla="*/ 447142 h 702336"/>
                    <a:gd name="connsiteX0" fmla="*/ 0 w 5163896"/>
                    <a:gd name="connsiteY0" fmla="*/ 513359 h 702336"/>
                    <a:gd name="connsiteX1" fmla="*/ 1859286 w 5163896"/>
                    <a:gd name="connsiteY1" fmla="*/ 59253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726214 w 5163896"/>
                    <a:gd name="connsiteY7" fmla="*/ 152400 h 702336"/>
                    <a:gd name="connsiteX8" fmla="*/ 0 w 5163896"/>
                    <a:gd name="connsiteY8" fmla="*/ 513359 h 702336"/>
                    <a:gd name="connsiteX0" fmla="*/ 0 w 5163896"/>
                    <a:gd name="connsiteY0" fmla="*/ 513359 h 702336"/>
                    <a:gd name="connsiteX1" fmla="*/ 1859286 w 5163896"/>
                    <a:gd name="connsiteY1" fmla="*/ 59253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930061 w 5163896"/>
                    <a:gd name="connsiteY7" fmla="*/ 182498 h 702336"/>
                    <a:gd name="connsiteX8" fmla="*/ 0 w 5163896"/>
                    <a:gd name="connsiteY8" fmla="*/ 513359 h 702336"/>
                    <a:gd name="connsiteX0" fmla="*/ 0 w 5163896"/>
                    <a:gd name="connsiteY0" fmla="*/ 513359 h 702336"/>
                    <a:gd name="connsiteX1" fmla="*/ 1859286 w 5163896"/>
                    <a:gd name="connsiteY1" fmla="*/ 59253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070044 w 5163896"/>
                    <a:gd name="connsiteY7" fmla="*/ 188518 h 702336"/>
                    <a:gd name="connsiteX8" fmla="*/ 0 w 5163896"/>
                    <a:gd name="connsiteY8" fmla="*/ 513359 h 702336"/>
                    <a:gd name="connsiteX0" fmla="*/ 0 w 5163896"/>
                    <a:gd name="connsiteY0" fmla="*/ 513359 h 702336"/>
                    <a:gd name="connsiteX1" fmla="*/ 1859286 w 5163896"/>
                    <a:gd name="connsiteY1" fmla="*/ 59253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192529 w 5163896"/>
                    <a:gd name="connsiteY7" fmla="*/ 188518 h 702336"/>
                    <a:gd name="connsiteX8" fmla="*/ 0 w 5163896"/>
                    <a:gd name="connsiteY8" fmla="*/ 513359 h 702336"/>
                    <a:gd name="connsiteX0" fmla="*/ 0 w 5163896"/>
                    <a:gd name="connsiteY0" fmla="*/ 513359 h 702336"/>
                    <a:gd name="connsiteX1" fmla="*/ 1868035 w 5163896"/>
                    <a:gd name="connsiteY1" fmla="*/ 634670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192529 w 5163896"/>
                    <a:gd name="connsiteY7" fmla="*/ 188518 h 702336"/>
                    <a:gd name="connsiteX8" fmla="*/ 0 w 5163896"/>
                    <a:gd name="connsiteY8" fmla="*/ 513359 h 702336"/>
                    <a:gd name="connsiteX0" fmla="*/ 0 w 5163896"/>
                    <a:gd name="connsiteY0" fmla="*/ 513359 h 702336"/>
                    <a:gd name="connsiteX1" fmla="*/ 1868035 w 5163896"/>
                    <a:gd name="connsiteY1" fmla="*/ 59855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192529 w 5163896"/>
                    <a:gd name="connsiteY7" fmla="*/ 188518 h 702336"/>
                    <a:gd name="connsiteX8" fmla="*/ 0 w 5163896"/>
                    <a:gd name="connsiteY8" fmla="*/ 513359 h 702336"/>
                    <a:gd name="connsiteX0" fmla="*/ 0 w 5076407"/>
                    <a:gd name="connsiteY0" fmla="*/ 501320 h 702336"/>
                    <a:gd name="connsiteX1" fmla="*/ 1780546 w 5076407"/>
                    <a:gd name="connsiteY1" fmla="*/ 598552 h 702336"/>
                    <a:gd name="connsiteX2" fmla="*/ 2198869 w 5076407"/>
                    <a:gd name="connsiteY2" fmla="*/ 643737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780546 w 5076407"/>
                    <a:gd name="connsiteY1" fmla="*/ 598552 h 702336"/>
                    <a:gd name="connsiteX2" fmla="*/ 2198869 w 5076407"/>
                    <a:gd name="connsiteY2" fmla="*/ 643737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780546 w 5076407"/>
                    <a:gd name="connsiteY1" fmla="*/ 598552 h 702336"/>
                    <a:gd name="connsiteX2" fmla="*/ 2233865 w 5076407"/>
                    <a:gd name="connsiteY2" fmla="*/ 607619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868036 w 5076407"/>
                    <a:gd name="connsiteY1" fmla="*/ 640690 h 702336"/>
                    <a:gd name="connsiteX2" fmla="*/ 2233865 w 5076407"/>
                    <a:gd name="connsiteY2" fmla="*/ 607619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911781 w 5076407"/>
                    <a:gd name="connsiteY1" fmla="*/ 616611 h 702336"/>
                    <a:gd name="connsiteX2" fmla="*/ 2233865 w 5076407"/>
                    <a:gd name="connsiteY2" fmla="*/ 607619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911781 w 5076407"/>
                    <a:gd name="connsiteY1" fmla="*/ 604572 h 702336"/>
                    <a:gd name="connsiteX2" fmla="*/ 2233865 w 5076407"/>
                    <a:gd name="connsiteY2" fmla="*/ 607619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4980169"/>
                    <a:gd name="connsiteY0" fmla="*/ 501320 h 702336"/>
                    <a:gd name="connsiteX1" fmla="*/ 1815543 w 4980169"/>
                    <a:gd name="connsiteY1" fmla="*/ 604572 h 702336"/>
                    <a:gd name="connsiteX2" fmla="*/ 2137627 w 4980169"/>
                    <a:gd name="connsiteY2" fmla="*/ 607619 h 702336"/>
                    <a:gd name="connsiteX3" fmla="*/ 3377920 w 4980169"/>
                    <a:gd name="connsiteY3" fmla="*/ 673686 h 702336"/>
                    <a:gd name="connsiteX4" fmla="*/ 4001138 w 4980169"/>
                    <a:gd name="connsiteY4" fmla="*/ 702336 h 702336"/>
                    <a:gd name="connsiteX5" fmla="*/ 4980169 w 4980169"/>
                    <a:gd name="connsiteY5" fmla="*/ 191640 h 702336"/>
                    <a:gd name="connsiteX6" fmla="*/ 3666562 w 4980169"/>
                    <a:gd name="connsiteY6" fmla="*/ 0 h 702336"/>
                    <a:gd name="connsiteX7" fmla="*/ 1008802 w 4980169"/>
                    <a:gd name="connsiteY7" fmla="*/ 188518 h 702336"/>
                    <a:gd name="connsiteX8" fmla="*/ 0 w 4980169"/>
                    <a:gd name="connsiteY8" fmla="*/ 501320 h 702336"/>
                    <a:gd name="connsiteX0" fmla="*/ 0 w 4883931"/>
                    <a:gd name="connsiteY0" fmla="*/ 501320 h 702336"/>
                    <a:gd name="connsiteX1" fmla="*/ 1719305 w 4883931"/>
                    <a:gd name="connsiteY1" fmla="*/ 604572 h 702336"/>
                    <a:gd name="connsiteX2" fmla="*/ 2041389 w 4883931"/>
                    <a:gd name="connsiteY2" fmla="*/ 607619 h 702336"/>
                    <a:gd name="connsiteX3" fmla="*/ 3281682 w 4883931"/>
                    <a:gd name="connsiteY3" fmla="*/ 673686 h 702336"/>
                    <a:gd name="connsiteX4" fmla="*/ 3904900 w 4883931"/>
                    <a:gd name="connsiteY4" fmla="*/ 702336 h 702336"/>
                    <a:gd name="connsiteX5" fmla="*/ 4883931 w 4883931"/>
                    <a:gd name="connsiteY5" fmla="*/ 191640 h 702336"/>
                    <a:gd name="connsiteX6" fmla="*/ 3570324 w 4883931"/>
                    <a:gd name="connsiteY6" fmla="*/ 0 h 702336"/>
                    <a:gd name="connsiteX7" fmla="*/ 912564 w 4883931"/>
                    <a:gd name="connsiteY7" fmla="*/ 188518 h 702336"/>
                    <a:gd name="connsiteX8" fmla="*/ 0 w 4883931"/>
                    <a:gd name="connsiteY8" fmla="*/ 501320 h 702336"/>
                    <a:gd name="connsiteX0" fmla="*/ 0 w 4848935"/>
                    <a:gd name="connsiteY0" fmla="*/ 483261 h 702336"/>
                    <a:gd name="connsiteX1" fmla="*/ 1684309 w 4848935"/>
                    <a:gd name="connsiteY1" fmla="*/ 604572 h 702336"/>
                    <a:gd name="connsiteX2" fmla="*/ 2006393 w 4848935"/>
                    <a:gd name="connsiteY2" fmla="*/ 607619 h 702336"/>
                    <a:gd name="connsiteX3" fmla="*/ 3246686 w 4848935"/>
                    <a:gd name="connsiteY3" fmla="*/ 673686 h 702336"/>
                    <a:gd name="connsiteX4" fmla="*/ 3869904 w 4848935"/>
                    <a:gd name="connsiteY4" fmla="*/ 702336 h 702336"/>
                    <a:gd name="connsiteX5" fmla="*/ 4848935 w 4848935"/>
                    <a:gd name="connsiteY5" fmla="*/ 191640 h 702336"/>
                    <a:gd name="connsiteX6" fmla="*/ 3535328 w 4848935"/>
                    <a:gd name="connsiteY6" fmla="*/ 0 h 702336"/>
                    <a:gd name="connsiteX7" fmla="*/ 877568 w 4848935"/>
                    <a:gd name="connsiteY7" fmla="*/ 188518 h 702336"/>
                    <a:gd name="connsiteX8" fmla="*/ 0 w 4848935"/>
                    <a:gd name="connsiteY8" fmla="*/ 483261 h 702336"/>
                    <a:gd name="connsiteX0" fmla="*/ 0 w 4848935"/>
                    <a:gd name="connsiteY0" fmla="*/ 519379 h 702336"/>
                    <a:gd name="connsiteX1" fmla="*/ 1684309 w 4848935"/>
                    <a:gd name="connsiteY1" fmla="*/ 604572 h 702336"/>
                    <a:gd name="connsiteX2" fmla="*/ 2006393 w 4848935"/>
                    <a:gd name="connsiteY2" fmla="*/ 607619 h 702336"/>
                    <a:gd name="connsiteX3" fmla="*/ 3246686 w 4848935"/>
                    <a:gd name="connsiteY3" fmla="*/ 673686 h 702336"/>
                    <a:gd name="connsiteX4" fmla="*/ 3869904 w 4848935"/>
                    <a:gd name="connsiteY4" fmla="*/ 702336 h 702336"/>
                    <a:gd name="connsiteX5" fmla="*/ 4848935 w 4848935"/>
                    <a:gd name="connsiteY5" fmla="*/ 191640 h 702336"/>
                    <a:gd name="connsiteX6" fmla="*/ 3535328 w 4848935"/>
                    <a:gd name="connsiteY6" fmla="*/ 0 h 702336"/>
                    <a:gd name="connsiteX7" fmla="*/ 877568 w 4848935"/>
                    <a:gd name="connsiteY7" fmla="*/ 188518 h 702336"/>
                    <a:gd name="connsiteX8" fmla="*/ 0 w 4848935"/>
                    <a:gd name="connsiteY8" fmla="*/ 519379 h 702336"/>
                    <a:gd name="connsiteX0" fmla="*/ 0 w 4805190"/>
                    <a:gd name="connsiteY0" fmla="*/ 519379 h 702336"/>
                    <a:gd name="connsiteX1" fmla="*/ 1640564 w 4805190"/>
                    <a:gd name="connsiteY1" fmla="*/ 604572 h 702336"/>
                    <a:gd name="connsiteX2" fmla="*/ 1962648 w 4805190"/>
                    <a:gd name="connsiteY2" fmla="*/ 607619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640564 w 4805190"/>
                    <a:gd name="connsiteY1" fmla="*/ 604572 h 702336"/>
                    <a:gd name="connsiteX2" fmla="*/ 2015141 w 4805190"/>
                    <a:gd name="connsiteY2" fmla="*/ 607619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640564 w 4805190"/>
                    <a:gd name="connsiteY1" fmla="*/ 604572 h 702336"/>
                    <a:gd name="connsiteX2" fmla="*/ 2015141 w 4805190"/>
                    <a:gd name="connsiteY2" fmla="*/ 643737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640564 w 4805190"/>
                    <a:gd name="connsiteY1" fmla="*/ 604572 h 702336"/>
                    <a:gd name="connsiteX2" fmla="*/ 2006393 w 4805190"/>
                    <a:gd name="connsiteY2" fmla="*/ 613639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780547 w 4805190"/>
                    <a:gd name="connsiteY1" fmla="*/ 684835 h 702336"/>
                    <a:gd name="connsiteX2" fmla="*/ 2006393 w 4805190"/>
                    <a:gd name="connsiteY2" fmla="*/ 613639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780547 w 4805190"/>
                    <a:gd name="connsiteY1" fmla="*/ 684835 h 702336"/>
                    <a:gd name="connsiteX2" fmla="*/ 2228033 w 4805190"/>
                    <a:gd name="connsiteY2" fmla="*/ 605612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780547 w 4805190"/>
                    <a:gd name="connsiteY1" fmla="*/ 684835 h 702336"/>
                    <a:gd name="connsiteX2" fmla="*/ 2403012 w 4805190"/>
                    <a:gd name="connsiteY2" fmla="*/ 605612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792212 w 4805190"/>
                    <a:gd name="connsiteY1" fmla="*/ 644704 h 702336"/>
                    <a:gd name="connsiteX2" fmla="*/ 2403012 w 4805190"/>
                    <a:gd name="connsiteY2" fmla="*/ 605612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758529"/>
                    <a:gd name="connsiteY0" fmla="*/ 519379 h 702336"/>
                    <a:gd name="connsiteX1" fmla="*/ 1745551 w 4758529"/>
                    <a:gd name="connsiteY1" fmla="*/ 644704 h 702336"/>
                    <a:gd name="connsiteX2" fmla="*/ 2356351 w 4758529"/>
                    <a:gd name="connsiteY2" fmla="*/ 605612 h 702336"/>
                    <a:gd name="connsiteX3" fmla="*/ 3156280 w 4758529"/>
                    <a:gd name="connsiteY3" fmla="*/ 673686 h 702336"/>
                    <a:gd name="connsiteX4" fmla="*/ 3779498 w 4758529"/>
                    <a:gd name="connsiteY4" fmla="*/ 702336 h 702336"/>
                    <a:gd name="connsiteX5" fmla="*/ 4758529 w 4758529"/>
                    <a:gd name="connsiteY5" fmla="*/ 191640 h 702336"/>
                    <a:gd name="connsiteX6" fmla="*/ 3444922 w 4758529"/>
                    <a:gd name="connsiteY6" fmla="*/ 0 h 702336"/>
                    <a:gd name="connsiteX7" fmla="*/ 787162 w 4758529"/>
                    <a:gd name="connsiteY7" fmla="*/ 188518 h 702336"/>
                    <a:gd name="connsiteX8" fmla="*/ 0 w 4758529"/>
                    <a:gd name="connsiteY8" fmla="*/ 519379 h 702336"/>
                    <a:gd name="connsiteX0" fmla="*/ 0 w 4676872"/>
                    <a:gd name="connsiteY0" fmla="*/ 519379 h 702336"/>
                    <a:gd name="connsiteX1" fmla="*/ 1663894 w 4676872"/>
                    <a:gd name="connsiteY1" fmla="*/ 644704 h 702336"/>
                    <a:gd name="connsiteX2" fmla="*/ 2274694 w 4676872"/>
                    <a:gd name="connsiteY2" fmla="*/ 605612 h 702336"/>
                    <a:gd name="connsiteX3" fmla="*/ 3074623 w 4676872"/>
                    <a:gd name="connsiteY3" fmla="*/ 673686 h 702336"/>
                    <a:gd name="connsiteX4" fmla="*/ 3697841 w 4676872"/>
                    <a:gd name="connsiteY4" fmla="*/ 702336 h 702336"/>
                    <a:gd name="connsiteX5" fmla="*/ 4676872 w 4676872"/>
                    <a:gd name="connsiteY5" fmla="*/ 191640 h 702336"/>
                    <a:gd name="connsiteX6" fmla="*/ 3363265 w 4676872"/>
                    <a:gd name="connsiteY6" fmla="*/ 0 h 702336"/>
                    <a:gd name="connsiteX7" fmla="*/ 705505 w 4676872"/>
                    <a:gd name="connsiteY7" fmla="*/ 188518 h 702336"/>
                    <a:gd name="connsiteX8" fmla="*/ 0 w 4676872"/>
                    <a:gd name="connsiteY8" fmla="*/ 519379 h 702336"/>
                    <a:gd name="connsiteX0" fmla="*/ 0 w 4618546"/>
                    <a:gd name="connsiteY0" fmla="*/ 527405 h 702336"/>
                    <a:gd name="connsiteX1" fmla="*/ 1605568 w 4618546"/>
                    <a:gd name="connsiteY1" fmla="*/ 644704 h 702336"/>
                    <a:gd name="connsiteX2" fmla="*/ 2216368 w 4618546"/>
                    <a:gd name="connsiteY2" fmla="*/ 605612 h 702336"/>
                    <a:gd name="connsiteX3" fmla="*/ 3016297 w 4618546"/>
                    <a:gd name="connsiteY3" fmla="*/ 673686 h 702336"/>
                    <a:gd name="connsiteX4" fmla="*/ 3639515 w 4618546"/>
                    <a:gd name="connsiteY4" fmla="*/ 702336 h 702336"/>
                    <a:gd name="connsiteX5" fmla="*/ 4618546 w 4618546"/>
                    <a:gd name="connsiteY5" fmla="*/ 191640 h 702336"/>
                    <a:gd name="connsiteX6" fmla="*/ 3304939 w 4618546"/>
                    <a:gd name="connsiteY6" fmla="*/ 0 h 702336"/>
                    <a:gd name="connsiteX7" fmla="*/ 647179 w 4618546"/>
                    <a:gd name="connsiteY7" fmla="*/ 188518 h 702336"/>
                    <a:gd name="connsiteX8" fmla="*/ 0 w 4618546"/>
                    <a:gd name="connsiteY8" fmla="*/ 527405 h 702336"/>
                    <a:gd name="connsiteX0" fmla="*/ 0 w 4525224"/>
                    <a:gd name="connsiteY0" fmla="*/ 551484 h 702336"/>
                    <a:gd name="connsiteX1" fmla="*/ 1512246 w 4525224"/>
                    <a:gd name="connsiteY1" fmla="*/ 644704 h 702336"/>
                    <a:gd name="connsiteX2" fmla="*/ 2123046 w 4525224"/>
                    <a:gd name="connsiteY2" fmla="*/ 605612 h 702336"/>
                    <a:gd name="connsiteX3" fmla="*/ 2922975 w 4525224"/>
                    <a:gd name="connsiteY3" fmla="*/ 673686 h 702336"/>
                    <a:gd name="connsiteX4" fmla="*/ 3546193 w 4525224"/>
                    <a:gd name="connsiteY4" fmla="*/ 702336 h 702336"/>
                    <a:gd name="connsiteX5" fmla="*/ 4525224 w 4525224"/>
                    <a:gd name="connsiteY5" fmla="*/ 191640 h 702336"/>
                    <a:gd name="connsiteX6" fmla="*/ 3211617 w 4525224"/>
                    <a:gd name="connsiteY6" fmla="*/ 0 h 702336"/>
                    <a:gd name="connsiteX7" fmla="*/ 553857 w 4525224"/>
                    <a:gd name="connsiteY7" fmla="*/ 188518 h 702336"/>
                    <a:gd name="connsiteX8" fmla="*/ 0 w 4525224"/>
                    <a:gd name="connsiteY8" fmla="*/ 551484 h 702336"/>
                    <a:gd name="connsiteX0" fmla="*/ 0 w 4525224"/>
                    <a:gd name="connsiteY0" fmla="*/ 527405 h 702336"/>
                    <a:gd name="connsiteX1" fmla="*/ 1512246 w 4525224"/>
                    <a:gd name="connsiteY1" fmla="*/ 644704 h 702336"/>
                    <a:gd name="connsiteX2" fmla="*/ 2123046 w 4525224"/>
                    <a:gd name="connsiteY2" fmla="*/ 605612 h 702336"/>
                    <a:gd name="connsiteX3" fmla="*/ 2922975 w 4525224"/>
                    <a:gd name="connsiteY3" fmla="*/ 673686 h 702336"/>
                    <a:gd name="connsiteX4" fmla="*/ 3546193 w 4525224"/>
                    <a:gd name="connsiteY4" fmla="*/ 702336 h 702336"/>
                    <a:gd name="connsiteX5" fmla="*/ 4525224 w 4525224"/>
                    <a:gd name="connsiteY5" fmla="*/ 191640 h 702336"/>
                    <a:gd name="connsiteX6" fmla="*/ 3211617 w 4525224"/>
                    <a:gd name="connsiteY6" fmla="*/ 0 h 702336"/>
                    <a:gd name="connsiteX7" fmla="*/ 553857 w 4525224"/>
                    <a:gd name="connsiteY7" fmla="*/ 188518 h 702336"/>
                    <a:gd name="connsiteX8" fmla="*/ 0 w 4525224"/>
                    <a:gd name="connsiteY8" fmla="*/ 527405 h 702336"/>
                    <a:gd name="connsiteX0" fmla="*/ 0 w 4630211"/>
                    <a:gd name="connsiteY0" fmla="*/ 511352 h 702336"/>
                    <a:gd name="connsiteX1" fmla="*/ 1617233 w 4630211"/>
                    <a:gd name="connsiteY1" fmla="*/ 644704 h 702336"/>
                    <a:gd name="connsiteX2" fmla="*/ 2228033 w 4630211"/>
                    <a:gd name="connsiteY2" fmla="*/ 605612 h 702336"/>
                    <a:gd name="connsiteX3" fmla="*/ 3027962 w 4630211"/>
                    <a:gd name="connsiteY3" fmla="*/ 673686 h 702336"/>
                    <a:gd name="connsiteX4" fmla="*/ 3651180 w 4630211"/>
                    <a:gd name="connsiteY4" fmla="*/ 702336 h 702336"/>
                    <a:gd name="connsiteX5" fmla="*/ 4630211 w 4630211"/>
                    <a:gd name="connsiteY5" fmla="*/ 191640 h 702336"/>
                    <a:gd name="connsiteX6" fmla="*/ 3316604 w 4630211"/>
                    <a:gd name="connsiteY6" fmla="*/ 0 h 702336"/>
                    <a:gd name="connsiteX7" fmla="*/ 658844 w 4630211"/>
                    <a:gd name="connsiteY7" fmla="*/ 188518 h 702336"/>
                    <a:gd name="connsiteX8" fmla="*/ 0 w 4630211"/>
                    <a:gd name="connsiteY8" fmla="*/ 511352 h 702336"/>
                    <a:gd name="connsiteX0" fmla="*/ 0 w 4630211"/>
                    <a:gd name="connsiteY0" fmla="*/ 511352 h 702336"/>
                    <a:gd name="connsiteX1" fmla="*/ 1617233 w 4630211"/>
                    <a:gd name="connsiteY1" fmla="*/ 684836 h 702336"/>
                    <a:gd name="connsiteX2" fmla="*/ 2228033 w 4630211"/>
                    <a:gd name="connsiteY2" fmla="*/ 605612 h 702336"/>
                    <a:gd name="connsiteX3" fmla="*/ 3027962 w 4630211"/>
                    <a:gd name="connsiteY3" fmla="*/ 673686 h 702336"/>
                    <a:gd name="connsiteX4" fmla="*/ 3651180 w 4630211"/>
                    <a:gd name="connsiteY4" fmla="*/ 702336 h 702336"/>
                    <a:gd name="connsiteX5" fmla="*/ 4630211 w 4630211"/>
                    <a:gd name="connsiteY5" fmla="*/ 191640 h 702336"/>
                    <a:gd name="connsiteX6" fmla="*/ 3316604 w 4630211"/>
                    <a:gd name="connsiteY6" fmla="*/ 0 h 702336"/>
                    <a:gd name="connsiteX7" fmla="*/ 658844 w 4630211"/>
                    <a:gd name="connsiteY7" fmla="*/ 188518 h 702336"/>
                    <a:gd name="connsiteX8" fmla="*/ 0 w 4630211"/>
                    <a:gd name="connsiteY8" fmla="*/ 511352 h 702336"/>
                    <a:gd name="connsiteX0" fmla="*/ 0 w 4630211"/>
                    <a:gd name="connsiteY0" fmla="*/ 511352 h 702336"/>
                    <a:gd name="connsiteX1" fmla="*/ 1617233 w 4630211"/>
                    <a:gd name="connsiteY1" fmla="*/ 652731 h 702336"/>
                    <a:gd name="connsiteX2" fmla="*/ 2228033 w 4630211"/>
                    <a:gd name="connsiteY2" fmla="*/ 605612 h 702336"/>
                    <a:gd name="connsiteX3" fmla="*/ 3027962 w 4630211"/>
                    <a:gd name="connsiteY3" fmla="*/ 673686 h 702336"/>
                    <a:gd name="connsiteX4" fmla="*/ 3651180 w 4630211"/>
                    <a:gd name="connsiteY4" fmla="*/ 702336 h 702336"/>
                    <a:gd name="connsiteX5" fmla="*/ 4630211 w 4630211"/>
                    <a:gd name="connsiteY5" fmla="*/ 191640 h 702336"/>
                    <a:gd name="connsiteX6" fmla="*/ 3316604 w 4630211"/>
                    <a:gd name="connsiteY6" fmla="*/ 0 h 702336"/>
                    <a:gd name="connsiteX7" fmla="*/ 658844 w 4630211"/>
                    <a:gd name="connsiteY7" fmla="*/ 188518 h 702336"/>
                    <a:gd name="connsiteX8" fmla="*/ 0 w 4630211"/>
                    <a:gd name="connsiteY8" fmla="*/ 511352 h 702336"/>
                    <a:gd name="connsiteX0" fmla="*/ 0 w 4630211"/>
                    <a:gd name="connsiteY0" fmla="*/ 511352 h 742467"/>
                    <a:gd name="connsiteX1" fmla="*/ 1617233 w 4630211"/>
                    <a:gd name="connsiteY1" fmla="*/ 652731 h 742467"/>
                    <a:gd name="connsiteX2" fmla="*/ 2228033 w 4630211"/>
                    <a:gd name="connsiteY2" fmla="*/ 605612 h 742467"/>
                    <a:gd name="connsiteX3" fmla="*/ 3027962 w 4630211"/>
                    <a:gd name="connsiteY3" fmla="*/ 673686 h 742467"/>
                    <a:gd name="connsiteX4" fmla="*/ 3639515 w 4630211"/>
                    <a:gd name="connsiteY4" fmla="*/ 742467 h 742467"/>
                    <a:gd name="connsiteX5" fmla="*/ 4630211 w 4630211"/>
                    <a:gd name="connsiteY5" fmla="*/ 191640 h 742467"/>
                    <a:gd name="connsiteX6" fmla="*/ 3316604 w 4630211"/>
                    <a:gd name="connsiteY6" fmla="*/ 0 h 742467"/>
                    <a:gd name="connsiteX7" fmla="*/ 658844 w 4630211"/>
                    <a:gd name="connsiteY7" fmla="*/ 188518 h 742467"/>
                    <a:gd name="connsiteX8" fmla="*/ 0 w 4630211"/>
                    <a:gd name="connsiteY8" fmla="*/ 511352 h 742467"/>
                    <a:gd name="connsiteX0" fmla="*/ 0 w 4630211"/>
                    <a:gd name="connsiteY0" fmla="*/ 511352 h 742467"/>
                    <a:gd name="connsiteX1" fmla="*/ 1617233 w 4630211"/>
                    <a:gd name="connsiteY1" fmla="*/ 652731 h 742467"/>
                    <a:gd name="connsiteX2" fmla="*/ 2228033 w 4630211"/>
                    <a:gd name="connsiteY2" fmla="*/ 605612 h 742467"/>
                    <a:gd name="connsiteX3" fmla="*/ 3004632 w 4630211"/>
                    <a:gd name="connsiteY3" fmla="*/ 705791 h 742467"/>
                    <a:gd name="connsiteX4" fmla="*/ 3639515 w 4630211"/>
                    <a:gd name="connsiteY4" fmla="*/ 742467 h 742467"/>
                    <a:gd name="connsiteX5" fmla="*/ 4630211 w 4630211"/>
                    <a:gd name="connsiteY5" fmla="*/ 191640 h 742467"/>
                    <a:gd name="connsiteX6" fmla="*/ 3316604 w 4630211"/>
                    <a:gd name="connsiteY6" fmla="*/ 0 h 742467"/>
                    <a:gd name="connsiteX7" fmla="*/ 658844 w 4630211"/>
                    <a:gd name="connsiteY7" fmla="*/ 188518 h 742467"/>
                    <a:gd name="connsiteX8" fmla="*/ 0 w 4630211"/>
                    <a:gd name="connsiteY8" fmla="*/ 511352 h 742467"/>
                    <a:gd name="connsiteX0" fmla="*/ 0 w 4630211"/>
                    <a:gd name="connsiteY0" fmla="*/ 511352 h 742467"/>
                    <a:gd name="connsiteX1" fmla="*/ 1617233 w 4630211"/>
                    <a:gd name="connsiteY1" fmla="*/ 652731 h 742467"/>
                    <a:gd name="connsiteX2" fmla="*/ 2228033 w 4630211"/>
                    <a:gd name="connsiteY2" fmla="*/ 621665 h 742467"/>
                    <a:gd name="connsiteX3" fmla="*/ 3004632 w 4630211"/>
                    <a:gd name="connsiteY3" fmla="*/ 705791 h 742467"/>
                    <a:gd name="connsiteX4" fmla="*/ 3639515 w 4630211"/>
                    <a:gd name="connsiteY4" fmla="*/ 742467 h 742467"/>
                    <a:gd name="connsiteX5" fmla="*/ 4630211 w 4630211"/>
                    <a:gd name="connsiteY5" fmla="*/ 191640 h 742467"/>
                    <a:gd name="connsiteX6" fmla="*/ 3316604 w 4630211"/>
                    <a:gd name="connsiteY6" fmla="*/ 0 h 742467"/>
                    <a:gd name="connsiteX7" fmla="*/ 658844 w 4630211"/>
                    <a:gd name="connsiteY7" fmla="*/ 188518 h 742467"/>
                    <a:gd name="connsiteX8" fmla="*/ 0 w 4630211"/>
                    <a:gd name="connsiteY8" fmla="*/ 511352 h 742467"/>
                    <a:gd name="connsiteX0" fmla="*/ 0 w 4630211"/>
                    <a:gd name="connsiteY0" fmla="*/ 511352 h 742467"/>
                    <a:gd name="connsiteX1" fmla="*/ 1617233 w 4630211"/>
                    <a:gd name="connsiteY1" fmla="*/ 652731 h 742467"/>
                    <a:gd name="connsiteX2" fmla="*/ 2228033 w 4630211"/>
                    <a:gd name="connsiteY2" fmla="*/ 621665 h 742467"/>
                    <a:gd name="connsiteX3" fmla="*/ 3639515 w 4630211"/>
                    <a:gd name="connsiteY3" fmla="*/ 742467 h 742467"/>
                    <a:gd name="connsiteX4" fmla="*/ 4630211 w 4630211"/>
                    <a:gd name="connsiteY4" fmla="*/ 191640 h 742467"/>
                    <a:gd name="connsiteX5" fmla="*/ 3316604 w 4630211"/>
                    <a:gd name="connsiteY5" fmla="*/ 0 h 742467"/>
                    <a:gd name="connsiteX6" fmla="*/ 658844 w 4630211"/>
                    <a:gd name="connsiteY6" fmla="*/ 188518 h 742467"/>
                    <a:gd name="connsiteX7" fmla="*/ 0 w 4630211"/>
                    <a:gd name="connsiteY7" fmla="*/ 511352 h 742467"/>
                    <a:gd name="connsiteX0" fmla="*/ 0 w 4630211"/>
                    <a:gd name="connsiteY0" fmla="*/ 511352 h 742467"/>
                    <a:gd name="connsiteX1" fmla="*/ 1617233 w 4630211"/>
                    <a:gd name="connsiteY1" fmla="*/ 652731 h 742467"/>
                    <a:gd name="connsiteX2" fmla="*/ 2228033 w 4630211"/>
                    <a:gd name="connsiteY2" fmla="*/ 637718 h 742467"/>
                    <a:gd name="connsiteX3" fmla="*/ 3639515 w 4630211"/>
                    <a:gd name="connsiteY3" fmla="*/ 742467 h 742467"/>
                    <a:gd name="connsiteX4" fmla="*/ 4630211 w 4630211"/>
                    <a:gd name="connsiteY4" fmla="*/ 191640 h 742467"/>
                    <a:gd name="connsiteX5" fmla="*/ 3316604 w 4630211"/>
                    <a:gd name="connsiteY5" fmla="*/ 0 h 742467"/>
                    <a:gd name="connsiteX6" fmla="*/ 658844 w 4630211"/>
                    <a:gd name="connsiteY6" fmla="*/ 188518 h 742467"/>
                    <a:gd name="connsiteX7" fmla="*/ 0 w 4630211"/>
                    <a:gd name="connsiteY7" fmla="*/ 511352 h 742467"/>
                    <a:gd name="connsiteX0" fmla="*/ 0 w 4710201"/>
                    <a:gd name="connsiteY0" fmla="*/ 493006 h 742467"/>
                    <a:gd name="connsiteX1" fmla="*/ 1697223 w 4710201"/>
                    <a:gd name="connsiteY1" fmla="*/ 652731 h 742467"/>
                    <a:gd name="connsiteX2" fmla="*/ 2308023 w 4710201"/>
                    <a:gd name="connsiteY2" fmla="*/ 637718 h 742467"/>
                    <a:gd name="connsiteX3" fmla="*/ 3719505 w 4710201"/>
                    <a:gd name="connsiteY3" fmla="*/ 742467 h 742467"/>
                    <a:gd name="connsiteX4" fmla="*/ 4710201 w 4710201"/>
                    <a:gd name="connsiteY4" fmla="*/ 191640 h 742467"/>
                    <a:gd name="connsiteX5" fmla="*/ 3396594 w 4710201"/>
                    <a:gd name="connsiteY5" fmla="*/ 0 h 742467"/>
                    <a:gd name="connsiteX6" fmla="*/ 738834 w 4710201"/>
                    <a:gd name="connsiteY6" fmla="*/ 188518 h 742467"/>
                    <a:gd name="connsiteX7" fmla="*/ 0 w 4710201"/>
                    <a:gd name="connsiteY7" fmla="*/ 493006 h 742467"/>
                    <a:gd name="connsiteX0" fmla="*/ 0 w 4843518"/>
                    <a:gd name="connsiteY0" fmla="*/ 529697 h 742467"/>
                    <a:gd name="connsiteX1" fmla="*/ 1830540 w 4843518"/>
                    <a:gd name="connsiteY1" fmla="*/ 652731 h 742467"/>
                    <a:gd name="connsiteX2" fmla="*/ 2441340 w 4843518"/>
                    <a:gd name="connsiteY2" fmla="*/ 637718 h 742467"/>
                    <a:gd name="connsiteX3" fmla="*/ 3852822 w 4843518"/>
                    <a:gd name="connsiteY3" fmla="*/ 742467 h 742467"/>
                    <a:gd name="connsiteX4" fmla="*/ 4843518 w 4843518"/>
                    <a:gd name="connsiteY4" fmla="*/ 191640 h 742467"/>
                    <a:gd name="connsiteX5" fmla="*/ 3529911 w 4843518"/>
                    <a:gd name="connsiteY5" fmla="*/ 0 h 742467"/>
                    <a:gd name="connsiteX6" fmla="*/ 872151 w 4843518"/>
                    <a:gd name="connsiteY6" fmla="*/ 188518 h 742467"/>
                    <a:gd name="connsiteX7" fmla="*/ 0 w 4843518"/>
                    <a:gd name="connsiteY7" fmla="*/ 529697 h 742467"/>
                    <a:gd name="connsiteX0" fmla="*/ 0 w 4843518"/>
                    <a:gd name="connsiteY0" fmla="*/ 529697 h 742467"/>
                    <a:gd name="connsiteX1" fmla="*/ 1830540 w 4843518"/>
                    <a:gd name="connsiteY1" fmla="*/ 671077 h 742467"/>
                    <a:gd name="connsiteX2" fmla="*/ 2441340 w 4843518"/>
                    <a:gd name="connsiteY2" fmla="*/ 637718 h 742467"/>
                    <a:gd name="connsiteX3" fmla="*/ 3852822 w 4843518"/>
                    <a:gd name="connsiteY3" fmla="*/ 742467 h 742467"/>
                    <a:gd name="connsiteX4" fmla="*/ 4843518 w 4843518"/>
                    <a:gd name="connsiteY4" fmla="*/ 191640 h 742467"/>
                    <a:gd name="connsiteX5" fmla="*/ 3529911 w 4843518"/>
                    <a:gd name="connsiteY5" fmla="*/ 0 h 742467"/>
                    <a:gd name="connsiteX6" fmla="*/ 872151 w 4843518"/>
                    <a:gd name="connsiteY6" fmla="*/ 188518 h 742467"/>
                    <a:gd name="connsiteX7" fmla="*/ 0 w 4843518"/>
                    <a:gd name="connsiteY7" fmla="*/ 529697 h 742467"/>
                    <a:gd name="connsiteX0" fmla="*/ 0 w 4843518"/>
                    <a:gd name="connsiteY0" fmla="*/ 385224 h 597994"/>
                    <a:gd name="connsiteX1" fmla="*/ 1830540 w 4843518"/>
                    <a:gd name="connsiteY1" fmla="*/ 526604 h 597994"/>
                    <a:gd name="connsiteX2" fmla="*/ 2441340 w 4843518"/>
                    <a:gd name="connsiteY2" fmla="*/ 493245 h 597994"/>
                    <a:gd name="connsiteX3" fmla="*/ 3852822 w 4843518"/>
                    <a:gd name="connsiteY3" fmla="*/ 597994 h 597994"/>
                    <a:gd name="connsiteX4" fmla="*/ 4843518 w 4843518"/>
                    <a:gd name="connsiteY4" fmla="*/ 47167 h 597994"/>
                    <a:gd name="connsiteX5" fmla="*/ 3529911 w 4843518"/>
                    <a:gd name="connsiteY5" fmla="*/ 0 h 597994"/>
                    <a:gd name="connsiteX6" fmla="*/ 872151 w 4843518"/>
                    <a:gd name="connsiteY6" fmla="*/ 44045 h 597994"/>
                    <a:gd name="connsiteX7" fmla="*/ 0 w 4843518"/>
                    <a:gd name="connsiteY7" fmla="*/ 385224 h 597994"/>
                    <a:gd name="connsiteX0" fmla="*/ 0 w 4843518"/>
                    <a:gd name="connsiteY0" fmla="*/ 457460 h 670230"/>
                    <a:gd name="connsiteX1" fmla="*/ 1830540 w 4843518"/>
                    <a:gd name="connsiteY1" fmla="*/ 598840 h 670230"/>
                    <a:gd name="connsiteX2" fmla="*/ 2441340 w 4843518"/>
                    <a:gd name="connsiteY2" fmla="*/ 565481 h 670230"/>
                    <a:gd name="connsiteX3" fmla="*/ 3852822 w 4843518"/>
                    <a:gd name="connsiteY3" fmla="*/ 670230 h 670230"/>
                    <a:gd name="connsiteX4" fmla="*/ 4843518 w 4843518"/>
                    <a:gd name="connsiteY4" fmla="*/ 119403 h 670230"/>
                    <a:gd name="connsiteX5" fmla="*/ 3599903 w 4843518"/>
                    <a:gd name="connsiteY5" fmla="*/ 0 h 670230"/>
                    <a:gd name="connsiteX6" fmla="*/ 872151 w 4843518"/>
                    <a:gd name="connsiteY6" fmla="*/ 116281 h 670230"/>
                    <a:gd name="connsiteX7" fmla="*/ 0 w 4843518"/>
                    <a:gd name="connsiteY7" fmla="*/ 457460 h 670230"/>
                    <a:gd name="connsiteX0" fmla="*/ 0 w 4865391"/>
                    <a:gd name="connsiteY0" fmla="*/ 482530 h 695300"/>
                    <a:gd name="connsiteX1" fmla="*/ 1830540 w 4865391"/>
                    <a:gd name="connsiteY1" fmla="*/ 623910 h 695300"/>
                    <a:gd name="connsiteX2" fmla="*/ 2441340 w 4865391"/>
                    <a:gd name="connsiteY2" fmla="*/ 590551 h 695300"/>
                    <a:gd name="connsiteX3" fmla="*/ 3852822 w 4865391"/>
                    <a:gd name="connsiteY3" fmla="*/ 695300 h 695300"/>
                    <a:gd name="connsiteX4" fmla="*/ 4865391 w 4865391"/>
                    <a:gd name="connsiteY4" fmla="*/ 0 h 695300"/>
                    <a:gd name="connsiteX5" fmla="*/ 3599903 w 4865391"/>
                    <a:gd name="connsiteY5" fmla="*/ 25070 h 695300"/>
                    <a:gd name="connsiteX6" fmla="*/ 872151 w 4865391"/>
                    <a:gd name="connsiteY6" fmla="*/ 141351 h 695300"/>
                    <a:gd name="connsiteX7" fmla="*/ 0 w 4865391"/>
                    <a:gd name="connsiteY7" fmla="*/ 482530 h 695300"/>
                    <a:gd name="connsiteX0" fmla="*/ 0 w 4869765"/>
                    <a:gd name="connsiteY0" fmla="*/ 554766 h 767536"/>
                    <a:gd name="connsiteX1" fmla="*/ 1830540 w 4869765"/>
                    <a:gd name="connsiteY1" fmla="*/ 696146 h 767536"/>
                    <a:gd name="connsiteX2" fmla="*/ 2441340 w 4869765"/>
                    <a:gd name="connsiteY2" fmla="*/ 662787 h 767536"/>
                    <a:gd name="connsiteX3" fmla="*/ 3852822 w 4869765"/>
                    <a:gd name="connsiteY3" fmla="*/ 767536 h 767536"/>
                    <a:gd name="connsiteX4" fmla="*/ 4869765 w 4869765"/>
                    <a:gd name="connsiteY4" fmla="*/ 0 h 767536"/>
                    <a:gd name="connsiteX5" fmla="*/ 3599903 w 4869765"/>
                    <a:gd name="connsiteY5" fmla="*/ 97306 h 767536"/>
                    <a:gd name="connsiteX6" fmla="*/ 872151 w 4869765"/>
                    <a:gd name="connsiteY6" fmla="*/ 213587 h 767536"/>
                    <a:gd name="connsiteX7" fmla="*/ 0 w 4869765"/>
                    <a:gd name="connsiteY7" fmla="*/ 554766 h 767536"/>
                    <a:gd name="connsiteX0" fmla="*/ 0 w 4891638"/>
                    <a:gd name="connsiteY0" fmla="*/ 566805 h 779575"/>
                    <a:gd name="connsiteX1" fmla="*/ 1830540 w 4891638"/>
                    <a:gd name="connsiteY1" fmla="*/ 708185 h 779575"/>
                    <a:gd name="connsiteX2" fmla="*/ 2441340 w 4891638"/>
                    <a:gd name="connsiteY2" fmla="*/ 674826 h 779575"/>
                    <a:gd name="connsiteX3" fmla="*/ 3852822 w 4891638"/>
                    <a:gd name="connsiteY3" fmla="*/ 779575 h 779575"/>
                    <a:gd name="connsiteX4" fmla="*/ 4891638 w 4891638"/>
                    <a:gd name="connsiteY4" fmla="*/ 0 h 779575"/>
                    <a:gd name="connsiteX5" fmla="*/ 3599903 w 4891638"/>
                    <a:gd name="connsiteY5" fmla="*/ 109345 h 779575"/>
                    <a:gd name="connsiteX6" fmla="*/ 872151 w 4891638"/>
                    <a:gd name="connsiteY6" fmla="*/ 225626 h 779575"/>
                    <a:gd name="connsiteX7" fmla="*/ 0 w 4891638"/>
                    <a:gd name="connsiteY7" fmla="*/ 566805 h 779575"/>
                    <a:gd name="connsiteX0" fmla="*/ 0 w 4891638"/>
                    <a:gd name="connsiteY0" fmla="*/ 566805 h 779575"/>
                    <a:gd name="connsiteX1" fmla="*/ 1830540 w 4891638"/>
                    <a:gd name="connsiteY1" fmla="*/ 708185 h 779575"/>
                    <a:gd name="connsiteX2" fmla="*/ 2441340 w 4891638"/>
                    <a:gd name="connsiteY2" fmla="*/ 674826 h 779575"/>
                    <a:gd name="connsiteX3" fmla="*/ 3852822 w 4891638"/>
                    <a:gd name="connsiteY3" fmla="*/ 779575 h 779575"/>
                    <a:gd name="connsiteX4" fmla="*/ 4891638 w 4891638"/>
                    <a:gd name="connsiteY4" fmla="*/ 0 h 779575"/>
                    <a:gd name="connsiteX5" fmla="*/ 3591154 w 4891638"/>
                    <a:gd name="connsiteY5" fmla="*/ 76237 h 779575"/>
                    <a:gd name="connsiteX6" fmla="*/ 872151 w 4891638"/>
                    <a:gd name="connsiteY6" fmla="*/ 225626 h 779575"/>
                    <a:gd name="connsiteX7" fmla="*/ 0 w 4891638"/>
                    <a:gd name="connsiteY7" fmla="*/ 566805 h 779575"/>
                    <a:gd name="connsiteX0" fmla="*/ 0 w 4891638"/>
                    <a:gd name="connsiteY0" fmla="*/ 566805 h 779575"/>
                    <a:gd name="connsiteX1" fmla="*/ 1830540 w 4891638"/>
                    <a:gd name="connsiteY1" fmla="*/ 708185 h 779575"/>
                    <a:gd name="connsiteX2" fmla="*/ 2441340 w 4891638"/>
                    <a:gd name="connsiteY2" fmla="*/ 674826 h 779575"/>
                    <a:gd name="connsiteX3" fmla="*/ 3852822 w 4891638"/>
                    <a:gd name="connsiteY3" fmla="*/ 779575 h 779575"/>
                    <a:gd name="connsiteX4" fmla="*/ 4891638 w 4891638"/>
                    <a:gd name="connsiteY4" fmla="*/ 0 h 779575"/>
                    <a:gd name="connsiteX5" fmla="*/ 3591154 w 4891638"/>
                    <a:gd name="connsiteY5" fmla="*/ 61187 h 779575"/>
                    <a:gd name="connsiteX6" fmla="*/ 872151 w 4891638"/>
                    <a:gd name="connsiteY6" fmla="*/ 225626 h 779575"/>
                    <a:gd name="connsiteX7" fmla="*/ 0 w 4891638"/>
                    <a:gd name="connsiteY7" fmla="*/ 566805 h 779575"/>
                    <a:gd name="connsiteX0" fmla="*/ 0 w 4821647"/>
                    <a:gd name="connsiteY0" fmla="*/ 572825 h 785595"/>
                    <a:gd name="connsiteX1" fmla="*/ 1830540 w 4821647"/>
                    <a:gd name="connsiteY1" fmla="*/ 714205 h 785595"/>
                    <a:gd name="connsiteX2" fmla="*/ 2441340 w 4821647"/>
                    <a:gd name="connsiteY2" fmla="*/ 680846 h 785595"/>
                    <a:gd name="connsiteX3" fmla="*/ 3852822 w 4821647"/>
                    <a:gd name="connsiteY3" fmla="*/ 785595 h 785595"/>
                    <a:gd name="connsiteX4" fmla="*/ 4821647 w 4821647"/>
                    <a:gd name="connsiteY4" fmla="*/ 0 h 785595"/>
                    <a:gd name="connsiteX5" fmla="*/ 3591154 w 4821647"/>
                    <a:gd name="connsiteY5" fmla="*/ 67207 h 785595"/>
                    <a:gd name="connsiteX6" fmla="*/ 872151 w 4821647"/>
                    <a:gd name="connsiteY6" fmla="*/ 231646 h 785595"/>
                    <a:gd name="connsiteX7" fmla="*/ 0 w 4821647"/>
                    <a:gd name="connsiteY7" fmla="*/ 572825 h 785595"/>
                    <a:gd name="connsiteX0" fmla="*/ 0 w 4821647"/>
                    <a:gd name="connsiteY0" fmla="*/ 572825 h 785595"/>
                    <a:gd name="connsiteX1" fmla="*/ 1830540 w 4821647"/>
                    <a:gd name="connsiteY1" fmla="*/ 714205 h 785595"/>
                    <a:gd name="connsiteX2" fmla="*/ 2441340 w 4821647"/>
                    <a:gd name="connsiteY2" fmla="*/ 719431 h 785595"/>
                    <a:gd name="connsiteX3" fmla="*/ 3852822 w 4821647"/>
                    <a:gd name="connsiteY3" fmla="*/ 785595 h 785595"/>
                    <a:gd name="connsiteX4" fmla="*/ 4821647 w 4821647"/>
                    <a:gd name="connsiteY4" fmla="*/ 0 h 785595"/>
                    <a:gd name="connsiteX5" fmla="*/ 3591154 w 4821647"/>
                    <a:gd name="connsiteY5" fmla="*/ 67207 h 785595"/>
                    <a:gd name="connsiteX6" fmla="*/ 872151 w 4821647"/>
                    <a:gd name="connsiteY6" fmla="*/ 231646 h 785595"/>
                    <a:gd name="connsiteX7" fmla="*/ 0 w 4821647"/>
                    <a:gd name="connsiteY7" fmla="*/ 572825 h 785595"/>
                    <a:gd name="connsiteX0" fmla="*/ 0 w 4821647"/>
                    <a:gd name="connsiteY0" fmla="*/ 572825 h 785595"/>
                    <a:gd name="connsiteX1" fmla="*/ 1788481 w 4821647"/>
                    <a:gd name="connsiteY1" fmla="*/ 743144 h 785595"/>
                    <a:gd name="connsiteX2" fmla="*/ 2441340 w 4821647"/>
                    <a:gd name="connsiteY2" fmla="*/ 719431 h 785595"/>
                    <a:gd name="connsiteX3" fmla="*/ 3852822 w 4821647"/>
                    <a:gd name="connsiteY3" fmla="*/ 785595 h 785595"/>
                    <a:gd name="connsiteX4" fmla="*/ 4821647 w 4821647"/>
                    <a:gd name="connsiteY4" fmla="*/ 0 h 785595"/>
                    <a:gd name="connsiteX5" fmla="*/ 3591154 w 4821647"/>
                    <a:gd name="connsiteY5" fmla="*/ 67207 h 785595"/>
                    <a:gd name="connsiteX6" fmla="*/ 872151 w 4821647"/>
                    <a:gd name="connsiteY6" fmla="*/ 231646 h 785595"/>
                    <a:gd name="connsiteX7" fmla="*/ 0 w 4821647"/>
                    <a:gd name="connsiteY7" fmla="*/ 572825 h 785595"/>
                    <a:gd name="connsiteX0" fmla="*/ 0 w 4891745"/>
                    <a:gd name="connsiteY0" fmla="*/ 543887 h 785595"/>
                    <a:gd name="connsiteX1" fmla="*/ 1858579 w 4891745"/>
                    <a:gd name="connsiteY1" fmla="*/ 743144 h 785595"/>
                    <a:gd name="connsiteX2" fmla="*/ 2511438 w 4891745"/>
                    <a:gd name="connsiteY2" fmla="*/ 719431 h 785595"/>
                    <a:gd name="connsiteX3" fmla="*/ 3922920 w 4891745"/>
                    <a:gd name="connsiteY3" fmla="*/ 785595 h 785595"/>
                    <a:gd name="connsiteX4" fmla="*/ 4891745 w 4891745"/>
                    <a:gd name="connsiteY4" fmla="*/ 0 h 785595"/>
                    <a:gd name="connsiteX5" fmla="*/ 3661252 w 4891745"/>
                    <a:gd name="connsiteY5" fmla="*/ 67207 h 785595"/>
                    <a:gd name="connsiteX6" fmla="*/ 942249 w 4891745"/>
                    <a:gd name="connsiteY6" fmla="*/ 231646 h 785595"/>
                    <a:gd name="connsiteX7" fmla="*/ 0 w 4891745"/>
                    <a:gd name="connsiteY7" fmla="*/ 543887 h 785595"/>
                    <a:gd name="connsiteX0" fmla="*/ 0 w 5073999"/>
                    <a:gd name="connsiteY0" fmla="*/ 553533 h 785595"/>
                    <a:gd name="connsiteX1" fmla="*/ 2040833 w 5073999"/>
                    <a:gd name="connsiteY1" fmla="*/ 743144 h 785595"/>
                    <a:gd name="connsiteX2" fmla="*/ 2693692 w 5073999"/>
                    <a:gd name="connsiteY2" fmla="*/ 719431 h 785595"/>
                    <a:gd name="connsiteX3" fmla="*/ 4105174 w 5073999"/>
                    <a:gd name="connsiteY3" fmla="*/ 785595 h 785595"/>
                    <a:gd name="connsiteX4" fmla="*/ 5073999 w 5073999"/>
                    <a:gd name="connsiteY4" fmla="*/ 0 h 785595"/>
                    <a:gd name="connsiteX5" fmla="*/ 3843506 w 5073999"/>
                    <a:gd name="connsiteY5" fmla="*/ 67207 h 785595"/>
                    <a:gd name="connsiteX6" fmla="*/ 1124503 w 5073999"/>
                    <a:gd name="connsiteY6" fmla="*/ 231646 h 785595"/>
                    <a:gd name="connsiteX7" fmla="*/ 0 w 5073999"/>
                    <a:gd name="connsiteY7" fmla="*/ 553533 h 785595"/>
                    <a:gd name="connsiteX0" fmla="*/ 0 w 5073999"/>
                    <a:gd name="connsiteY0" fmla="*/ 553533 h 824180"/>
                    <a:gd name="connsiteX1" fmla="*/ 2040833 w 5073999"/>
                    <a:gd name="connsiteY1" fmla="*/ 743144 h 824180"/>
                    <a:gd name="connsiteX2" fmla="*/ 2693692 w 5073999"/>
                    <a:gd name="connsiteY2" fmla="*/ 719431 h 824180"/>
                    <a:gd name="connsiteX3" fmla="*/ 4105174 w 5073999"/>
                    <a:gd name="connsiteY3" fmla="*/ 824180 h 824180"/>
                    <a:gd name="connsiteX4" fmla="*/ 5073999 w 5073999"/>
                    <a:gd name="connsiteY4" fmla="*/ 0 h 824180"/>
                    <a:gd name="connsiteX5" fmla="*/ 3843506 w 5073999"/>
                    <a:gd name="connsiteY5" fmla="*/ 67207 h 824180"/>
                    <a:gd name="connsiteX6" fmla="*/ 1124503 w 5073999"/>
                    <a:gd name="connsiteY6" fmla="*/ 231646 h 824180"/>
                    <a:gd name="connsiteX7" fmla="*/ 0 w 5073999"/>
                    <a:gd name="connsiteY7" fmla="*/ 553533 h 824180"/>
                    <a:gd name="connsiteX0" fmla="*/ 0 w 5088019"/>
                    <a:gd name="connsiteY0" fmla="*/ 524595 h 795242"/>
                    <a:gd name="connsiteX1" fmla="*/ 2040833 w 5088019"/>
                    <a:gd name="connsiteY1" fmla="*/ 714206 h 795242"/>
                    <a:gd name="connsiteX2" fmla="*/ 2693692 w 5088019"/>
                    <a:gd name="connsiteY2" fmla="*/ 690493 h 795242"/>
                    <a:gd name="connsiteX3" fmla="*/ 4105174 w 5088019"/>
                    <a:gd name="connsiteY3" fmla="*/ 795242 h 795242"/>
                    <a:gd name="connsiteX4" fmla="*/ 5088019 w 5088019"/>
                    <a:gd name="connsiteY4" fmla="*/ 0 h 795242"/>
                    <a:gd name="connsiteX5" fmla="*/ 3843506 w 5088019"/>
                    <a:gd name="connsiteY5" fmla="*/ 38269 h 795242"/>
                    <a:gd name="connsiteX6" fmla="*/ 1124503 w 5088019"/>
                    <a:gd name="connsiteY6" fmla="*/ 202708 h 795242"/>
                    <a:gd name="connsiteX7" fmla="*/ 0 w 5088019"/>
                    <a:gd name="connsiteY7" fmla="*/ 524595 h 795242"/>
                    <a:gd name="connsiteX0" fmla="*/ 0 w 5186156"/>
                    <a:gd name="connsiteY0" fmla="*/ 553533 h 824180"/>
                    <a:gd name="connsiteX1" fmla="*/ 2040833 w 5186156"/>
                    <a:gd name="connsiteY1" fmla="*/ 743144 h 824180"/>
                    <a:gd name="connsiteX2" fmla="*/ 2693692 w 5186156"/>
                    <a:gd name="connsiteY2" fmla="*/ 719431 h 824180"/>
                    <a:gd name="connsiteX3" fmla="*/ 4105174 w 5186156"/>
                    <a:gd name="connsiteY3" fmla="*/ 824180 h 824180"/>
                    <a:gd name="connsiteX4" fmla="*/ 5186156 w 5186156"/>
                    <a:gd name="connsiteY4" fmla="*/ 0 h 824180"/>
                    <a:gd name="connsiteX5" fmla="*/ 3843506 w 5186156"/>
                    <a:gd name="connsiteY5" fmla="*/ 67207 h 824180"/>
                    <a:gd name="connsiteX6" fmla="*/ 1124503 w 5186156"/>
                    <a:gd name="connsiteY6" fmla="*/ 231646 h 824180"/>
                    <a:gd name="connsiteX7" fmla="*/ 0 w 5186156"/>
                    <a:gd name="connsiteY7" fmla="*/ 553533 h 824180"/>
                    <a:gd name="connsiteX0" fmla="*/ 0 w 5312332"/>
                    <a:gd name="connsiteY0" fmla="*/ 553533 h 824180"/>
                    <a:gd name="connsiteX1" fmla="*/ 2040833 w 5312332"/>
                    <a:gd name="connsiteY1" fmla="*/ 743144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124503 w 5312332"/>
                    <a:gd name="connsiteY6" fmla="*/ 231646 h 824180"/>
                    <a:gd name="connsiteX7" fmla="*/ 0 w 5312332"/>
                    <a:gd name="connsiteY7" fmla="*/ 553533 h 824180"/>
                    <a:gd name="connsiteX0" fmla="*/ 0 w 5312332"/>
                    <a:gd name="connsiteY0" fmla="*/ 553533 h 824180"/>
                    <a:gd name="connsiteX1" fmla="*/ 2040833 w 5312332"/>
                    <a:gd name="connsiteY1" fmla="*/ 743144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012347 w 5312332"/>
                    <a:gd name="connsiteY6" fmla="*/ 164123 h 824180"/>
                    <a:gd name="connsiteX7" fmla="*/ 0 w 5312332"/>
                    <a:gd name="connsiteY7" fmla="*/ 553533 h 824180"/>
                    <a:gd name="connsiteX0" fmla="*/ 0 w 5312332"/>
                    <a:gd name="connsiteY0" fmla="*/ 553533 h 824180"/>
                    <a:gd name="connsiteX1" fmla="*/ 2040833 w 5312332"/>
                    <a:gd name="connsiteY1" fmla="*/ 743144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110484 w 5312332"/>
                    <a:gd name="connsiteY6" fmla="*/ 202707 h 824180"/>
                    <a:gd name="connsiteX7" fmla="*/ 0 w 5312332"/>
                    <a:gd name="connsiteY7" fmla="*/ 553533 h 824180"/>
                    <a:gd name="connsiteX0" fmla="*/ 0 w 5312332"/>
                    <a:gd name="connsiteY0" fmla="*/ 553533 h 824180"/>
                    <a:gd name="connsiteX1" fmla="*/ 2040833 w 5312332"/>
                    <a:gd name="connsiteY1" fmla="*/ 743144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110484 w 5312332"/>
                    <a:gd name="connsiteY6" fmla="*/ 173769 h 824180"/>
                    <a:gd name="connsiteX7" fmla="*/ 0 w 5312332"/>
                    <a:gd name="connsiteY7" fmla="*/ 553533 h 824180"/>
                    <a:gd name="connsiteX0" fmla="*/ 0 w 5312332"/>
                    <a:gd name="connsiteY0" fmla="*/ 553533 h 824180"/>
                    <a:gd name="connsiteX1" fmla="*/ 2040833 w 5312332"/>
                    <a:gd name="connsiteY1" fmla="*/ 752790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110484 w 5312332"/>
                    <a:gd name="connsiteY6" fmla="*/ 173769 h 824180"/>
                    <a:gd name="connsiteX7" fmla="*/ 0 w 5312332"/>
                    <a:gd name="connsiteY7" fmla="*/ 553533 h 824180"/>
                    <a:gd name="connsiteX0" fmla="*/ 0 w 5312332"/>
                    <a:gd name="connsiteY0" fmla="*/ 553533 h 824180"/>
                    <a:gd name="connsiteX1" fmla="*/ 2040833 w 5312332"/>
                    <a:gd name="connsiteY1" fmla="*/ 752790 h 824180"/>
                    <a:gd name="connsiteX2" fmla="*/ 3044180 w 5312332"/>
                    <a:gd name="connsiteY2" fmla="*/ 738724 h 824180"/>
                    <a:gd name="connsiteX3" fmla="*/ 4105174 w 5312332"/>
                    <a:gd name="connsiteY3" fmla="*/ 824180 h 824180"/>
                    <a:gd name="connsiteX4" fmla="*/ 5312332 w 5312332"/>
                    <a:gd name="connsiteY4" fmla="*/ 0 h 824180"/>
                    <a:gd name="connsiteX5" fmla="*/ 3843506 w 5312332"/>
                    <a:gd name="connsiteY5" fmla="*/ 67207 h 824180"/>
                    <a:gd name="connsiteX6" fmla="*/ 1110484 w 5312332"/>
                    <a:gd name="connsiteY6" fmla="*/ 173769 h 824180"/>
                    <a:gd name="connsiteX7" fmla="*/ 0 w 5312332"/>
                    <a:gd name="connsiteY7" fmla="*/ 553533 h 824180"/>
                    <a:gd name="connsiteX0" fmla="*/ 0 w 5312332"/>
                    <a:gd name="connsiteY0" fmla="*/ 553533 h 824180"/>
                    <a:gd name="connsiteX1" fmla="*/ 2040833 w 5312332"/>
                    <a:gd name="connsiteY1" fmla="*/ 752790 h 824180"/>
                    <a:gd name="connsiteX2" fmla="*/ 3044180 w 5312332"/>
                    <a:gd name="connsiteY2" fmla="*/ 738724 h 824180"/>
                    <a:gd name="connsiteX3" fmla="*/ 4105174 w 5312332"/>
                    <a:gd name="connsiteY3" fmla="*/ 824180 h 824180"/>
                    <a:gd name="connsiteX4" fmla="*/ 5312332 w 5312332"/>
                    <a:gd name="connsiteY4" fmla="*/ 0 h 824180"/>
                    <a:gd name="connsiteX5" fmla="*/ 3843506 w 5312332"/>
                    <a:gd name="connsiteY5" fmla="*/ 67207 h 824180"/>
                    <a:gd name="connsiteX6" fmla="*/ 1094505 w 5312332"/>
                    <a:gd name="connsiteY6" fmla="*/ 217745 h 824180"/>
                    <a:gd name="connsiteX7" fmla="*/ 0 w 5312332"/>
                    <a:gd name="connsiteY7" fmla="*/ 553533 h 824180"/>
                    <a:gd name="connsiteX0" fmla="*/ 0 w 5408203"/>
                    <a:gd name="connsiteY0" fmla="*/ 427102 h 824180"/>
                    <a:gd name="connsiteX1" fmla="*/ 2136704 w 5408203"/>
                    <a:gd name="connsiteY1" fmla="*/ 752790 h 824180"/>
                    <a:gd name="connsiteX2" fmla="*/ 3140051 w 5408203"/>
                    <a:gd name="connsiteY2" fmla="*/ 738724 h 824180"/>
                    <a:gd name="connsiteX3" fmla="*/ 4201045 w 5408203"/>
                    <a:gd name="connsiteY3" fmla="*/ 824180 h 824180"/>
                    <a:gd name="connsiteX4" fmla="*/ 5408203 w 5408203"/>
                    <a:gd name="connsiteY4" fmla="*/ 0 h 824180"/>
                    <a:gd name="connsiteX5" fmla="*/ 3939377 w 5408203"/>
                    <a:gd name="connsiteY5" fmla="*/ 67207 h 824180"/>
                    <a:gd name="connsiteX6" fmla="*/ 1190376 w 5408203"/>
                    <a:gd name="connsiteY6" fmla="*/ 217745 h 824180"/>
                    <a:gd name="connsiteX7" fmla="*/ 0 w 5408203"/>
                    <a:gd name="connsiteY7" fmla="*/ 427102 h 824180"/>
                    <a:gd name="connsiteX0" fmla="*/ 0 w 5320322"/>
                    <a:gd name="connsiteY0" fmla="*/ 646982 h 824180"/>
                    <a:gd name="connsiteX1" fmla="*/ 2048823 w 5320322"/>
                    <a:gd name="connsiteY1" fmla="*/ 752790 h 824180"/>
                    <a:gd name="connsiteX2" fmla="*/ 3052170 w 5320322"/>
                    <a:gd name="connsiteY2" fmla="*/ 738724 h 824180"/>
                    <a:gd name="connsiteX3" fmla="*/ 4113164 w 5320322"/>
                    <a:gd name="connsiteY3" fmla="*/ 824180 h 824180"/>
                    <a:gd name="connsiteX4" fmla="*/ 5320322 w 5320322"/>
                    <a:gd name="connsiteY4" fmla="*/ 0 h 824180"/>
                    <a:gd name="connsiteX5" fmla="*/ 3851496 w 5320322"/>
                    <a:gd name="connsiteY5" fmla="*/ 67207 h 824180"/>
                    <a:gd name="connsiteX6" fmla="*/ 1102495 w 5320322"/>
                    <a:gd name="connsiteY6" fmla="*/ 217745 h 824180"/>
                    <a:gd name="connsiteX7" fmla="*/ 0 w 5320322"/>
                    <a:gd name="connsiteY7" fmla="*/ 646982 h 824180"/>
                    <a:gd name="connsiteX0" fmla="*/ 0 w 5320322"/>
                    <a:gd name="connsiteY0" fmla="*/ 646982 h 824180"/>
                    <a:gd name="connsiteX1" fmla="*/ 1984909 w 5320322"/>
                    <a:gd name="connsiteY1" fmla="*/ 758287 h 824180"/>
                    <a:gd name="connsiteX2" fmla="*/ 3052170 w 5320322"/>
                    <a:gd name="connsiteY2" fmla="*/ 738724 h 824180"/>
                    <a:gd name="connsiteX3" fmla="*/ 4113164 w 5320322"/>
                    <a:gd name="connsiteY3" fmla="*/ 824180 h 824180"/>
                    <a:gd name="connsiteX4" fmla="*/ 5320322 w 5320322"/>
                    <a:gd name="connsiteY4" fmla="*/ 0 h 824180"/>
                    <a:gd name="connsiteX5" fmla="*/ 3851496 w 5320322"/>
                    <a:gd name="connsiteY5" fmla="*/ 67207 h 824180"/>
                    <a:gd name="connsiteX6" fmla="*/ 1102495 w 5320322"/>
                    <a:gd name="connsiteY6" fmla="*/ 217745 h 824180"/>
                    <a:gd name="connsiteX7" fmla="*/ 0 w 5320322"/>
                    <a:gd name="connsiteY7" fmla="*/ 646982 h 824180"/>
                    <a:gd name="connsiteX0" fmla="*/ 0 w 5320322"/>
                    <a:gd name="connsiteY0" fmla="*/ 646982 h 824180"/>
                    <a:gd name="connsiteX1" fmla="*/ 1984909 w 5320322"/>
                    <a:gd name="connsiteY1" fmla="*/ 758287 h 824180"/>
                    <a:gd name="connsiteX2" fmla="*/ 3060159 w 5320322"/>
                    <a:gd name="connsiteY2" fmla="*/ 771706 h 824180"/>
                    <a:gd name="connsiteX3" fmla="*/ 4113164 w 5320322"/>
                    <a:gd name="connsiteY3" fmla="*/ 824180 h 824180"/>
                    <a:gd name="connsiteX4" fmla="*/ 5320322 w 5320322"/>
                    <a:gd name="connsiteY4" fmla="*/ 0 h 824180"/>
                    <a:gd name="connsiteX5" fmla="*/ 3851496 w 5320322"/>
                    <a:gd name="connsiteY5" fmla="*/ 67207 h 824180"/>
                    <a:gd name="connsiteX6" fmla="*/ 1102495 w 5320322"/>
                    <a:gd name="connsiteY6" fmla="*/ 217745 h 824180"/>
                    <a:gd name="connsiteX7" fmla="*/ 0 w 5320322"/>
                    <a:gd name="connsiteY7" fmla="*/ 646982 h 824180"/>
                    <a:gd name="connsiteX0" fmla="*/ 0 w 5320322"/>
                    <a:gd name="connsiteY0" fmla="*/ 646982 h 868156"/>
                    <a:gd name="connsiteX1" fmla="*/ 1984909 w 5320322"/>
                    <a:gd name="connsiteY1" fmla="*/ 758287 h 868156"/>
                    <a:gd name="connsiteX2" fmla="*/ 3060159 w 5320322"/>
                    <a:gd name="connsiteY2" fmla="*/ 771706 h 868156"/>
                    <a:gd name="connsiteX3" fmla="*/ 4113165 w 5320322"/>
                    <a:gd name="connsiteY3" fmla="*/ 868156 h 868156"/>
                    <a:gd name="connsiteX4" fmla="*/ 5320322 w 5320322"/>
                    <a:gd name="connsiteY4" fmla="*/ 0 h 868156"/>
                    <a:gd name="connsiteX5" fmla="*/ 3851496 w 5320322"/>
                    <a:gd name="connsiteY5" fmla="*/ 67207 h 868156"/>
                    <a:gd name="connsiteX6" fmla="*/ 1102495 w 5320322"/>
                    <a:gd name="connsiteY6" fmla="*/ 217745 h 868156"/>
                    <a:gd name="connsiteX7" fmla="*/ 0 w 5320322"/>
                    <a:gd name="connsiteY7" fmla="*/ 646982 h 868156"/>
                    <a:gd name="connsiteX0" fmla="*/ 0 w 5320322"/>
                    <a:gd name="connsiteY0" fmla="*/ 646982 h 868156"/>
                    <a:gd name="connsiteX1" fmla="*/ 1944963 w 5320322"/>
                    <a:gd name="connsiteY1" fmla="*/ 774778 h 868156"/>
                    <a:gd name="connsiteX2" fmla="*/ 3060159 w 5320322"/>
                    <a:gd name="connsiteY2" fmla="*/ 771706 h 868156"/>
                    <a:gd name="connsiteX3" fmla="*/ 4113165 w 5320322"/>
                    <a:gd name="connsiteY3" fmla="*/ 868156 h 868156"/>
                    <a:gd name="connsiteX4" fmla="*/ 5320322 w 5320322"/>
                    <a:gd name="connsiteY4" fmla="*/ 0 h 868156"/>
                    <a:gd name="connsiteX5" fmla="*/ 3851496 w 5320322"/>
                    <a:gd name="connsiteY5" fmla="*/ 67207 h 868156"/>
                    <a:gd name="connsiteX6" fmla="*/ 1102495 w 5320322"/>
                    <a:gd name="connsiteY6" fmla="*/ 217745 h 868156"/>
                    <a:gd name="connsiteX7" fmla="*/ 0 w 5320322"/>
                    <a:gd name="connsiteY7" fmla="*/ 646982 h 868156"/>
                    <a:gd name="connsiteX0" fmla="*/ 0 w 5296354"/>
                    <a:gd name="connsiteY0" fmla="*/ 586515 h 868156"/>
                    <a:gd name="connsiteX1" fmla="*/ 1920995 w 5296354"/>
                    <a:gd name="connsiteY1" fmla="*/ 774778 h 868156"/>
                    <a:gd name="connsiteX2" fmla="*/ 3036191 w 5296354"/>
                    <a:gd name="connsiteY2" fmla="*/ 771706 h 868156"/>
                    <a:gd name="connsiteX3" fmla="*/ 4089197 w 5296354"/>
                    <a:gd name="connsiteY3" fmla="*/ 868156 h 868156"/>
                    <a:gd name="connsiteX4" fmla="*/ 5296354 w 5296354"/>
                    <a:gd name="connsiteY4" fmla="*/ 0 h 868156"/>
                    <a:gd name="connsiteX5" fmla="*/ 3827528 w 5296354"/>
                    <a:gd name="connsiteY5" fmla="*/ 67207 h 868156"/>
                    <a:gd name="connsiteX6" fmla="*/ 1078527 w 5296354"/>
                    <a:gd name="connsiteY6" fmla="*/ 217745 h 868156"/>
                    <a:gd name="connsiteX7" fmla="*/ 0 w 5296354"/>
                    <a:gd name="connsiteY7" fmla="*/ 586515 h 868156"/>
                    <a:gd name="connsiteX0" fmla="*/ 0 w 5432171"/>
                    <a:gd name="connsiteY0" fmla="*/ 471078 h 868156"/>
                    <a:gd name="connsiteX1" fmla="*/ 2056812 w 5432171"/>
                    <a:gd name="connsiteY1" fmla="*/ 774778 h 868156"/>
                    <a:gd name="connsiteX2" fmla="*/ 3172008 w 5432171"/>
                    <a:gd name="connsiteY2" fmla="*/ 771706 h 868156"/>
                    <a:gd name="connsiteX3" fmla="*/ 4225014 w 5432171"/>
                    <a:gd name="connsiteY3" fmla="*/ 868156 h 868156"/>
                    <a:gd name="connsiteX4" fmla="*/ 5432171 w 5432171"/>
                    <a:gd name="connsiteY4" fmla="*/ 0 h 868156"/>
                    <a:gd name="connsiteX5" fmla="*/ 3963345 w 5432171"/>
                    <a:gd name="connsiteY5" fmla="*/ 67207 h 868156"/>
                    <a:gd name="connsiteX6" fmla="*/ 1214344 w 5432171"/>
                    <a:gd name="connsiteY6" fmla="*/ 217745 h 868156"/>
                    <a:gd name="connsiteX7" fmla="*/ 0 w 5432171"/>
                    <a:gd name="connsiteY7" fmla="*/ 471078 h 868156"/>
                    <a:gd name="connsiteX0" fmla="*/ 0 w 5472117"/>
                    <a:gd name="connsiteY0" fmla="*/ 597509 h 868156"/>
                    <a:gd name="connsiteX1" fmla="*/ 2096758 w 5472117"/>
                    <a:gd name="connsiteY1" fmla="*/ 774778 h 868156"/>
                    <a:gd name="connsiteX2" fmla="*/ 3211954 w 5472117"/>
                    <a:gd name="connsiteY2" fmla="*/ 771706 h 868156"/>
                    <a:gd name="connsiteX3" fmla="*/ 4264960 w 5472117"/>
                    <a:gd name="connsiteY3" fmla="*/ 868156 h 868156"/>
                    <a:gd name="connsiteX4" fmla="*/ 5472117 w 5472117"/>
                    <a:gd name="connsiteY4" fmla="*/ 0 h 868156"/>
                    <a:gd name="connsiteX5" fmla="*/ 4003291 w 5472117"/>
                    <a:gd name="connsiteY5" fmla="*/ 67207 h 868156"/>
                    <a:gd name="connsiteX6" fmla="*/ 1254290 w 5472117"/>
                    <a:gd name="connsiteY6" fmla="*/ 217745 h 868156"/>
                    <a:gd name="connsiteX7" fmla="*/ 0 w 5472117"/>
                    <a:gd name="connsiteY7" fmla="*/ 597509 h 868156"/>
                    <a:gd name="connsiteX0" fmla="*/ 0 w 5472117"/>
                    <a:gd name="connsiteY0" fmla="*/ 597509 h 868156"/>
                    <a:gd name="connsiteX1" fmla="*/ 2088769 w 5472117"/>
                    <a:gd name="connsiteY1" fmla="*/ 785772 h 868156"/>
                    <a:gd name="connsiteX2" fmla="*/ 3211954 w 5472117"/>
                    <a:gd name="connsiteY2" fmla="*/ 771706 h 868156"/>
                    <a:gd name="connsiteX3" fmla="*/ 4264960 w 5472117"/>
                    <a:gd name="connsiteY3" fmla="*/ 868156 h 868156"/>
                    <a:gd name="connsiteX4" fmla="*/ 5472117 w 5472117"/>
                    <a:gd name="connsiteY4" fmla="*/ 0 h 868156"/>
                    <a:gd name="connsiteX5" fmla="*/ 4003291 w 5472117"/>
                    <a:gd name="connsiteY5" fmla="*/ 67207 h 868156"/>
                    <a:gd name="connsiteX6" fmla="*/ 1254290 w 5472117"/>
                    <a:gd name="connsiteY6" fmla="*/ 217745 h 868156"/>
                    <a:gd name="connsiteX7" fmla="*/ 0 w 5472117"/>
                    <a:gd name="connsiteY7" fmla="*/ 597509 h 868156"/>
                    <a:gd name="connsiteX0" fmla="*/ 0 w 5472117"/>
                    <a:gd name="connsiteY0" fmla="*/ 597509 h 868156"/>
                    <a:gd name="connsiteX1" fmla="*/ 2088769 w 5472117"/>
                    <a:gd name="connsiteY1" fmla="*/ 785772 h 868156"/>
                    <a:gd name="connsiteX2" fmla="*/ 3248477 w 5472117"/>
                    <a:gd name="connsiteY2" fmla="*/ 821964 h 868156"/>
                    <a:gd name="connsiteX3" fmla="*/ 4264960 w 5472117"/>
                    <a:gd name="connsiteY3" fmla="*/ 868156 h 868156"/>
                    <a:gd name="connsiteX4" fmla="*/ 5472117 w 5472117"/>
                    <a:gd name="connsiteY4" fmla="*/ 0 h 868156"/>
                    <a:gd name="connsiteX5" fmla="*/ 4003291 w 5472117"/>
                    <a:gd name="connsiteY5" fmla="*/ 67207 h 868156"/>
                    <a:gd name="connsiteX6" fmla="*/ 1254290 w 5472117"/>
                    <a:gd name="connsiteY6" fmla="*/ 217745 h 868156"/>
                    <a:gd name="connsiteX7" fmla="*/ 0 w 5472117"/>
                    <a:gd name="connsiteY7" fmla="*/ 597509 h 868156"/>
                    <a:gd name="connsiteX0" fmla="*/ 0 w 5472117"/>
                    <a:gd name="connsiteY0" fmla="*/ 597509 h 918415"/>
                    <a:gd name="connsiteX1" fmla="*/ 2088769 w 5472117"/>
                    <a:gd name="connsiteY1" fmla="*/ 785772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254290 w 5472117"/>
                    <a:gd name="connsiteY6" fmla="*/ 217745 h 918415"/>
                    <a:gd name="connsiteX7" fmla="*/ 0 w 5472117"/>
                    <a:gd name="connsiteY7" fmla="*/ 597509 h 918415"/>
                    <a:gd name="connsiteX0" fmla="*/ 0 w 5472117"/>
                    <a:gd name="connsiteY0" fmla="*/ 597509 h 918415"/>
                    <a:gd name="connsiteX1" fmla="*/ 2161814 w 5472117"/>
                    <a:gd name="connsiteY1" fmla="*/ 873724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254290 w 5472117"/>
                    <a:gd name="connsiteY6" fmla="*/ 217745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254290 w 5472117"/>
                    <a:gd name="connsiteY6" fmla="*/ 217745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369335 w 5472117"/>
                    <a:gd name="connsiteY6" fmla="*/ 138588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261480 w 5472117"/>
                    <a:gd name="connsiteY6" fmla="*/ 204552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141642 w 5472117"/>
                    <a:gd name="connsiteY6" fmla="*/ 270516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889981 w 5472117"/>
                    <a:gd name="connsiteY6" fmla="*/ 245780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3739647 w 5472117"/>
                    <a:gd name="connsiteY5" fmla="*/ 182644 h 918415"/>
                    <a:gd name="connsiteX6" fmla="*/ 889981 w 5472117"/>
                    <a:gd name="connsiteY6" fmla="*/ 245780 h 918415"/>
                    <a:gd name="connsiteX7" fmla="*/ 0 w 5472117"/>
                    <a:gd name="connsiteY7" fmla="*/ 597509 h 918415"/>
                    <a:gd name="connsiteX0" fmla="*/ 0 w 5472117"/>
                    <a:gd name="connsiteY0" fmla="*/ 597509 h 918415"/>
                    <a:gd name="connsiteX1" fmla="*/ 1305240 w 5472117"/>
                    <a:gd name="connsiteY1" fmla="*/ 731999 h 918415"/>
                    <a:gd name="connsiteX2" fmla="*/ 2216597 w 5472117"/>
                    <a:gd name="connsiteY2" fmla="*/ 848595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077547 w 5472117"/>
                    <a:gd name="connsiteY1" fmla="*/ 781472 h 918415"/>
                    <a:gd name="connsiteX2" fmla="*/ 2216597 w 5472117"/>
                    <a:gd name="connsiteY2" fmla="*/ 848595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317224 w 5472117"/>
                    <a:gd name="connsiteY1" fmla="*/ 781472 h 918415"/>
                    <a:gd name="connsiteX2" fmla="*/ 2216597 w 5472117"/>
                    <a:gd name="connsiteY2" fmla="*/ 848595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317224 w 5472117"/>
                    <a:gd name="connsiteY1" fmla="*/ 781472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293256 w 5472117"/>
                    <a:gd name="connsiteY1" fmla="*/ 814454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293256 w 5472117"/>
                    <a:gd name="connsiteY1" fmla="*/ 814454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1736658 w 5472117"/>
                    <a:gd name="connsiteY7" fmla="*/ 229024 h 918415"/>
                    <a:gd name="connsiteX8" fmla="*/ 889981 w 5472117"/>
                    <a:gd name="connsiteY8" fmla="*/ 245780 h 918415"/>
                    <a:gd name="connsiteX9" fmla="*/ 0 w 5472117"/>
                    <a:gd name="connsiteY9" fmla="*/ 597509 h 918415"/>
                    <a:gd name="connsiteX0" fmla="*/ 0 w 5472117"/>
                    <a:gd name="connsiteY0" fmla="*/ 597509 h 918415"/>
                    <a:gd name="connsiteX1" fmla="*/ 1293256 w 5472117"/>
                    <a:gd name="connsiteY1" fmla="*/ 814454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1712691 w 5472117"/>
                    <a:gd name="connsiteY7" fmla="*/ 171305 h 918415"/>
                    <a:gd name="connsiteX8" fmla="*/ 889981 w 5472117"/>
                    <a:gd name="connsiteY8" fmla="*/ 245780 h 918415"/>
                    <a:gd name="connsiteX9" fmla="*/ 0 w 5472117"/>
                    <a:gd name="connsiteY9" fmla="*/ 597509 h 918415"/>
                    <a:gd name="connsiteX0" fmla="*/ 0 w 5472117"/>
                    <a:gd name="connsiteY0" fmla="*/ 597509 h 918415"/>
                    <a:gd name="connsiteX1" fmla="*/ 1293256 w 5472117"/>
                    <a:gd name="connsiteY1" fmla="*/ 814454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1712691 w 5472117"/>
                    <a:gd name="connsiteY7" fmla="*/ 171305 h 918415"/>
                    <a:gd name="connsiteX8" fmla="*/ 901965 w 5472117"/>
                    <a:gd name="connsiteY8" fmla="*/ 270516 h 918415"/>
                    <a:gd name="connsiteX9" fmla="*/ 0 w 5472117"/>
                    <a:gd name="connsiteY9" fmla="*/ 597509 h 918415"/>
                    <a:gd name="connsiteX0" fmla="*/ 0 w 5472117"/>
                    <a:gd name="connsiteY0" fmla="*/ 597509 h 918415"/>
                    <a:gd name="connsiteX1" fmla="*/ 694064 w 5472117"/>
                    <a:gd name="connsiteY1" fmla="*/ 723753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712691 w 5472117"/>
                    <a:gd name="connsiteY8" fmla="*/ 171305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712691 w 5472117"/>
                    <a:gd name="connsiteY8" fmla="*/ 171305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640787 w 5472117"/>
                    <a:gd name="connsiteY8" fmla="*/ 154814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604836 w 5472117"/>
                    <a:gd name="connsiteY8" fmla="*/ 146569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80868 w 5472117"/>
                    <a:gd name="connsiteY8" fmla="*/ 130078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97509 h 918415"/>
                    <a:gd name="connsiteX0" fmla="*/ 0 w 5472117"/>
                    <a:gd name="connsiteY0" fmla="*/ 597509 h 918415"/>
                    <a:gd name="connsiteX1" fmla="*/ 622161 w 5472117"/>
                    <a:gd name="connsiteY1" fmla="*/ 699017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97509 h 918415"/>
                    <a:gd name="connsiteX0" fmla="*/ 0 w 5472117"/>
                    <a:gd name="connsiteY0" fmla="*/ 597509 h 918415"/>
                    <a:gd name="connsiteX1" fmla="*/ 430419 w 5472117"/>
                    <a:gd name="connsiteY1" fmla="*/ 699017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97509 h 918415"/>
                    <a:gd name="connsiteX0" fmla="*/ 0 w 5472117"/>
                    <a:gd name="connsiteY0" fmla="*/ 597509 h 918415"/>
                    <a:gd name="connsiteX1" fmla="*/ 382484 w 5472117"/>
                    <a:gd name="connsiteY1" fmla="*/ 699017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97509 h 918415"/>
                    <a:gd name="connsiteX0" fmla="*/ 0 w 5472117"/>
                    <a:gd name="connsiteY0" fmla="*/ 548036 h 918415"/>
                    <a:gd name="connsiteX1" fmla="*/ 382484 w 5472117"/>
                    <a:gd name="connsiteY1" fmla="*/ 699017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357170 w 5472117"/>
                    <a:gd name="connsiteY2" fmla="*/ 75948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357170 w 5472117"/>
                    <a:gd name="connsiteY2" fmla="*/ 759484 h 918415"/>
                    <a:gd name="connsiteX3" fmla="*/ 2212602 w 5472117"/>
                    <a:gd name="connsiteY3" fmla="*/ 785380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12602 w 5472117"/>
                    <a:gd name="connsiteY3" fmla="*/ 785380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28581 w 5472117"/>
                    <a:gd name="connsiteY3" fmla="*/ 807368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28581 w 5472117"/>
                    <a:gd name="connsiteY3" fmla="*/ 807368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640787 w 5472117"/>
                    <a:gd name="connsiteY8" fmla="*/ 191094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28581 w 5472117"/>
                    <a:gd name="connsiteY3" fmla="*/ 807368 h 918415"/>
                    <a:gd name="connsiteX4" fmla="*/ 3248477 w 5472117"/>
                    <a:gd name="connsiteY4" fmla="*/ 821964 h 918415"/>
                    <a:gd name="connsiteX5" fmla="*/ 4301481 w 5472117"/>
                    <a:gd name="connsiteY5" fmla="*/ 918415 h 918415"/>
                    <a:gd name="connsiteX6" fmla="*/ 5472117 w 5472117"/>
                    <a:gd name="connsiteY6" fmla="*/ 0 h 918415"/>
                    <a:gd name="connsiteX7" fmla="*/ 4870434 w 5472117"/>
                    <a:gd name="connsiteY7" fmla="*/ 55868 h 918415"/>
                    <a:gd name="connsiteX8" fmla="*/ 3739647 w 5472117"/>
                    <a:gd name="connsiteY8" fmla="*/ 182644 h 918415"/>
                    <a:gd name="connsiteX9" fmla="*/ 1640787 w 5472117"/>
                    <a:gd name="connsiteY9" fmla="*/ 191094 h 918415"/>
                    <a:gd name="connsiteX10" fmla="*/ 913949 w 5472117"/>
                    <a:gd name="connsiteY10" fmla="*/ 311744 h 918415"/>
                    <a:gd name="connsiteX11" fmla="*/ 0 w 5472117"/>
                    <a:gd name="connsiteY11"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28581 w 5472117"/>
                    <a:gd name="connsiteY3" fmla="*/ 807368 h 918415"/>
                    <a:gd name="connsiteX4" fmla="*/ 3248477 w 5472117"/>
                    <a:gd name="connsiteY4" fmla="*/ 821964 h 918415"/>
                    <a:gd name="connsiteX5" fmla="*/ 4301481 w 5472117"/>
                    <a:gd name="connsiteY5" fmla="*/ 918415 h 918415"/>
                    <a:gd name="connsiteX6" fmla="*/ 5472117 w 5472117"/>
                    <a:gd name="connsiteY6" fmla="*/ 0 h 918415"/>
                    <a:gd name="connsiteX7" fmla="*/ 4840473 w 5472117"/>
                    <a:gd name="connsiteY7" fmla="*/ 14640 h 918415"/>
                    <a:gd name="connsiteX8" fmla="*/ 3739647 w 5472117"/>
                    <a:gd name="connsiteY8" fmla="*/ 182644 h 918415"/>
                    <a:gd name="connsiteX9" fmla="*/ 1640787 w 5472117"/>
                    <a:gd name="connsiteY9" fmla="*/ 191094 h 918415"/>
                    <a:gd name="connsiteX10" fmla="*/ 913949 w 5472117"/>
                    <a:gd name="connsiteY10" fmla="*/ 311744 h 918415"/>
                    <a:gd name="connsiteX11" fmla="*/ 0 w 5472117"/>
                    <a:gd name="connsiteY11" fmla="*/ 548036 h 918415"/>
                    <a:gd name="connsiteX0" fmla="*/ 0 w 5472117"/>
                    <a:gd name="connsiteY0" fmla="*/ 549887 h 920266"/>
                    <a:gd name="connsiteX1" fmla="*/ 382484 w 5472117"/>
                    <a:gd name="connsiteY1" fmla="*/ 700868 h 920266"/>
                    <a:gd name="connsiteX2" fmla="*/ 1516954 w 5472117"/>
                    <a:gd name="connsiteY2" fmla="*/ 761335 h 920266"/>
                    <a:gd name="connsiteX3" fmla="*/ 2228581 w 5472117"/>
                    <a:gd name="connsiteY3" fmla="*/ 809219 h 920266"/>
                    <a:gd name="connsiteX4" fmla="*/ 3248477 w 5472117"/>
                    <a:gd name="connsiteY4" fmla="*/ 823815 h 920266"/>
                    <a:gd name="connsiteX5" fmla="*/ 4301481 w 5472117"/>
                    <a:gd name="connsiteY5" fmla="*/ 920266 h 920266"/>
                    <a:gd name="connsiteX6" fmla="*/ 5472117 w 5472117"/>
                    <a:gd name="connsiteY6" fmla="*/ 1851 h 920266"/>
                    <a:gd name="connsiteX7" fmla="*/ 4846466 w 5472117"/>
                    <a:gd name="connsiteY7" fmla="*/ 0 h 920266"/>
                    <a:gd name="connsiteX8" fmla="*/ 3739647 w 5472117"/>
                    <a:gd name="connsiteY8" fmla="*/ 184495 h 920266"/>
                    <a:gd name="connsiteX9" fmla="*/ 1640787 w 5472117"/>
                    <a:gd name="connsiteY9" fmla="*/ 192945 h 920266"/>
                    <a:gd name="connsiteX10" fmla="*/ 913949 w 5472117"/>
                    <a:gd name="connsiteY10" fmla="*/ 313595 h 920266"/>
                    <a:gd name="connsiteX11" fmla="*/ 0 w 5472117"/>
                    <a:gd name="connsiteY11" fmla="*/ 549887 h 920266"/>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5472117 w 5472117"/>
                    <a:gd name="connsiteY6" fmla="*/ 26587 h 945002"/>
                    <a:gd name="connsiteX7" fmla="*/ 4858450 w 5472117"/>
                    <a:gd name="connsiteY7" fmla="*/ 0 h 945002"/>
                    <a:gd name="connsiteX8" fmla="*/ 3739647 w 5472117"/>
                    <a:gd name="connsiteY8" fmla="*/ 209231 h 945002"/>
                    <a:gd name="connsiteX9" fmla="*/ 1640787 w 5472117"/>
                    <a:gd name="connsiteY9" fmla="*/ 217681 h 945002"/>
                    <a:gd name="connsiteX10" fmla="*/ 913949 w 5472117"/>
                    <a:gd name="connsiteY10" fmla="*/ 338331 h 945002"/>
                    <a:gd name="connsiteX11" fmla="*/ 0 w 5472117"/>
                    <a:gd name="connsiteY11"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5168032 w 5472117"/>
                    <a:gd name="connsiteY6" fmla="*/ 252862 h 945002"/>
                    <a:gd name="connsiteX7" fmla="*/ 5472117 w 5472117"/>
                    <a:gd name="connsiteY7" fmla="*/ 26587 h 945002"/>
                    <a:gd name="connsiteX8" fmla="*/ 4858450 w 5472117"/>
                    <a:gd name="connsiteY8" fmla="*/ 0 h 945002"/>
                    <a:gd name="connsiteX9" fmla="*/ 3739647 w 5472117"/>
                    <a:gd name="connsiteY9" fmla="*/ 209231 h 945002"/>
                    <a:gd name="connsiteX10" fmla="*/ 1640787 w 5472117"/>
                    <a:gd name="connsiteY10" fmla="*/ 217681 h 945002"/>
                    <a:gd name="connsiteX11" fmla="*/ 913949 w 5472117"/>
                    <a:gd name="connsiteY11" fmla="*/ 338331 h 945002"/>
                    <a:gd name="connsiteX12" fmla="*/ 0 w 5472117"/>
                    <a:gd name="connsiteY12"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4592807 w 5472117"/>
                    <a:gd name="connsiteY6" fmla="*/ 681628 h 945002"/>
                    <a:gd name="connsiteX7" fmla="*/ 5168032 w 5472117"/>
                    <a:gd name="connsiteY7" fmla="*/ 252862 h 945002"/>
                    <a:gd name="connsiteX8" fmla="*/ 5472117 w 5472117"/>
                    <a:gd name="connsiteY8" fmla="*/ 26587 h 945002"/>
                    <a:gd name="connsiteX9" fmla="*/ 4858450 w 5472117"/>
                    <a:gd name="connsiteY9" fmla="*/ 0 h 945002"/>
                    <a:gd name="connsiteX10" fmla="*/ 3739647 w 5472117"/>
                    <a:gd name="connsiteY10" fmla="*/ 209231 h 945002"/>
                    <a:gd name="connsiteX11" fmla="*/ 1640787 w 5472117"/>
                    <a:gd name="connsiteY11" fmla="*/ 217681 h 945002"/>
                    <a:gd name="connsiteX12" fmla="*/ 913949 w 5472117"/>
                    <a:gd name="connsiteY12" fmla="*/ 338331 h 945002"/>
                    <a:gd name="connsiteX13" fmla="*/ 0 w 5472117"/>
                    <a:gd name="connsiteY13"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4592807 w 5472117"/>
                    <a:gd name="connsiteY6" fmla="*/ 681628 h 945002"/>
                    <a:gd name="connsiteX7" fmla="*/ 5439666 w 5472117"/>
                    <a:gd name="connsiteY7" fmla="*/ 263856 h 945002"/>
                    <a:gd name="connsiteX8" fmla="*/ 5472117 w 5472117"/>
                    <a:gd name="connsiteY8" fmla="*/ 26587 h 945002"/>
                    <a:gd name="connsiteX9" fmla="*/ 4858450 w 5472117"/>
                    <a:gd name="connsiteY9" fmla="*/ 0 h 945002"/>
                    <a:gd name="connsiteX10" fmla="*/ 3739647 w 5472117"/>
                    <a:gd name="connsiteY10" fmla="*/ 209231 h 945002"/>
                    <a:gd name="connsiteX11" fmla="*/ 1640787 w 5472117"/>
                    <a:gd name="connsiteY11" fmla="*/ 217681 h 945002"/>
                    <a:gd name="connsiteX12" fmla="*/ 913949 w 5472117"/>
                    <a:gd name="connsiteY12" fmla="*/ 338331 h 945002"/>
                    <a:gd name="connsiteX13" fmla="*/ 0 w 5472117"/>
                    <a:gd name="connsiteY13"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4592807 w 5472117"/>
                    <a:gd name="connsiteY6" fmla="*/ 681628 h 945002"/>
                    <a:gd name="connsiteX7" fmla="*/ 5327818 w 5472117"/>
                    <a:gd name="connsiteY7" fmla="*/ 406778 h 945002"/>
                    <a:gd name="connsiteX8" fmla="*/ 5472117 w 5472117"/>
                    <a:gd name="connsiteY8" fmla="*/ 26587 h 945002"/>
                    <a:gd name="connsiteX9" fmla="*/ 4858450 w 5472117"/>
                    <a:gd name="connsiteY9" fmla="*/ 0 h 945002"/>
                    <a:gd name="connsiteX10" fmla="*/ 3739647 w 5472117"/>
                    <a:gd name="connsiteY10" fmla="*/ 209231 h 945002"/>
                    <a:gd name="connsiteX11" fmla="*/ 1640787 w 5472117"/>
                    <a:gd name="connsiteY11" fmla="*/ 217681 h 945002"/>
                    <a:gd name="connsiteX12" fmla="*/ 913949 w 5472117"/>
                    <a:gd name="connsiteY12" fmla="*/ 338331 h 945002"/>
                    <a:gd name="connsiteX13" fmla="*/ 0 w 5472117"/>
                    <a:gd name="connsiteY13"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4816506 w 5472117"/>
                    <a:gd name="connsiteY6" fmla="*/ 736598 h 945002"/>
                    <a:gd name="connsiteX7" fmla="*/ 5327818 w 5472117"/>
                    <a:gd name="connsiteY7" fmla="*/ 406778 h 945002"/>
                    <a:gd name="connsiteX8" fmla="*/ 5472117 w 5472117"/>
                    <a:gd name="connsiteY8" fmla="*/ 26587 h 945002"/>
                    <a:gd name="connsiteX9" fmla="*/ 4858450 w 5472117"/>
                    <a:gd name="connsiteY9" fmla="*/ 0 h 945002"/>
                    <a:gd name="connsiteX10" fmla="*/ 3739647 w 5472117"/>
                    <a:gd name="connsiteY10" fmla="*/ 209231 h 945002"/>
                    <a:gd name="connsiteX11" fmla="*/ 1640787 w 5472117"/>
                    <a:gd name="connsiteY11" fmla="*/ 217681 h 945002"/>
                    <a:gd name="connsiteX12" fmla="*/ 913949 w 5472117"/>
                    <a:gd name="connsiteY12" fmla="*/ 338331 h 945002"/>
                    <a:gd name="connsiteX13" fmla="*/ 0 w 5472117"/>
                    <a:gd name="connsiteY13" fmla="*/ 574623 h 945002"/>
                    <a:gd name="connsiteX0" fmla="*/ 0 w 5328311"/>
                    <a:gd name="connsiteY0" fmla="*/ 574623 h 945002"/>
                    <a:gd name="connsiteX1" fmla="*/ 382484 w 5328311"/>
                    <a:gd name="connsiteY1" fmla="*/ 725604 h 945002"/>
                    <a:gd name="connsiteX2" fmla="*/ 1516954 w 5328311"/>
                    <a:gd name="connsiteY2" fmla="*/ 786071 h 945002"/>
                    <a:gd name="connsiteX3" fmla="*/ 2228581 w 5328311"/>
                    <a:gd name="connsiteY3" fmla="*/ 833955 h 945002"/>
                    <a:gd name="connsiteX4" fmla="*/ 3248477 w 5328311"/>
                    <a:gd name="connsiteY4" fmla="*/ 848551 h 945002"/>
                    <a:gd name="connsiteX5" fmla="*/ 4301481 w 5328311"/>
                    <a:gd name="connsiteY5" fmla="*/ 945002 h 945002"/>
                    <a:gd name="connsiteX6" fmla="*/ 4816506 w 5328311"/>
                    <a:gd name="connsiteY6" fmla="*/ 736598 h 945002"/>
                    <a:gd name="connsiteX7" fmla="*/ 5327818 w 5328311"/>
                    <a:gd name="connsiteY7" fmla="*/ 406778 h 945002"/>
                    <a:gd name="connsiteX8" fmla="*/ 5328311 w 5328311"/>
                    <a:gd name="connsiteY8" fmla="*/ 92551 h 945002"/>
                    <a:gd name="connsiteX9" fmla="*/ 4858450 w 5328311"/>
                    <a:gd name="connsiteY9" fmla="*/ 0 h 945002"/>
                    <a:gd name="connsiteX10" fmla="*/ 3739647 w 5328311"/>
                    <a:gd name="connsiteY10" fmla="*/ 209231 h 945002"/>
                    <a:gd name="connsiteX11" fmla="*/ 1640787 w 5328311"/>
                    <a:gd name="connsiteY11" fmla="*/ 217681 h 945002"/>
                    <a:gd name="connsiteX12" fmla="*/ 913949 w 5328311"/>
                    <a:gd name="connsiteY12" fmla="*/ 338331 h 945002"/>
                    <a:gd name="connsiteX13" fmla="*/ 0 w 5328311"/>
                    <a:gd name="connsiteY13" fmla="*/ 574623 h 945002"/>
                    <a:gd name="connsiteX0" fmla="*/ 0 w 5327818"/>
                    <a:gd name="connsiteY0" fmla="*/ 574623 h 945002"/>
                    <a:gd name="connsiteX1" fmla="*/ 382484 w 5327818"/>
                    <a:gd name="connsiteY1" fmla="*/ 725604 h 945002"/>
                    <a:gd name="connsiteX2" fmla="*/ 1516954 w 5327818"/>
                    <a:gd name="connsiteY2" fmla="*/ 786071 h 945002"/>
                    <a:gd name="connsiteX3" fmla="*/ 2228581 w 5327818"/>
                    <a:gd name="connsiteY3" fmla="*/ 833955 h 945002"/>
                    <a:gd name="connsiteX4" fmla="*/ 3248477 w 5327818"/>
                    <a:gd name="connsiteY4" fmla="*/ 848551 h 945002"/>
                    <a:gd name="connsiteX5" fmla="*/ 4301481 w 5327818"/>
                    <a:gd name="connsiteY5" fmla="*/ 945002 h 945002"/>
                    <a:gd name="connsiteX6" fmla="*/ 4816506 w 5327818"/>
                    <a:gd name="connsiteY6" fmla="*/ 736598 h 945002"/>
                    <a:gd name="connsiteX7" fmla="*/ 5327818 w 5327818"/>
                    <a:gd name="connsiteY7" fmla="*/ 406778 h 945002"/>
                    <a:gd name="connsiteX8" fmla="*/ 5216462 w 5327818"/>
                    <a:gd name="connsiteY8" fmla="*/ 125533 h 945002"/>
                    <a:gd name="connsiteX9" fmla="*/ 4858450 w 5327818"/>
                    <a:gd name="connsiteY9" fmla="*/ 0 h 945002"/>
                    <a:gd name="connsiteX10" fmla="*/ 3739647 w 5327818"/>
                    <a:gd name="connsiteY10" fmla="*/ 209231 h 945002"/>
                    <a:gd name="connsiteX11" fmla="*/ 1640787 w 5327818"/>
                    <a:gd name="connsiteY11" fmla="*/ 217681 h 945002"/>
                    <a:gd name="connsiteX12" fmla="*/ 913949 w 5327818"/>
                    <a:gd name="connsiteY12" fmla="*/ 338331 h 945002"/>
                    <a:gd name="connsiteX13" fmla="*/ 0 w 5327818"/>
                    <a:gd name="connsiteY13" fmla="*/ 574623 h 945002"/>
                    <a:gd name="connsiteX0" fmla="*/ 0 w 5216462"/>
                    <a:gd name="connsiteY0" fmla="*/ 574623 h 945002"/>
                    <a:gd name="connsiteX1" fmla="*/ 382484 w 5216462"/>
                    <a:gd name="connsiteY1" fmla="*/ 725604 h 945002"/>
                    <a:gd name="connsiteX2" fmla="*/ 1516954 w 5216462"/>
                    <a:gd name="connsiteY2" fmla="*/ 786071 h 945002"/>
                    <a:gd name="connsiteX3" fmla="*/ 2228581 w 5216462"/>
                    <a:gd name="connsiteY3" fmla="*/ 833955 h 945002"/>
                    <a:gd name="connsiteX4" fmla="*/ 3248477 w 5216462"/>
                    <a:gd name="connsiteY4" fmla="*/ 848551 h 945002"/>
                    <a:gd name="connsiteX5" fmla="*/ 4301481 w 5216462"/>
                    <a:gd name="connsiteY5" fmla="*/ 945002 h 945002"/>
                    <a:gd name="connsiteX6" fmla="*/ 4816506 w 5216462"/>
                    <a:gd name="connsiteY6" fmla="*/ 736598 h 945002"/>
                    <a:gd name="connsiteX7" fmla="*/ 5104120 w 5216462"/>
                    <a:gd name="connsiteY7" fmla="*/ 406778 h 945002"/>
                    <a:gd name="connsiteX8" fmla="*/ 5216462 w 5216462"/>
                    <a:gd name="connsiteY8" fmla="*/ 125533 h 945002"/>
                    <a:gd name="connsiteX9" fmla="*/ 4858450 w 5216462"/>
                    <a:gd name="connsiteY9" fmla="*/ 0 h 945002"/>
                    <a:gd name="connsiteX10" fmla="*/ 3739647 w 5216462"/>
                    <a:gd name="connsiteY10" fmla="*/ 209231 h 945002"/>
                    <a:gd name="connsiteX11" fmla="*/ 1640787 w 5216462"/>
                    <a:gd name="connsiteY11" fmla="*/ 217681 h 945002"/>
                    <a:gd name="connsiteX12" fmla="*/ 913949 w 5216462"/>
                    <a:gd name="connsiteY12" fmla="*/ 338331 h 945002"/>
                    <a:gd name="connsiteX13" fmla="*/ 0 w 5216462"/>
                    <a:gd name="connsiteY13" fmla="*/ 574623 h 945002"/>
                    <a:gd name="connsiteX0" fmla="*/ 0 w 5216462"/>
                    <a:gd name="connsiteY0" fmla="*/ 574623 h 945002"/>
                    <a:gd name="connsiteX1" fmla="*/ 382484 w 5216462"/>
                    <a:gd name="connsiteY1" fmla="*/ 725604 h 945002"/>
                    <a:gd name="connsiteX2" fmla="*/ 1516954 w 5216462"/>
                    <a:gd name="connsiteY2" fmla="*/ 786071 h 945002"/>
                    <a:gd name="connsiteX3" fmla="*/ 2228581 w 5216462"/>
                    <a:gd name="connsiteY3" fmla="*/ 833955 h 945002"/>
                    <a:gd name="connsiteX4" fmla="*/ 3248477 w 5216462"/>
                    <a:gd name="connsiteY4" fmla="*/ 848551 h 945002"/>
                    <a:gd name="connsiteX5" fmla="*/ 4301481 w 5216462"/>
                    <a:gd name="connsiteY5" fmla="*/ 945002 h 945002"/>
                    <a:gd name="connsiteX6" fmla="*/ 4768571 w 5216462"/>
                    <a:gd name="connsiteY6" fmla="*/ 670634 h 945002"/>
                    <a:gd name="connsiteX7" fmla="*/ 5104120 w 5216462"/>
                    <a:gd name="connsiteY7" fmla="*/ 406778 h 945002"/>
                    <a:gd name="connsiteX8" fmla="*/ 5216462 w 5216462"/>
                    <a:gd name="connsiteY8" fmla="*/ 125533 h 945002"/>
                    <a:gd name="connsiteX9" fmla="*/ 4858450 w 5216462"/>
                    <a:gd name="connsiteY9" fmla="*/ 0 h 945002"/>
                    <a:gd name="connsiteX10" fmla="*/ 3739647 w 5216462"/>
                    <a:gd name="connsiteY10" fmla="*/ 209231 h 945002"/>
                    <a:gd name="connsiteX11" fmla="*/ 1640787 w 5216462"/>
                    <a:gd name="connsiteY11" fmla="*/ 217681 h 945002"/>
                    <a:gd name="connsiteX12" fmla="*/ 913949 w 5216462"/>
                    <a:gd name="connsiteY12" fmla="*/ 338331 h 945002"/>
                    <a:gd name="connsiteX13" fmla="*/ 0 w 5216462"/>
                    <a:gd name="connsiteY13" fmla="*/ 574623 h 945002"/>
                    <a:gd name="connsiteX0" fmla="*/ 0 w 5216462"/>
                    <a:gd name="connsiteY0" fmla="*/ 574623 h 879038"/>
                    <a:gd name="connsiteX1" fmla="*/ 382484 w 5216462"/>
                    <a:gd name="connsiteY1" fmla="*/ 725604 h 879038"/>
                    <a:gd name="connsiteX2" fmla="*/ 1516954 w 5216462"/>
                    <a:gd name="connsiteY2" fmla="*/ 786071 h 879038"/>
                    <a:gd name="connsiteX3" fmla="*/ 2228581 w 5216462"/>
                    <a:gd name="connsiteY3" fmla="*/ 833955 h 879038"/>
                    <a:gd name="connsiteX4" fmla="*/ 3248477 w 5216462"/>
                    <a:gd name="connsiteY4" fmla="*/ 848551 h 879038"/>
                    <a:gd name="connsiteX5" fmla="*/ 4301481 w 5216462"/>
                    <a:gd name="connsiteY5" fmla="*/ 879038 h 879038"/>
                    <a:gd name="connsiteX6" fmla="*/ 4768571 w 5216462"/>
                    <a:gd name="connsiteY6" fmla="*/ 670634 h 879038"/>
                    <a:gd name="connsiteX7" fmla="*/ 5104120 w 5216462"/>
                    <a:gd name="connsiteY7" fmla="*/ 406778 h 879038"/>
                    <a:gd name="connsiteX8" fmla="*/ 5216462 w 5216462"/>
                    <a:gd name="connsiteY8" fmla="*/ 125533 h 879038"/>
                    <a:gd name="connsiteX9" fmla="*/ 4858450 w 5216462"/>
                    <a:gd name="connsiteY9" fmla="*/ 0 h 879038"/>
                    <a:gd name="connsiteX10" fmla="*/ 3739647 w 5216462"/>
                    <a:gd name="connsiteY10" fmla="*/ 209231 h 879038"/>
                    <a:gd name="connsiteX11" fmla="*/ 1640787 w 5216462"/>
                    <a:gd name="connsiteY11" fmla="*/ 217681 h 879038"/>
                    <a:gd name="connsiteX12" fmla="*/ 913949 w 5216462"/>
                    <a:gd name="connsiteY12" fmla="*/ 338331 h 879038"/>
                    <a:gd name="connsiteX13" fmla="*/ 0 w 5216462"/>
                    <a:gd name="connsiteY13" fmla="*/ 574623 h 879038"/>
                    <a:gd name="connsiteX0" fmla="*/ 0 w 5184505"/>
                    <a:gd name="connsiteY0" fmla="*/ 574623 h 879038"/>
                    <a:gd name="connsiteX1" fmla="*/ 382484 w 5184505"/>
                    <a:gd name="connsiteY1" fmla="*/ 725604 h 879038"/>
                    <a:gd name="connsiteX2" fmla="*/ 1516954 w 5184505"/>
                    <a:gd name="connsiteY2" fmla="*/ 786071 h 879038"/>
                    <a:gd name="connsiteX3" fmla="*/ 2228581 w 5184505"/>
                    <a:gd name="connsiteY3" fmla="*/ 833955 h 879038"/>
                    <a:gd name="connsiteX4" fmla="*/ 3248477 w 5184505"/>
                    <a:gd name="connsiteY4" fmla="*/ 848551 h 879038"/>
                    <a:gd name="connsiteX5" fmla="*/ 4301481 w 5184505"/>
                    <a:gd name="connsiteY5" fmla="*/ 879038 h 879038"/>
                    <a:gd name="connsiteX6" fmla="*/ 4768571 w 5184505"/>
                    <a:gd name="connsiteY6" fmla="*/ 670634 h 879038"/>
                    <a:gd name="connsiteX7" fmla="*/ 5104120 w 5184505"/>
                    <a:gd name="connsiteY7" fmla="*/ 406778 h 879038"/>
                    <a:gd name="connsiteX8" fmla="*/ 5184505 w 5184505"/>
                    <a:gd name="connsiteY8" fmla="*/ 142024 h 879038"/>
                    <a:gd name="connsiteX9" fmla="*/ 4858450 w 5184505"/>
                    <a:gd name="connsiteY9" fmla="*/ 0 h 879038"/>
                    <a:gd name="connsiteX10" fmla="*/ 3739647 w 5184505"/>
                    <a:gd name="connsiteY10" fmla="*/ 209231 h 879038"/>
                    <a:gd name="connsiteX11" fmla="*/ 1640787 w 5184505"/>
                    <a:gd name="connsiteY11" fmla="*/ 217681 h 879038"/>
                    <a:gd name="connsiteX12" fmla="*/ 913949 w 5184505"/>
                    <a:gd name="connsiteY12" fmla="*/ 338331 h 879038"/>
                    <a:gd name="connsiteX13" fmla="*/ 0 w 5184505"/>
                    <a:gd name="connsiteY13" fmla="*/ 574623 h 879038"/>
                    <a:gd name="connsiteX0" fmla="*/ 0 w 5104120"/>
                    <a:gd name="connsiteY0" fmla="*/ 574623 h 879038"/>
                    <a:gd name="connsiteX1" fmla="*/ 382484 w 5104120"/>
                    <a:gd name="connsiteY1" fmla="*/ 725604 h 879038"/>
                    <a:gd name="connsiteX2" fmla="*/ 1516954 w 5104120"/>
                    <a:gd name="connsiteY2" fmla="*/ 786071 h 879038"/>
                    <a:gd name="connsiteX3" fmla="*/ 2228581 w 5104120"/>
                    <a:gd name="connsiteY3" fmla="*/ 833955 h 879038"/>
                    <a:gd name="connsiteX4" fmla="*/ 3248477 w 5104120"/>
                    <a:gd name="connsiteY4" fmla="*/ 848551 h 879038"/>
                    <a:gd name="connsiteX5" fmla="*/ 4301481 w 5104120"/>
                    <a:gd name="connsiteY5" fmla="*/ 879038 h 879038"/>
                    <a:gd name="connsiteX6" fmla="*/ 4768571 w 5104120"/>
                    <a:gd name="connsiteY6" fmla="*/ 670634 h 879038"/>
                    <a:gd name="connsiteX7" fmla="*/ 5104120 w 5104120"/>
                    <a:gd name="connsiteY7" fmla="*/ 406778 h 879038"/>
                    <a:gd name="connsiteX8" fmla="*/ 5040699 w 5104120"/>
                    <a:gd name="connsiteY8" fmla="*/ 153018 h 879038"/>
                    <a:gd name="connsiteX9" fmla="*/ 4858450 w 5104120"/>
                    <a:gd name="connsiteY9" fmla="*/ 0 h 879038"/>
                    <a:gd name="connsiteX10" fmla="*/ 3739647 w 5104120"/>
                    <a:gd name="connsiteY10" fmla="*/ 209231 h 879038"/>
                    <a:gd name="connsiteX11" fmla="*/ 1640787 w 5104120"/>
                    <a:gd name="connsiteY11" fmla="*/ 217681 h 879038"/>
                    <a:gd name="connsiteX12" fmla="*/ 913949 w 5104120"/>
                    <a:gd name="connsiteY12" fmla="*/ 338331 h 879038"/>
                    <a:gd name="connsiteX13" fmla="*/ 0 w 5104120"/>
                    <a:gd name="connsiteY13" fmla="*/ 574623 h 879038"/>
                    <a:gd name="connsiteX0" fmla="*/ 0 w 5040699"/>
                    <a:gd name="connsiteY0" fmla="*/ 574623 h 879038"/>
                    <a:gd name="connsiteX1" fmla="*/ 382484 w 5040699"/>
                    <a:gd name="connsiteY1" fmla="*/ 725604 h 879038"/>
                    <a:gd name="connsiteX2" fmla="*/ 1516954 w 5040699"/>
                    <a:gd name="connsiteY2" fmla="*/ 786071 h 879038"/>
                    <a:gd name="connsiteX3" fmla="*/ 2228581 w 5040699"/>
                    <a:gd name="connsiteY3" fmla="*/ 833955 h 879038"/>
                    <a:gd name="connsiteX4" fmla="*/ 3248477 w 5040699"/>
                    <a:gd name="connsiteY4" fmla="*/ 848551 h 879038"/>
                    <a:gd name="connsiteX5" fmla="*/ 4301481 w 5040699"/>
                    <a:gd name="connsiteY5" fmla="*/ 879038 h 879038"/>
                    <a:gd name="connsiteX6" fmla="*/ 4768571 w 5040699"/>
                    <a:gd name="connsiteY6" fmla="*/ 670634 h 879038"/>
                    <a:gd name="connsiteX7" fmla="*/ 5040206 w 5040699"/>
                    <a:gd name="connsiteY7" fmla="*/ 395784 h 879038"/>
                    <a:gd name="connsiteX8" fmla="*/ 5040699 w 5040699"/>
                    <a:gd name="connsiteY8" fmla="*/ 153018 h 879038"/>
                    <a:gd name="connsiteX9" fmla="*/ 4858450 w 5040699"/>
                    <a:gd name="connsiteY9" fmla="*/ 0 h 879038"/>
                    <a:gd name="connsiteX10" fmla="*/ 3739647 w 5040699"/>
                    <a:gd name="connsiteY10" fmla="*/ 209231 h 879038"/>
                    <a:gd name="connsiteX11" fmla="*/ 1640787 w 5040699"/>
                    <a:gd name="connsiteY11" fmla="*/ 217681 h 879038"/>
                    <a:gd name="connsiteX12" fmla="*/ 913949 w 5040699"/>
                    <a:gd name="connsiteY12" fmla="*/ 338331 h 879038"/>
                    <a:gd name="connsiteX13" fmla="*/ 0 w 5040699"/>
                    <a:gd name="connsiteY13" fmla="*/ 574623 h 879038"/>
                    <a:gd name="connsiteX0" fmla="*/ 0 w 5040699"/>
                    <a:gd name="connsiteY0" fmla="*/ 574623 h 879038"/>
                    <a:gd name="connsiteX1" fmla="*/ 382484 w 5040699"/>
                    <a:gd name="connsiteY1" fmla="*/ 725604 h 879038"/>
                    <a:gd name="connsiteX2" fmla="*/ 1516954 w 5040699"/>
                    <a:gd name="connsiteY2" fmla="*/ 786071 h 879038"/>
                    <a:gd name="connsiteX3" fmla="*/ 2228581 w 5040699"/>
                    <a:gd name="connsiteY3" fmla="*/ 833955 h 879038"/>
                    <a:gd name="connsiteX4" fmla="*/ 3248477 w 5040699"/>
                    <a:gd name="connsiteY4" fmla="*/ 848551 h 879038"/>
                    <a:gd name="connsiteX5" fmla="*/ 4301481 w 5040699"/>
                    <a:gd name="connsiteY5" fmla="*/ 879038 h 879038"/>
                    <a:gd name="connsiteX6" fmla="*/ 4832485 w 5040699"/>
                    <a:gd name="connsiteY6" fmla="*/ 670634 h 879038"/>
                    <a:gd name="connsiteX7" fmla="*/ 5040206 w 5040699"/>
                    <a:gd name="connsiteY7" fmla="*/ 395784 h 879038"/>
                    <a:gd name="connsiteX8" fmla="*/ 5040699 w 5040699"/>
                    <a:gd name="connsiteY8" fmla="*/ 153018 h 879038"/>
                    <a:gd name="connsiteX9" fmla="*/ 4858450 w 5040699"/>
                    <a:gd name="connsiteY9" fmla="*/ 0 h 879038"/>
                    <a:gd name="connsiteX10" fmla="*/ 3739647 w 5040699"/>
                    <a:gd name="connsiteY10" fmla="*/ 209231 h 879038"/>
                    <a:gd name="connsiteX11" fmla="*/ 1640787 w 5040699"/>
                    <a:gd name="connsiteY11" fmla="*/ 217681 h 879038"/>
                    <a:gd name="connsiteX12" fmla="*/ 913949 w 5040699"/>
                    <a:gd name="connsiteY12" fmla="*/ 338331 h 879038"/>
                    <a:gd name="connsiteX13" fmla="*/ 0 w 5040699"/>
                    <a:gd name="connsiteY13" fmla="*/ 574623 h 879038"/>
                    <a:gd name="connsiteX0" fmla="*/ 0 w 5040699"/>
                    <a:gd name="connsiteY0" fmla="*/ 574623 h 879038"/>
                    <a:gd name="connsiteX1" fmla="*/ 382484 w 5040699"/>
                    <a:gd name="connsiteY1" fmla="*/ 725604 h 879038"/>
                    <a:gd name="connsiteX2" fmla="*/ 1516954 w 5040699"/>
                    <a:gd name="connsiteY2" fmla="*/ 786071 h 879038"/>
                    <a:gd name="connsiteX3" fmla="*/ 2228581 w 5040699"/>
                    <a:gd name="connsiteY3" fmla="*/ 833955 h 879038"/>
                    <a:gd name="connsiteX4" fmla="*/ 3248477 w 5040699"/>
                    <a:gd name="connsiteY4" fmla="*/ 848551 h 879038"/>
                    <a:gd name="connsiteX5" fmla="*/ 4301481 w 5040699"/>
                    <a:gd name="connsiteY5" fmla="*/ 879038 h 879038"/>
                    <a:gd name="connsiteX6" fmla="*/ 4800528 w 5040699"/>
                    <a:gd name="connsiteY6" fmla="*/ 725604 h 879038"/>
                    <a:gd name="connsiteX7" fmla="*/ 5040206 w 5040699"/>
                    <a:gd name="connsiteY7" fmla="*/ 395784 h 879038"/>
                    <a:gd name="connsiteX8" fmla="*/ 5040699 w 5040699"/>
                    <a:gd name="connsiteY8" fmla="*/ 153018 h 879038"/>
                    <a:gd name="connsiteX9" fmla="*/ 4858450 w 5040699"/>
                    <a:gd name="connsiteY9" fmla="*/ 0 h 879038"/>
                    <a:gd name="connsiteX10" fmla="*/ 3739647 w 5040699"/>
                    <a:gd name="connsiteY10" fmla="*/ 209231 h 879038"/>
                    <a:gd name="connsiteX11" fmla="*/ 1640787 w 5040699"/>
                    <a:gd name="connsiteY11" fmla="*/ 217681 h 879038"/>
                    <a:gd name="connsiteX12" fmla="*/ 913949 w 5040699"/>
                    <a:gd name="connsiteY12" fmla="*/ 338331 h 879038"/>
                    <a:gd name="connsiteX13" fmla="*/ 0 w 5040699"/>
                    <a:gd name="connsiteY13" fmla="*/ 574623 h 879038"/>
                    <a:gd name="connsiteX0" fmla="*/ 0 w 5040699"/>
                    <a:gd name="connsiteY0" fmla="*/ 574623 h 868044"/>
                    <a:gd name="connsiteX1" fmla="*/ 382484 w 5040699"/>
                    <a:gd name="connsiteY1" fmla="*/ 725604 h 868044"/>
                    <a:gd name="connsiteX2" fmla="*/ 1516954 w 5040699"/>
                    <a:gd name="connsiteY2" fmla="*/ 786071 h 868044"/>
                    <a:gd name="connsiteX3" fmla="*/ 2228581 w 5040699"/>
                    <a:gd name="connsiteY3" fmla="*/ 833955 h 868044"/>
                    <a:gd name="connsiteX4" fmla="*/ 3248477 w 5040699"/>
                    <a:gd name="connsiteY4" fmla="*/ 848551 h 868044"/>
                    <a:gd name="connsiteX5" fmla="*/ 4493223 w 5040699"/>
                    <a:gd name="connsiteY5" fmla="*/ 868044 h 868044"/>
                    <a:gd name="connsiteX6" fmla="*/ 4800528 w 5040699"/>
                    <a:gd name="connsiteY6" fmla="*/ 725604 h 868044"/>
                    <a:gd name="connsiteX7" fmla="*/ 5040206 w 5040699"/>
                    <a:gd name="connsiteY7" fmla="*/ 395784 h 868044"/>
                    <a:gd name="connsiteX8" fmla="*/ 5040699 w 5040699"/>
                    <a:gd name="connsiteY8" fmla="*/ 153018 h 868044"/>
                    <a:gd name="connsiteX9" fmla="*/ 4858450 w 5040699"/>
                    <a:gd name="connsiteY9" fmla="*/ 0 h 868044"/>
                    <a:gd name="connsiteX10" fmla="*/ 3739647 w 5040699"/>
                    <a:gd name="connsiteY10" fmla="*/ 209231 h 868044"/>
                    <a:gd name="connsiteX11" fmla="*/ 1640787 w 5040699"/>
                    <a:gd name="connsiteY11" fmla="*/ 217681 h 868044"/>
                    <a:gd name="connsiteX12" fmla="*/ 913949 w 5040699"/>
                    <a:gd name="connsiteY12" fmla="*/ 338331 h 868044"/>
                    <a:gd name="connsiteX13" fmla="*/ 0 w 5040699"/>
                    <a:gd name="connsiteY13" fmla="*/ 574623 h 868044"/>
                    <a:gd name="connsiteX0" fmla="*/ 0 w 5104120"/>
                    <a:gd name="connsiteY0" fmla="*/ 574623 h 868044"/>
                    <a:gd name="connsiteX1" fmla="*/ 382484 w 5104120"/>
                    <a:gd name="connsiteY1" fmla="*/ 725604 h 868044"/>
                    <a:gd name="connsiteX2" fmla="*/ 1516954 w 5104120"/>
                    <a:gd name="connsiteY2" fmla="*/ 786071 h 868044"/>
                    <a:gd name="connsiteX3" fmla="*/ 2228581 w 5104120"/>
                    <a:gd name="connsiteY3" fmla="*/ 833955 h 868044"/>
                    <a:gd name="connsiteX4" fmla="*/ 3248477 w 5104120"/>
                    <a:gd name="connsiteY4" fmla="*/ 848551 h 868044"/>
                    <a:gd name="connsiteX5" fmla="*/ 4493223 w 5104120"/>
                    <a:gd name="connsiteY5" fmla="*/ 868044 h 868044"/>
                    <a:gd name="connsiteX6" fmla="*/ 4800528 w 5104120"/>
                    <a:gd name="connsiteY6" fmla="*/ 725604 h 868044"/>
                    <a:gd name="connsiteX7" fmla="*/ 5104120 w 5104120"/>
                    <a:gd name="connsiteY7" fmla="*/ 472742 h 868044"/>
                    <a:gd name="connsiteX8" fmla="*/ 5040699 w 5104120"/>
                    <a:gd name="connsiteY8" fmla="*/ 153018 h 868044"/>
                    <a:gd name="connsiteX9" fmla="*/ 4858450 w 5104120"/>
                    <a:gd name="connsiteY9" fmla="*/ 0 h 868044"/>
                    <a:gd name="connsiteX10" fmla="*/ 3739647 w 5104120"/>
                    <a:gd name="connsiteY10" fmla="*/ 209231 h 868044"/>
                    <a:gd name="connsiteX11" fmla="*/ 1640787 w 5104120"/>
                    <a:gd name="connsiteY11" fmla="*/ 217681 h 868044"/>
                    <a:gd name="connsiteX12" fmla="*/ 913949 w 5104120"/>
                    <a:gd name="connsiteY12" fmla="*/ 338331 h 868044"/>
                    <a:gd name="connsiteX13" fmla="*/ 0 w 5104120"/>
                    <a:gd name="connsiteY13" fmla="*/ 574623 h 868044"/>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48477 w 5104120"/>
                    <a:gd name="connsiteY4" fmla="*/ 848551 h 884535"/>
                    <a:gd name="connsiteX5" fmla="*/ 4493223 w 5104120"/>
                    <a:gd name="connsiteY5" fmla="*/ 884535 h 884535"/>
                    <a:gd name="connsiteX6" fmla="*/ 4800528 w 5104120"/>
                    <a:gd name="connsiteY6" fmla="*/ 725604 h 884535"/>
                    <a:gd name="connsiteX7" fmla="*/ 5104120 w 5104120"/>
                    <a:gd name="connsiteY7" fmla="*/ 472742 h 884535"/>
                    <a:gd name="connsiteX8" fmla="*/ 5040699 w 5104120"/>
                    <a:gd name="connsiteY8" fmla="*/ 153018 h 884535"/>
                    <a:gd name="connsiteX9" fmla="*/ 4858450 w 5104120"/>
                    <a:gd name="connsiteY9" fmla="*/ 0 h 884535"/>
                    <a:gd name="connsiteX10" fmla="*/ 3739647 w 5104120"/>
                    <a:gd name="connsiteY10" fmla="*/ 209231 h 884535"/>
                    <a:gd name="connsiteX11" fmla="*/ 1640787 w 5104120"/>
                    <a:gd name="connsiteY11" fmla="*/ 217681 h 884535"/>
                    <a:gd name="connsiteX12" fmla="*/ 913949 w 5104120"/>
                    <a:gd name="connsiteY12" fmla="*/ 338331 h 884535"/>
                    <a:gd name="connsiteX13" fmla="*/ 0 w 5104120"/>
                    <a:gd name="connsiteY13"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4493223 w 5104120"/>
                    <a:gd name="connsiteY5" fmla="*/ 884535 h 884535"/>
                    <a:gd name="connsiteX6" fmla="*/ 4800528 w 5104120"/>
                    <a:gd name="connsiteY6" fmla="*/ 725604 h 884535"/>
                    <a:gd name="connsiteX7" fmla="*/ 5104120 w 5104120"/>
                    <a:gd name="connsiteY7" fmla="*/ 472742 h 884535"/>
                    <a:gd name="connsiteX8" fmla="*/ 5040699 w 5104120"/>
                    <a:gd name="connsiteY8" fmla="*/ 153018 h 884535"/>
                    <a:gd name="connsiteX9" fmla="*/ 4858450 w 5104120"/>
                    <a:gd name="connsiteY9" fmla="*/ 0 h 884535"/>
                    <a:gd name="connsiteX10" fmla="*/ 3739647 w 5104120"/>
                    <a:gd name="connsiteY10" fmla="*/ 209231 h 884535"/>
                    <a:gd name="connsiteX11" fmla="*/ 1640787 w 5104120"/>
                    <a:gd name="connsiteY11" fmla="*/ 217681 h 884535"/>
                    <a:gd name="connsiteX12" fmla="*/ 913949 w 5104120"/>
                    <a:gd name="connsiteY12" fmla="*/ 338331 h 884535"/>
                    <a:gd name="connsiteX13" fmla="*/ 0 w 5104120"/>
                    <a:gd name="connsiteY13"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4493223 w 5104120"/>
                    <a:gd name="connsiteY5" fmla="*/ 884535 h 884535"/>
                    <a:gd name="connsiteX6" fmla="*/ 4800528 w 5104120"/>
                    <a:gd name="connsiteY6" fmla="*/ 725604 h 884535"/>
                    <a:gd name="connsiteX7" fmla="*/ 5104120 w 5104120"/>
                    <a:gd name="connsiteY7" fmla="*/ 472742 h 884535"/>
                    <a:gd name="connsiteX8" fmla="*/ 5040699 w 5104120"/>
                    <a:gd name="connsiteY8" fmla="*/ 153018 h 884535"/>
                    <a:gd name="connsiteX9" fmla="*/ 4858450 w 5104120"/>
                    <a:gd name="connsiteY9" fmla="*/ 0 h 884535"/>
                    <a:gd name="connsiteX10" fmla="*/ 3739647 w 5104120"/>
                    <a:gd name="connsiteY10" fmla="*/ 209231 h 884535"/>
                    <a:gd name="connsiteX11" fmla="*/ 1640787 w 5104120"/>
                    <a:gd name="connsiteY11" fmla="*/ 217681 h 884535"/>
                    <a:gd name="connsiteX12" fmla="*/ 913949 w 5104120"/>
                    <a:gd name="connsiteY12" fmla="*/ 338331 h 884535"/>
                    <a:gd name="connsiteX13" fmla="*/ 0 w 5104120"/>
                    <a:gd name="connsiteY13"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3941686 w 5104120"/>
                    <a:gd name="connsiteY5" fmla="*/ 874021 h 884535"/>
                    <a:gd name="connsiteX6" fmla="*/ 4493223 w 5104120"/>
                    <a:gd name="connsiteY6" fmla="*/ 884535 h 884535"/>
                    <a:gd name="connsiteX7" fmla="*/ 4800528 w 5104120"/>
                    <a:gd name="connsiteY7" fmla="*/ 725604 h 884535"/>
                    <a:gd name="connsiteX8" fmla="*/ 5104120 w 5104120"/>
                    <a:gd name="connsiteY8" fmla="*/ 472742 h 884535"/>
                    <a:gd name="connsiteX9" fmla="*/ 5040699 w 5104120"/>
                    <a:gd name="connsiteY9" fmla="*/ 153018 h 884535"/>
                    <a:gd name="connsiteX10" fmla="*/ 4858450 w 5104120"/>
                    <a:gd name="connsiteY10" fmla="*/ 0 h 884535"/>
                    <a:gd name="connsiteX11" fmla="*/ 3739647 w 5104120"/>
                    <a:gd name="connsiteY11" fmla="*/ 209231 h 884535"/>
                    <a:gd name="connsiteX12" fmla="*/ 1640787 w 5104120"/>
                    <a:gd name="connsiteY12" fmla="*/ 217681 h 884535"/>
                    <a:gd name="connsiteX13" fmla="*/ 913949 w 5104120"/>
                    <a:gd name="connsiteY13" fmla="*/ 338331 h 884535"/>
                    <a:gd name="connsiteX14" fmla="*/ 0 w 5104120"/>
                    <a:gd name="connsiteY14"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3941686 w 5104120"/>
                    <a:gd name="connsiteY5" fmla="*/ 882267 h 884535"/>
                    <a:gd name="connsiteX6" fmla="*/ 4493223 w 5104120"/>
                    <a:gd name="connsiteY6" fmla="*/ 884535 h 884535"/>
                    <a:gd name="connsiteX7" fmla="*/ 4800528 w 5104120"/>
                    <a:gd name="connsiteY7" fmla="*/ 725604 h 884535"/>
                    <a:gd name="connsiteX8" fmla="*/ 5104120 w 5104120"/>
                    <a:gd name="connsiteY8" fmla="*/ 472742 h 884535"/>
                    <a:gd name="connsiteX9" fmla="*/ 5040699 w 5104120"/>
                    <a:gd name="connsiteY9" fmla="*/ 153018 h 884535"/>
                    <a:gd name="connsiteX10" fmla="*/ 4858450 w 5104120"/>
                    <a:gd name="connsiteY10" fmla="*/ 0 h 884535"/>
                    <a:gd name="connsiteX11" fmla="*/ 3739647 w 5104120"/>
                    <a:gd name="connsiteY11" fmla="*/ 209231 h 884535"/>
                    <a:gd name="connsiteX12" fmla="*/ 1640787 w 5104120"/>
                    <a:gd name="connsiteY12" fmla="*/ 217681 h 884535"/>
                    <a:gd name="connsiteX13" fmla="*/ 913949 w 5104120"/>
                    <a:gd name="connsiteY13" fmla="*/ 338331 h 884535"/>
                    <a:gd name="connsiteX14" fmla="*/ 0 w 5104120"/>
                    <a:gd name="connsiteY14"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3941686 w 5104120"/>
                    <a:gd name="connsiteY5" fmla="*/ 882267 h 884535"/>
                    <a:gd name="connsiteX6" fmla="*/ 4493223 w 5104120"/>
                    <a:gd name="connsiteY6" fmla="*/ 884535 h 884535"/>
                    <a:gd name="connsiteX7" fmla="*/ 4800528 w 5104120"/>
                    <a:gd name="connsiteY7" fmla="*/ 725604 h 884535"/>
                    <a:gd name="connsiteX8" fmla="*/ 5104120 w 5104120"/>
                    <a:gd name="connsiteY8" fmla="*/ 472742 h 884535"/>
                    <a:gd name="connsiteX9" fmla="*/ 5040699 w 5104120"/>
                    <a:gd name="connsiteY9" fmla="*/ 153018 h 884535"/>
                    <a:gd name="connsiteX10" fmla="*/ 4858450 w 5104120"/>
                    <a:gd name="connsiteY10" fmla="*/ 0 h 884535"/>
                    <a:gd name="connsiteX11" fmla="*/ 3739647 w 5104120"/>
                    <a:gd name="connsiteY11" fmla="*/ 209231 h 884535"/>
                    <a:gd name="connsiteX12" fmla="*/ 1640787 w 5104120"/>
                    <a:gd name="connsiteY12" fmla="*/ 217681 h 884535"/>
                    <a:gd name="connsiteX13" fmla="*/ 913949 w 5104120"/>
                    <a:gd name="connsiteY13" fmla="*/ 338331 h 884535"/>
                    <a:gd name="connsiteX14" fmla="*/ 0 w 5104120"/>
                    <a:gd name="connsiteY14" fmla="*/ 574623 h 88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4120" h="884535">
                      <a:moveTo>
                        <a:pt x="0" y="574623"/>
                      </a:moveTo>
                      <a:lnTo>
                        <a:pt x="382484" y="725604"/>
                      </a:lnTo>
                      <a:lnTo>
                        <a:pt x="1516954" y="786071"/>
                      </a:lnTo>
                      <a:lnTo>
                        <a:pt x="2228581" y="833955"/>
                      </a:lnTo>
                      <a:lnTo>
                        <a:pt x="3284429" y="848551"/>
                      </a:lnTo>
                      <a:lnTo>
                        <a:pt x="3941686" y="882267"/>
                      </a:lnTo>
                      <a:lnTo>
                        <a:pt x="4493223" y="884535"/>
                      </a:lnTo>
                      <a:lnTo>
                        <a:pt x="4800528" y="725604"/>
                      </a:lnTo>
                      <a:lnTo>
                        <a:pt x="5104120" y="472742"/>
                      </a:lnTo>
                      <a:cubicBezTo>
                        <a:pt x="5104284" y="368000"/>
                        <a:pt x="5040535" y="257760"/>
                        <a:pt x="5040699" y="153018"/>
                      </a:cubicBezTo>
                      <a:lnTo>
                        <a:pt x="4858450" y="0"/>
                      </a:lnTo>
                      <a:lnTo>
                        <a:pt x="3739647" y="209231"/>
                      </a:lnTo>
                      <a:lnTo>
                        <a:pt x="1640787" y="217681"/>
                      </a:lnTo>
                      <a:lnTo>
                        <a:pt x="913949" y="338331"/>
                      </a:lnTo>
                      <a:lnTo>
                        <a:pt x="0" y="574623"/>
                      </a:lnTo>
                      <a:close/>
                    </a:path>
                  </a:pathLst>
                </a:custGeom>
                <a:solidFill>
                  <a:schemeClr val="tx1">
                    <a:alpha val="58000"/>
                  </a:schemeClr>
                </a:solidFill>
                <a:ln w="9525">
                  <a:noFill/>
                  <a:round/>
                  <a:headEnd/>
                  <a:tailEnd/>
                </a:ln>
                <a:effectLst>
                  <a:softEdge rad="254000"/>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grpSp>
              <p:nvGrpSpPr>
                <p:cNvPr id="95" name="グループ化 94"/>
                <p:cNvGrpSpPr/>
                <p:nvPr/>
              </p:nvGrpSpPr>
              <p:grpSpPr>
                <a:xfrm>
                  <a:off x="2720752" y="1415865"/>
                  <a:ext cx="3862750" cy="3831592"/>
                  <a:chOff x="2072680" y="1415865"/>
                  <a:chExt cx="3862750" cy="3831592"/>
                </a:xfrm>
              </p:grpSpPr>
              <p:pic>
                <p:nvPicPr>
                  <p:cNvPr id="99" name="図 98"/>
                  <p:cNvPicPr>
                    <a:picLocks noChangeAspect="1"/>
                  </p:cNvPicPr>
                  <p:nvPr/>
                </p:nvPicPr>
                <p:blipFill>
                  <a:blip r:embed="rId3"/>
                  <a:srcRect l="14449" t="6744" r="10032" b="9105"/>
                  <a:stretch>
                    <a:fillRect/>
                  </a:stretch>
                </p:blipFill>
                <p:spPr>
                  <a:xfrm>
                    <a:off x="2072680" y="1415865"/>
                    <a:ext cx="3862750" cy="3831592"/>
                  </a:xfrm>
                  <a:custGeom>
                    <a:avLst/>
                    <a:gdLst>
                      <a:gd name="connsiteX0" fmla="*/ 1112023 w 4872832"/>
                      <a:gd name="connsiteY0" fmla="*/ 0 h 4833526"/>
                      <a:gd name="connsiteX1" fmla="*/ 1862933 w 4872832"/>
                      <a:gd name="connsiteY1" fmla="*/ 332011 h 4833526"/>
                      <a:gd name="connsiteX2" fmla="*/ 1862933 w 4872832"/>
                      <a:gd name="connsiteY2" fmla="*/ 370111 h 4833526"/>
                      <a:gd name="connsiteX3" fmla="*/ 2039145 w 4872832"/>
                      <a:gd name="connsiteY3" fmla="*/ 148655 h 4833526"/>
                      <a:gd name="connsiteX4" fmla="*/ 2739233 w 4872832"/>
                      <a:gd name="connsiteY4" fmla="*/ 493936 h 4833526"/>
                      <a:gd name="connsiteX5" fmla="*/ 3702845 w 4872832"/>
                      <a:gd name="connsiteY5" fmla="*/ 1476599 h 4833526"/>
                      <a:gd name="connsiteX6" fmla="*/ 3601245 w 4872832"/>
                      <a:gd name="connsiteY6" fmla="*/ 1575024 h 4833526"/>
                      <a:gd name="connsiteX7" fmla="*/ 3946526 w 4872832"/>
                      <a:gd name="connsiteY7" fmla="*/ 1658368 h 4833526"/>
                      <a:gd name="connsiteX8" fmla="*/ 4429920 w 4872832"/>
                      <a:gd name="connsiteY8" fmla="*/ 3270473 h 4833526"/>
                      <a:gd name="connsiteX9" fmla="*/ 4872832 w 4872832"/>
                      <a:gd name="connsiteY9" fmla="*/ 3508598 h 4833526"/>
                      <a:gd name="connsiteX10" fmla="*/ 4601369 w 4872832"/>
                      <a:gd name="connsiteY10" fmla="*/ 4077715 h 4833526"/>
                      <a:gd name="connsiteX11" fmla="*/ 3918426 w 4872832"/>
                      <a:gd name="connsiteY11" fmla="*/ 4833526 h 4833526"/>
                      <a:gd name="connsiteX12" fmla="*/ 1296194 w 4872832"/>
                      <a:gd name="connsiteY12" fmla="*/ 4546822 h 4833526"/>
                      <a:gd name="connsiteX13" fmla="*/ 1081883 w 4872832"/>
                      <a:gd name="connsiteY13" fmla="*/ 4646833 h 4833526"/>
                      <a:gd name="connsiteX14" fmla="*/ 17938 w 4872832"/>
                      <a:gd name="connsiteY14" fmla="*/ 4523803 h 4833526"/>
                      <a:gd name="connsiteX15" fmla="*/ 19844 w 4872832"/>
                      <a:gd name="connsiteY15" fmla="*/ 3801491 h 4833526"/>
                      <a:gd name="connsiteX16" fmla="*/ 0 w 4872832"/>
                      <a:gd name="connsiteY16" fmla="*/ 3780059 h 4833526"/>
                      <a:gd name="connsiteX17" fmla="*/ 15080 w 4872832"/>
                      <a:gd name="connsiteY17" fmla="*/ 853503 h 4833526"/>
                      <a:gd name="connsiteX18" fmla="*/ 43635 w 4872832"/>
                      <a:gd name="connsiteY18" fmla="*/ 840582 h 4833526"/>
                      <a:gd name="connsiteX19" fmla="*/ 47603 w 4872832"/>
                      <a:gd name="connsiteY19" fmla="*/ 116682 h 483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2832" h="4833526">
                        <a:moveTo>
                          <a:pt x="1112023" y="0"/>
                        </a:moveTo>
                        <a:lnTo>
                          <a:pt x="1862933" y="332011"/>
                        </a:lnTo>
                        <a:lnTo>
                          <a:pt x="1862933" y="370111"/>
                        </a:lnTo>
                        <a:lnTo>
                          <a:pt x="2039145" y="148655"/>
                        </a:lnTo>
                        <a:lnTo>
                          <a:pt x="2739233" y="493936"/>
                        </a:lnTo>
                        <a:lnTo>
                          <a:pt x="3702845" y="1476599"/>
                        </a:lnTo>
                        <a:lnTo>
                          <a:pt x="3601245" y="1575024"/>
                        </a:lnTo>
                        <a:lnTo>
                          <a:pt x="3946526" y="1658368"/>
                        </a:lnTo>
                        <a:lnTo>
                          <a:pt x="4429920" y="3270473"/>
                        </a:lnTo>
                        <a:lnTo>
                          <a:pt x="4872832" y="3508598"/>
                        </a:lnTo>
                        <a:cubicBezTo>
                          <a:pt x="4870055" y="3505820"/>
                          <a:pt x="4600099" y="4078747"/>
                          <a:pt x="4601369" y="4077715"/>
                        </a:cubicBezTo>
                        <a:cubicBezTo>
                          <a:pt x="4605020" y="4079065"/>
                          <a:pt x="3921998" y="4834320"/>
                          <a:pt x="3918426" y="4833526"/>
                        </a:cubicBezTo>
                        <a:lnTo>
                          <a:pt x="1296194" y="4546822"/>
                        </a:lnTo>
                        <a:lnTo>
                          <a:pt x="1081883" y="4646833"/>
                        </a:lnTo>
                        <a:lnTo>
                          <a:pt x="17938" y="4523803"/>
                        </a:lnTo>
                        <a:cubicBezTo>
                          <a:pt x="14684" y="4525232"/>
                          <a:pt x="22040" y="3806385"/>
                          <a:pt x="19844" y="3801491"/>
                        </a:cubicBezTo>
                        <a:cubicBezTo>
                          <a:pt x="22411" y="3806122"/>
                          <a:pt x="2778" y="3777678"/>
                          <a:pt x="0" y="3780059"/>
                        </a:cubicBezTo>
                        <a:cubicBezTo>
                          <a:pt x="3175" y="3201415"/>
                          <a:pt x="11905" y="1432147"/>
                          <a:pt x="15080" y="853503"/>
                        </a:cubicBezTo>
                        <a:lnTo>
                          <a:pt x="43635" y="840582"/>
                        </a:lnTo>
                        <a:cubicBezTo>
                          <a:pt x="42577" y="599282"/>
                          <a:pt x="48661" y="357982"/>
                          <a:pt x="47603" y="116682"/>
                        </a:cubicBezTo>
                        <a:close/>
                      </a:path>
                    </a:pathLst>
                  </a:custGeom>
                </p:spPr>
              </p:pic>
              <p:sp>
                <p:nvSpPr>
                  <p:cNvPr id="100" name="正方形/長方形 99"/>
                  <p:cNvSpPr/>
                  <p:nvPr/>
                </p:nvSpPr>
                <p:spPr bwMode="auto">
                  <a:xfrm>
                    <a:off x="2078490" y="3448626"/>
                    <a:ext cx="32400" cy="936104"/>
                  </a:xfrm>
                  <a:prstGeom prst="rect">
                    <a:avLst/>
                  </a:prstGeom>
                  <a:solidFill>
                    <a:schemeClr val="accent4">
                      <a:lumMod val="75000"/>
                      <a:alpha val="27000"/>
                    </a:schemeClr>
                  </a:solidFill>
                  <a:ln w="317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grpSp>
            <p:sp>
              <p:nvSpPr>
                <p:cNvPr id="96" name="正方形/長方形 24"/>
                <p:cNvSpPr/>
                <p:nvPr/>
              </p:nvSpPr>
              <p:spPr bwMode="auto">
                <a:xfrm>
                  <a:off x="3584848" y="4221088"/>
                  <a:ext cx="184274" cy="830188"/>
                </a:xfrm>
                <a:custGeom>
                  <a:avLst/>
                  <a:gdLst>
                    <a:gd name="connsiteX0" fmla="*/ 0 w 288032"/>
                    <a:gd name="connsiteY0" fmla="*/ 0 h 792088"/>
                    <a:gd name="connsiteX1" fmla="*/ 288032 w 288032"/>
                    <a:gd name="connsiteY1" fmla="*/ 0 h 792088"/>
                    <a:gd name="connsiteX2" fmla="*/ 288032 w 288032"/>
                    <a:gd name="connsiteY2" fmla="*/ 792088 h 792088"/>
                    <a:gd name="connsiteX3" fmla="*/ 0 w 288032"/>
                    <a:gd name="connsiteY3" fmla="*/ 792088 h 792088"/>
                    <a:gd name="connsiteX4" fmla="*/ 0 w 288032"/>
                    <a:gd name="connsiteY4" fmla="*/ 0 h 792088"/>
                    <a:gd name="connsiteX0" fmla="*/ 0 w 288032"/>
                    <a:gd name="connsiteY0" fmla="*/ 0 h 830188"/>
                    <a:gd name="connsiteX1" fmla="*/ 288032 w 288032"/>
                    <a:gd name="connsiteY1" fmla="*/ 0 h 830188"/>
                    <a:gd name="connsiteX2" fmla="*/ 288032 w 288032"/>
                    <a:gd name="connsiteY2" fmla="*/ 792088 h 830188"/>
                    <a:gd name="connsiteX3" fmla="*/ 167640 w 288032"/>
                    <a:gd name="connsiteY3" fmla="*/ 830188 h 830188"/>
                    <a:gd name="connsiteX4" fmla="*/ 0 w 288032"/>
                    <a:gd name="connsiteY4" fmla="*/ 0 h 830188"/>
                    <a:gd name="connsiteX0" fmla="*/ 0 w 288032"/>
                    <a:gd name="connsiteY0" fmla="*/ 0 h 830188"/>
                    <a:gd name="connsiteX1" fmla="*/ 288032 w 288032"/>
                    <a:gd name="connsiteY1" fmla="*/ 45720 h 830188"/>
                    <a:gd name="connsiteX2" fmla="*/ 288032 w 288032"/>
                    <a:gd name="connsiteY2" fmla="*/ 792088 h 830188"/>
                    <a:gd name="connsiteX3" fmla="*/ 167640 w 288032"/>
                    <a:gd name="connsiteY3" fmla="*/ 830188 h 830188"/>
                    <a:gd name="connsiteX4" fmla="*/ 0 w 288032"/>
                    <a:gd name="connsiteY4" fmla="*/ 0 h 830188"/>
                    <a:gd name="connsiteX0" fmla="*/ 0 w 288032"/>
                    <a:gd name="connsiteY0" fmla="*/ 0 h 830188"/>
                    <a:gd name="connsiteX1" fmla="*/ 288032 w 288032"/>
                    <a:gd name="connsiteY1" fmla="*/ 38100 h 830188"/>
                    <a:gd name="connsiteX2" fmla="*/ 288032 w 288032"/>
                    <a:gd name="connsiteY2" fmla="*/ 792088 h 830188"/>
                    <a:gd name="connsiteX3" fmla="*/ 167640 w 288032"/>
                    <a:gd name="connsiteY3" fmla="*/ 830188 h 830188"/>
                    <a:gd name="connsiteX4" fmla="*/ 0 w 288032"/>
                    <a:gd name="connsiteY4" fmla="*/ 0 h 830188"/>
                    <a:gd name="connsiteX0" fmla="*/ 0 w 288032"/>
                    <a:gd name="connsiteY0" fmla="*/ 0 h 830188"/>
                    <a:gd name="connsiteX1" fmla="*/ 288032 w 288032"/>
                    <a:gd name="connsiteY1" fmla="*/ 19050 h 830188"/>
                    <a:gd name="connsiteX2" fmla="*/ 288032 w 288032"/>
                    <a:gd name="connsiteY2" fmla="*/ 792088 h 830188"/>
                    <a:gd name="connsiteX3" fmla="*/ 167640 w 288032"/>
                    <a:gd name="connsiteY3" fmla="*/ 830188 h 830188"/>
                    <a:gd name="connsiteX4" fmla="*/ 0 w 288032"/>
                    <a:gd name="connsiteY4" fmla="*/ 0 h 830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2" h="830188">
                      <a:moveTo>
                        <a:pt x="0" y="0"/>
                      </a:moveTo>
                      <a:lnTo>
                        <a:pt x="288032" y="19050"/>
                      </a:lnTo>
                      <a:lnTo>
                        <a:pt x="288032" y="792088"/>
                      </a:lnTo>
                      <a:lnTo>
                        <a:pt x="167640" y="830188"/>
                      </a:lnTo>
                      <a:lnTo>
                        <a:pt x="0" y="0"/>
                      </a:lnTo>
                      <a:close/>
                    </a:path>
                  </a:pathLst>
                </a:custGeom>
                <a:solidFill>
                  <a:schemeClr val="bg1">
                    <a:lumMod val="50000"/>
                    <a:alpha val="40000"/>
                  </a:schemeClr>
                </a:solidFill>
                <a:ln w="952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97" name="正方形/長方形 22"/>
                <p:cNvSpPr/>
                <p:nvPr/>
              </p:nvSpPr>
              <p:spPr bwMode="auto">
                <a:xfrm>
                  <a:off x="3769122" y="4326434"/>
                  <a:ext cx="362769" cy="732490"/>
                </a:xfrm>
                <a:custGeom>
                  <a:avLst/>
                  <a:gdLst>
                    <a:gd name="connsiteX0" fmla="*/ 0 w 504056"/>
                    <a:gd name="connsiteY0" fmla="*/ 0 h 432048"/>
                    <a:gd name="connsiteX1" fmla="*/ 504056 w 504056"/>
                    <a:gd name="connsiteY1" fmla="*/ 0 h 432048"/>
                    <a:gd name="connsiteX2" fmla="*/ 504056 w 504056"/>
                    <a:gd name="connsiteY2" fmla="*/ 432048 h 432048"/>
                    <a:gd name="connsiteX3" fmla="*/ 0 w 504056"/>
                    <a:gd name="connsiteY3" fmla="*/ 432048 h 432048"/>
                    <a:gd name="connsiteX4" fmla="*/ 0 w 504056"/>
                    <a:gd name="connsiteY4" fmla="*/ 0 h 432048"/>
                    <a:gd name="connsiteX0" fmla="*/ 0 w 504056"/>
                    <a:gd name="connsiteY0" fmla="*/ 0 h 432048"/>
                    <a:gd name="connsiteX1" fmla="*/ 358006 w 504056"/>
                    <a:gd name="connsiteY1" fmla="*/ 0 h 432048"/>
                    <a:gd name="connsiteX2" fmla="*/ 504056 w 504056"/>
                    <a:gd name="connsiteY2" fmla="*/ 432048 h 432048"/>
                    <a:gd name="connsiteX3" fmla="*/ 0 w 504056"/>
                    <a:gd name="connsiteY3" fmla="*/ 432048 h 432048"/>
                    <a:gd name="connsiteX4" fmla="*/ 0 w 504056"/>
                    <a:gd name="connsiteY4" fmla="*/ 0 h 432048"/>
                    <a:gd name="connsiteX0" fmla="*/ 0 w 358006"/>
                    <a:gd name="connsiteY0" fmla="*/ 0 h 432048"/>
                    <a:gd name="connsiteX1" fmla="*/ 358006 w 358006"/>
                    <a:gd name="connsiteY1" fmla="*/ 0 h 432048"/>
                    <a:gd name="connsiteX2" fmla="*/ 351656 w 358006"/>
                    <a:gd name="connsiteY2" fmla="*/ 343148 h 432048"/>
                    <a:gd name="connsiteX3" fmla="*/ 0 w 358006"/>
                    <a:gd name="connsiteY3" fmla="*/ 432048 h 432048"/>
                    <a:gd name="connsiteX4" fmla="*/ 0 w 358006"/>
                    <a:gd name="connsiteY4" fmla="*/ 0 h 432048"/>
                    <a:gd name="connsiteX0" fmla="*/ 0 w 358006"/>
                    <a:gd name="connsiteY0" fmla="*/ 0 h 463685"/>
                    <a:gd name="connsiteX1" fmla="*/ 358006 w 358006"/>
                    <a:gd name="connsiteY1" fmla="*/ 0 h 463685"/>
                    <a:gd name="connsiteX2" fmla="*/ 351656 w 358006"/>
                    <a:gd name="connsiteY2" fmla="*/ 463685 h 463685"/>
                    <a:gd name="connsiteX3" fmla="*/ 0 w 358006"/>
                    <a:gd name="connsiteY3" fmla="*/ 432048 h 463685"/>
                    <a:gd name="connsiteX4" fmla="*/ 0 w 358006"/>
                    <a:gd name="connsiteY4" fmla="*/ 0 h 463685"/>
                    <a:gd name="connsiteX0" fmla="*/ 0 w 358006"/>
                    <a:gd name="connsiteY0" fmla="*/ 0 h 463685"/>
                    <a:gd name="connsiteX1" fmla="*/ 358006 w 358006"/>
                    <a:gd name="connsiteY1" fmla="*/ 0 h 463685"/>
                    <a:gd name="connsiteX2" fmla="*/ 351656 w 358006"/>
                    <a:gd name="connsiteY2" fmla="*/ 463685 h 463685"/>
                    <a:gd name="connsiteX3" fmla="*/ 0 w 358006"/>
                    <a:gd name="connsiteY3" fmla="*/ 440699 h 463685"/>
                    <a:gd name="connsiteX4" fmla="*/ 0 w 358006"/>
                    <a:gd name="connsiteY4" fmla="*/ 0 h 463685"/>
                    <a:gd name="connsiteX0" fmla="*/ 0 w 362769"/>
                    <a:gd name="connsiteY0" fmla="*/ 0 h 463685"/>
                    <a:gd name="connsiteX1" fmla="*/ 362769 w 362769"/>
                    <a:gd name="connsiteY1" fmla="*/ 43253 h 463685"/>
                    <a:gd name="connsiteX2" fmla="*/ 351656 w 362769"/>
                    <a:gd name="connsiteY2" fmla="*/ 463685 h 463685"/>
                    <a:gd name="connsiteX3" fmla="*/ 0 w 362769"/>
                    <a:gd name="connsiteY3" fmla="*/ 440699 h 463685"/>
                    <a:gd name="connsiteX4" fmla="*/ 0 w 362769"/>
                    <a:gd name="connsiteY4" fmla="*/ 0 h 463685"/>
                    <a:gd name="connsiteX0" fmla="*/ 0 w 362769"/>
                    <a:gd name="connsiteY0" fmla="*/ 0 h 443500"/>
                    <a:gd name="connsiteX1" fmla="*/ 362769 w 362769"/>
                    <a:gd name="connsiteY1" fmla="*/ 23068 h 443500"/>
                    <a:gd name="connsiteX2" fmla="*/ 351656 w 362769"/>
                    <a:gd name="connsiteY2" fmla="*/ 443500 h 443500"/>
                    <a:gd name="connsiteX3" fmla="*/ 0 w 362769"/>
                    <a:gd name="connsiteY3" fmla="*/ 420514 h 443500"/>
                    <a:gd name="connsiteX4" fmla="*/ 0 w 362769"/>
                    <a:gd name="connsiteY4" fmla="*/ 0 h 4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69" h="443500">
                      <a:moveTo>
                        <a:pt x="0" y="0"/>
                      </a:moveTo>
                      <a:lnTo>
                        <a:pt x="362769" y="23068"/>
                      </a:lnTo>
                      <a:cubicBezTo>
                        <a:pt x="360652" y="177630"/>
                        <a:pt x="353773" y="288938"/>
                        <a:pt x="351656" y="443500"/>
                      </a:cubicBezTo>
                      <a:lnTo>
                        <a:pt x="0" y="420514"/>
                      </a:lnTo>
                      <a:lnTo>
                        <a:pt x="0" y="0"/>
                      </a:lnTo>
                      <a:close/>
                    </a:path>
                  </a:pathLst>
                </a:custGeom>
                <a:gradFill>
                  <a:gsLst>
                    <a:gs pos="10000">
                      <a:schemeClr val="accent1">
                        <a:lumMod val="5000"/>
                        <a:lumOff val="95000"/>
                        <a:alpha val="0"/>
                      </a:schemeClr>
                    </a:gs>
                    <a:gs pos="56950">
                      <a:srgbClr val="CCDAEC"/>
                    </a:gs>
                    <a:gs pos="79000">
                      <a:schemeClr val="accent1">
                        <a:lumMod val="45000"/>
                        <a:lumOff val="55000"/>
                      </a:schemeClr>
                    </a:gs>
                  </a:gsLst>
                  <a:lin ang="4200000" scaled="0"/>
                </a:gradFill>
                <a:ln w="952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kumimoji="0" lang="ja-JP" altLang="en-US" dirty="0">
                    <a:latin typeface="Meiryo UI" panose="020B0604030504040204" pitchFamily="50" charset="-128"/>
                    <a:ea typeface="Meiryo UI" panose="020B0604030504040204" pitchFamily="50" charset="-128"/>
                  </a:endParaRPr>
                </a:p>
              </p:txBody>
            </p:sp>
            <p:sp>
              <p:nvSpPr>
                <p:cNvPr id="98" name="正方形/長方形 22"/>
                <p:cNvSpPr/>
                <p:nvPr/>
              </p:nvSpPr>
              <p:spPr bwMode="auto">
                <a:xfrm>
                  <a:off x="4130721" y="4384155"/>
                  <a:ext cx="419065" cy="720237"/>
                </a:xfrm>
                <a:custGeom>
                  <a:avLst/>
                  <a:gdLst>
                    <a:gd name="connsiteX0" fmla="*/ 0 w 504056"/>
                    <a:gd name="connsiteY0" fmla="*/ 0 h 432048"/>
                    <a:gd name="connsiteX1" fmla="*/ 504056 w 504056"/>
                    <a:gd name="connsiteY1" fmla="*/ 0 h 432048"/>
                    <a:gd name="connsiteX2" fmla="*/ 504056 w 504056"/>
                    <a:gd name="connsiteY2" fmla="*/ 432048 h 432048"/>
                    <a:gd name="connsiteX3" fmla="*/ 0 w 504056"/>
                    <a:gd name="connsiteY3" fmla="*/ 432048 h 432048"/>
                    <a:gd name="connsiteX4" fmla="*/ 0 w 504056"/>
                    <a:gd name="connsiteY4" fmla="*/ 0 h 432048"/>
                    <a:gd name="connsiteX0" fmla="*/ 0 w 504056"/>
                    <a:gd name="connsiteY0" fmla="*/ 0 h 432048"/>
                    <a:gd name="connsiteX1" fmla="*/ 358006 w 504056"/>
                    <a:gd name="connsiteY1" fmla="*/ 0 h 432048"/>
                    <a:gd name="connsiteX2" fmla="*/ 504056 w 504056"/>
                    <a:gd name="connsiteY2" fmla="*/ 432048 h 432048"/>
                    <a:gd name="connsiteX3" fmla="*/ 0 w 504056"/>
                    <a:gd name="connsiteY3" fmla="*/ 432048 h 432048"/>
                    <a:gd name="connsiteX4" fmla="*/ 0 w 504056"/>
                    <a:gd name="connsiteY4" fmla="*/ 0 h 432048"/>
                    <a:gd name="connsiteX0" fmla="*/ 0 w 358006"/>
                    <a:gd name="connsiteY0" fmla="*/ 0 h 432048"/>
                    <a:gd name="connsiteX1" fmla="*/ 358006 w 358006"/>
                    <a:gd name="connsiteY1" fmla="*/ 0 h 432048"/>
                    <a:gd name="connsiteX2" fmla="*/ 351656 w 358006"/>
                    <a:gd name="connsiteY2" fmla="*/ 343148 h 432048"/>
                    <a:gd name="connsiteX3" fmla="*/ 0 w 358006"/>
                    <a:gd name="connsiteY3" fmla="*/ 432048 h 432048"/>
                    <a:gd name="connsiteX4" fmla="*/ 0 w 358006"/>
                    <a:gd name="connsiteY4" fmla="*/ 0 h 432048"/>
                    <a:gd name="connsiteX0" fmla="*/ 0 w 358006"/>
                    <a:gd name="connsiteY0" fmla="*/ 0 h 463685"/>
                    <a:gd name="connsiteX1" fmla="*/ 358006 w 358006"/>
                    <a:gd name="connsiteY1" fmla="*/ 0 h 463685"/>
                    <a:gd name="connsiteX2" fmla="*/ 351656 w 358006"/>
                    <a:gd name="connsiteY2" fmla="*/ 463685 h 463685"/>
                    <a:gd name="connsiteX3" fmla="*/ 0 w 358006"/>
                    <a:gd name="connsiteY3" fmla="*/ 432048 h 463685"/>
                    <a:gd name="connsiteX4" fmla="*/ 0 w 358006"/>
                    <a:gd name="connsiteY4" fmla="*/ 0 h 463685"/>
                    <a:gd name="connsiteX0" fmla="*/ 0 w 358006"/>
                    <a:gd name="connsiteY0" fmla="*/ 0 h 463685"/>
                    <a:gd name="connsiteX1" fmla="*/ 358006 w 358006"/>
                    <a:gd name="connsiteY1" fmla="*/ 0 h 463685"/>
                    <a:gd name="connsiteX2" fmla="*/ 351656 w 358006"/>
                    <a:gd name="connsiteY2" fmla="*/ 463685 h 463685"/>
                    <a:gd name="connsiteX3" fmla="*/ 0 w 358006"/>
                    <a:gd name="connsiteY3" fmla="*/ 444851 h 463685"/>
                    <a:gd name="connsiteX4" fmla="*/ 0 w 358006"/>
                    <a:gd name="connsiteY4" fmla="*/ 0 h 463685"/>
                    <a:gd name="connsiteX0" fmla="*/ 0 w 358006"/>
                    <a:gd name="connsiteY0" fmla="*/ 0 h 467343"/>
                    <a:gd name="connsiteX1" fmla="*/ 358006 w 358006"/>
                    <a:gd name="connsiteY1" fmla="*/ 0 h 467343"/>
                    <a:gd name="connsiteX2" fmla="*/ 351656 w 358006"/>
                    <a:gd name="connsiteY2" fmla="*/ 467343 h 467343"/>
                    <a:gd name="connsiteX3" fmla="*/ 0 w 358006"/>
                    <a:gd name="connsiteY3" fmla="*/ 444851 h 467343"/>
                    <a:gd name="connsiteX4" fmla="*/ 0 w 358006"/>
                    <a:gd name="connsiteY4" fmla="*/ 0 h 467343"/>
                    <a:gd name="connsiteX0" fmla="*/ 2046 w 360052"/>
                    <a:gd name="connsiteY0" fmla="*/ 0 h 467343"/>
                    <a:gd name="connsiteX1" fmla="*/ 360052 w 360052"/>
                    <a:gd name="connsiteY1" fmla="*/ 0 h 467343"/>
                    <a:gd name="connsiteX2" fmla="*/ 353702 w 360052"/>
                    <a:gd name="connsiteY2" fmla="*/ 467343 h 467343"/>
                    <a:gd name="connsiteX3" fmla="*/ 0 w 360052"/>
                    <a:gd name="connsiteY3" fmla="*/ 441840 h 467343"/>
                    <a:gd name="connsiteX4" fmla="*/ 2046 w 360052"/>
                    <a:gd name="connsiteY4" fmla="*/ 0 h 467343"/>
                    <a:gd name="connsiteX0" fmla="*/ 2046 w 360052"/>
                    <a:gd name="connsiteY0" fmla="*/ 0 h 467343"/>
                    <a:gd name="connsiteX1" fmla="*/ 360052 w 360052"/>
                    <a:gd name="connsiteY1" fmla="*/ 52184 h 467343"/>
                    <a:gd name="connsiteX2" fmla="*/ 353702 w 360052"/>
                    <a:gd name="connsiteY2" fmla="*/ 467343 h 467343"/>
                    <a:gd name="connsiteX3" fmla="*/ 0 w 360052"/>
                    <a:gd name="connsiteY3" fmla="*/ 441840 h 467343"/>
                    <a:gd name="connsiteX4" fmla="*/ 2046 w 360052"/>
                    <a:gd name="connsiteY4" fmla="*/ 0 h 467343"/>
                    <a:gd name="connsiteX0" fmla="*/ 2046 w 360052"/>
                    <a:gd name="connsiteY0" fmla="*/ 0 h 467343"/>
                    <a:gd name="connsiteX1" fmla="*/ 360052 w 360052"/>
                    <a:gd name="connsiteY1" fmla="*/ 30106 h 467343"/>
                    <a:gd name="connsiteX2" fmla="*/ 353702 w 360052"/>
                    <a:gd name="connsiteY2" fmla="*/ 467343 h 467343"/>
                    <a:gd name="connsiteX3" fmla="*/ 0 w 360052"/>
                    <a:gd name="connsiteY3" fmla="*/ 441840 h 467343"/>
                    <a:gd name="connsiteX4" fmla="*/ 2046 w 360052"/>
                    <a:gd name="connsiteY4" fmla="*/ 0 h 467343"/>
                    <a:gd name="connsiteX0" fmla="*/ 2046 w 360052"/>
                    <a:gd name="connsiteY0" fmla="*/ 0 h 455300"/>
                    <a:gd name="connsiteX1" fmla="*/ 360052 w 360052"/>
                    <a:gd name="connsiteY1" fmla="*/ 18063 h 455300"/>
                    <a:gd name="connsiteX2" fmla="*/ 353702 w 360052"/>
                    <a:gd name="connsiteY2" fmla="*/ 455300 h 455300"/>
                    <a:gd name="connsiteX3" fmla="*/ 0 w 360052"/>
                    <a:gd name="connsiteY3" fmla="*/ 429797 h 455300"/>
                    <a:gd name="connsiteX4" fmla="*/ 2046 w 360052"/>
                    <a:gd name="connsiteY4" fmla="*/ 0 h 45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52" h="455300">
                      <a:moveTo>
                        <a:pt x="2046" y="0"/>
                      </a:moveTo>
                      <a:cubicBezTo>
                        <a:pt x="121381" y="10035"/>
                        <a:pt x="240717" y="8028"/>
                        <a:pt x="360052" y="18063"/>
                      </a:cubicBezTo>
                      <a:cubicBezTo>
                        <a:pt x="357935" y="172625"/>
                        <a:pt x="355819" y="300738"/>
                        <a:pt x="353702" y="455300"/>
                      </a:cubicBezTo>
                      <a:lnTo>
                        <a:pt x="0" y="429797"/>
                      </a:lnTo>
                      <a:lnTo>
                        <a:pt x="2046" y="0"/>
                      </a:lnTo>
                      <a:close/>
                    </a:path>
                  </a:pathLst>
                </a:custGeom>
                <a:gradFill>
                  <a:gsLst>
                    <a:gs pos="43000">
                      <a:srgbClr val="EAF0F7">
                        <a:alpha val="76000"/>
                      </a:srgbClr>
                    </a:gs>
                    <a:gs pos="50400">
                      <a:srgbClr val="D3DFEE"/>
                    </a:gs>
                    <a:gs pos="0">
                      <a:schemeClr val="accent1">
                        <a:lumMod val="5000"/>
                        <a:lumOff val="95000"/>
                        <a:alpha val="0"/>
                      </a:schemeClr>
                    </a:gs>
                    <a:gs pos="100000">
                      <a:schemeClr val="accent1">
                        <a:lumMod val="45000"/>
                        <a:lumOff val="55000"/>
                      </a:schemeClr>
                    </a:gs>
                  </a:gsLst>
                  <a:lin ang="4200000" scaled="0"/>
                </a:gradFill>
                <a:ln w="952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grpSp>
          <p:sp>
            <p:nvSpPr>
              <p:cNvPr id="86" name="フリーフォーム 85"/>
              <p:cNvSpPr/>
              <p:nvPr/>
            </p:nvSpPr>
            <p:spPr bwMode="auto">
              <a:xfrm>
                <a:off x="3168650" y="4486275"/>
                <a:ext cx="831850" cy="682625"/>
              </a:xfrm>
              <a:custGeom>
                <a:avLst/>
                <a:gdLst>
                  <a:gd name="connsiteX0" fmla="*/ 0 w 850900"/>
                  <a:gd name="connsiteY0" fmla="*/ 0 h 692150"/>
                  <a:gd name="connsiteX1" fmla="*/ 850900 w 850900"/>
                  <a:gd name="connsiteY1" fmla="*/ 692150 h 692150"/>
                  <a:gd name="connsiteX0" fmla="*/ 0 w 831850"/>
                  <a:gd name="connsiteY0" fmla="*/ 0 h 682625"/>
                  <a:gd name="connsiteX1" fmla="*/ 831850 w 831850"/>
                  <a:gd name="connsiteY1" fmla="*/ 682625 h 682625"/>
                </a:gdLst>
                <a:ahLst/>
                <a:cxnLst>
                  <a:cxn ang="0">
                    <a:pos x="connsiteX0" y="connsiteY0"/>
                  </a:cxn>
                  <a:cxn ang="0">
                    <a:pos x="connsiteX1" y="connsiteY1"/>
                  </a:cxn>
                </a:cxnLst>
                <a:rect l="l" t="t" r="r" b="b"/>
                <a:pathLst>
                  <a:path w="831850" h="682625">
                    <a:moveTo>
                      <a:pt x="0" y="0"/>
                    </a:moveTo>
                    <a:lnTo>
                      <a:pt x="831850" y="682625"/>
                    </a:lnTo>
                  </a:path>
                </a:pathLst>
              </a:custGeom>
              <a:noFill/>
              <a:ln w="9525">
                <a:solidFill>
                  <a:srgbClr val="DCDCD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87" name="フリーフォーム 86"/>
              <p:cNvSpPr/>
              <p:nvPr/>
            </p:nvSpPr>
            <p:spPr bwMode="auto">
              <a:xfrm>
                <a:off x="3175794" y="4732621"/>
                <a:ext cx="3625057" cy="588169"/>
              </a:xfrm>
              <a:custGeom>
                <a:avLst/>
                <a:gdLst>
                  <a:gd name="connsiteX0" fmla="*/ 0 w 3460750"/>
                  <a:gd name="connsiteY0" fmla="*/ 133350 h 400050"/>
                  <a:gd name="connsiteX1" fmla="*/ 857250 w 3460750"/>
                  <a:gd name="connsiteY1" fmla="*/ 254000 h 400050"/>
                  <a:gd name="connsiteX2" fmla="*/ 1035050 w 3460750"/>
                  <a:gd name="connsiteY2" fmla="*/ 152400 h 400050"/>
                  <a:gd name="connsiteX3" fmla="*/ 3111500 w 3460750"/>
                  <a:gd name="connsiteY3" fmla="*/ 400050 h 400050"/>
                  <a:gd name="connsiteX4" fmla="*/ 3460750 w 3460750"/>
                  <a:gd name="connsiteY4" fmla="*/ 0 h 400050"/>
                  <a:gd name="connsiteX0" fmla="*/ 0 w 3451225"/>
                  <a:gd name="connsiteY0" fmla="*/ 135731 h 400050"/>
                  <a:gd name="connsiteX1" fmla="*/ 847725 w 3451225"/>
                  <a:gd name="connsiteY1" fmla="*/ 254000 h 400050"/>
                  <a:gd name="connsiteX2" fmla="*/ 1025525 w 3451225"/>
                  <a:gd name="connsiteY2" fmla="*/ 152400 h 400050"/>
                  <a:gd name="connsiteX3" fmla="*/ 3101975 w 3451225"/>
                  <a:gd name="connsiteY3" fmla="*/ 400050 h 400050"/>
                  <a:gd name="connsiteX4" fmla="*/ 3451225 w 3451225"/>
                  <a:gd name="connsiteY4" fmla="*/ 0 h 400050"/>
                  <a:gd name="connsiteX0" fmla="*/ 0 w 3451225"/>
                  <a:gd name="connsiteY0" fmla="*/ 135731 h 400050"/>
                  <a:gd name="connsiteX1" fmla="*/ 838200 w 3451225"/>
                  <a:gd name="connsiteY1" fmla="*/ 239712 h 400050"/>
                  <a:gd name="connsiteX2" fmla="*/ 1025525 w 3451225"/>
                  <a:gd name="connsiteY2" fmla="*/ 152400 h 400050"/>
                  <a:gd name="connsiteX3" fmla="*/ 3101975 w 3451225"/>
                  <a:gd name="connsiteY3" fmla="*/ 400050 h 400050"/>
                  <a:gd name="connsiteX4" fmla="*/ 3451225 w 3451225"/>
                  <a:gd name="connsiteY4" fmla="*/ 0 h 400050"/>
                  <a:gd name="connsiteX0" fmla="*/ 0 w 3451225"/>
                  <a:gd name="connsiteY0" fmla="*/ 135731 h 383381"/>
                  <a:gd name="connsiteX1" fmla="*/ 838200 w 3451225"/>
                  <a:gd name="connsiteY1" fmla="*/ 239712 h 383381"/>
                  <a:gd name="connsiteX2" fmla="*/ 1025525 w 3451225"/>
                  <a:gd name="connsiteY2" fmla="*/ 152400 h 383381"/>
                  <a:gd name="connsiteX3" fmla="*/ 3085306 w 3451225"/>
                  <a:gd name="connsiteY3" fmla="*/ 383381 h 383381"/>
                  <a:gd name="connsiteX4" fmla="*/ 3451225 w 3451225"/>
                  <a:gd name="connsiteY4" fmla="*/ 0 h 383381"/>
                  <a:gd name="connsiteX0" fmla="*/ 0 w 3627438"/>
                  <a:gd name="connsiteY0" fmla="*/ 347663 h 595313"/>
                  <a:gd name="connsiteX1" fmla="*/ 838200 w 3627438"/>
                  <a:gd name="connsiteY1" fmla="*/ 451644 h 595313"/>
                  <a:gd name="connsiteX2" fmla="*/ 1025525 w 3627438"/>
                  <a:gd name="connsiteY2" fmla="*/ 364332 h 595313"/>
                  <a:gd name="connsiteX3" fmla="*/ 3085306 w 3627438"/>
                  <a:gd name="connsiteY3" fmla="*/ 595313 h 595313"/>
                  <a:gd name="connsiteX4" fmla="*/ 3627438 w 3627438"/>
                  <a:gd name="connsiteY4" fmla="*/ 0 h 595313"/>
                  <a:gd name="connsiteX0" fmla="*/ 0 w 3622676"/>
                  <a:gd name="connsiteY0" fmla="*/ 340519 h 588169"/>
                  <a:gd name="connsiteX1" fmla="*/ 838200 w 3622676"/>
                  <a:gd name="connsiteY1" fmla="*/ 444500 h 588169"/>
                  <a:gd name="connsiteX2" fmla="*/ 1025525 w 3622676"/>
                  <a:gd name="connsiteY2" fmla="*/ 357188 h 588169"/>
                  <a:gd name="connsiteX3" fmla="*/ 3085306 w 3622676"/>
                  <a:gd name="connsiteY3" fmla="*/ 588169 h 588169"/>
                  <a:gd name="connsiteX4" fmla="*/ 3622676 w 3622676"/>
                  <a:gd name="connsiteY4" fmla="*/ 0 h 588169"/>
                  <a:gd name="connsiteX0" fmla="*/ 0 w 3622676"/>
                  <a:gd name="connsiteY0" fmla="*/ 340519 h 588169"/>
                  <a:gd name="connsiteX1" fmla="*/ 838200 w 3622676"/>
                  <a:gd name="connsiteY1" fmla="*/ 444500 h 588169"/>
                  <a:gd name="connsiteX2" fmla="*/ 1016000 w 3622676"/>
                  <a:gd name="connsiteY2" fmla="*/ 357188 h 588169"/>
                  <a:gd name="connsiteX3" fmla="*/ 3085306 w 3622676"/>
                  <a:gd name="connsiteY3" fmla="*/ 588169 h 588169"/>
                  <a:gd name="connsiteX4" fmla="*/ 3622676 w 3622676"/>
                  <a:gd name="connsiteY4" fmla="*/ 0 h 588169"/>
                  <a:gd name="connsiteX0" fmla="*/ 0 w 3622676"/>
                  <a:gd name="connsiteY0" fmla="*/ 340519 h 588169"/>
                  <a:gd name="connsiteX1" fmla="*/ 838200 w 3622676"/>
                  <a:gd name="connsiteY1" fmla="*/ 444500 h 588169"/>
                  <a:gd name="connsiteX2" fmla="*/ 1018381 w 3622676"/>
                  <a:gd name="connsiteY2" fmla="*/ 361950 h 588169"/>
                  <a:gd name="connsiteX3" fmla="*/ 3085306 w 3622676"/>
                  <a:gd name="connsiteY3" fmla="*/ 588169 h 588169"/>
                  <a:gd name="connsiteX4" fmla="*/ 3622676 w 3622676"/>
                  <a:gd name="connsiteY4" fmla="*/ 0 h 588169"/>
                  <a:gd name="connsiteX0" fmla="*/ 0 w 3625057"/>
                  <a:gd name="connsiteY0" fmla="*/ 342900 h 588169"/>
                  <a:gd name="connsiteX1" fmla="*/ 840581 w 3625057"/>
                  <a:gd name="connsiteY1" fmla="*/ 444500 h 588169"/>
                  <a:gd name="connsiteX2" fmla="*/ 1020762 w 3625057"/>
                  <a:gd name="connsiteY2" fmla="*/ 361950 h 588169"/>
                  <a:gd name="connsiteX3" fmla="*/ 3087687 w 3625057"/>
                  <a:gd name="connsiteY3" fmla="*/ 588169 h 588169"/>
                  <a:gd name="connsiteX4" fmla="*/ 3625057 w 3625057"/>
                  <a:gd name="connsiteY4" fmla="*/ 0 h 58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5057" h="588169">
                    <a:moveTo>
                      <a:pt x="0" y="342900"/>
                    </a:moveTo>
                    <a:lnTo>
                      <a:pt x="840581" y="444500"/>
                    </a:lnTo>
                    <a:lnTo>
                      <a:pt x="1020762" y="361950"/>
                    </a:lnTo>
                    <a:lnTo>
                      <a:pt x="3087687" y="588169"/>
                    </a:lnTo>
                    <a:lnTo>
                      <a:pt x="3625057" y="0"/>
                    </a:lnTo>
                  </a:path>
                </a:pathLst>
              </a:custGeom>
              <a:noFill/>
              <a:ln w="9525">
                <a:gradFill flip="none" rotWithShape="1">
                  <a:gsLst>
                    <a:gs pos="80000">
                      <a:srgbClr val="8C837C"/>
                    </a:gs>
                    <a:gs pos="11000">
                      <a:srgbClr val="73685F"/>
                    </a:gs>
                    <a:gs pos="0">
                      <a:srgbClr val="A29B97"/>
                    </a:gs>
                    <a:gs pos="100000">
                      <a:srgbClr val="BAB5B3"/>
                    </a:gs>
                    <a:gs pos="25000">
                      <a:srgbClr val="73685F"/>
                    </a:gs>
                  </a:gsLst>
                  <a:lin ang="0" scaled="1"/>
                  <a:tileRect/>
                </a:gra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88" name="フリーフォーム 87"/>
              <p:cNvSpPr/>
              <p:nvPr/>
            </p:nvSpPr>
            <p:spPr bwMode="auto">
              <a:xfrm>
                <a:off x="3919253" y="4241007"/>
                <a:ext cx="1331118" cy="61912"/>
              </a:xfrm>
              <a:custGeom>
                <a:avLst/>
                <a:gdLst>
                  <a:gd name="connsiteX0" fmla="*/ 0 w 1347787"/>
                  <a:gd name="connsiteY0" fmla="*/ 0 h 57150"/>
                  <a:gd name="connsiteX1" fmla="*/ 871537 w 1347787"/>
                  <a:gd name="connsiteY1" fmla="*/ 57150 h 57150"/>
                  <a:gd name="connsiteX2" fmla="*/ 971550 w 1347787"/>
                  <a:gd name="connsiteY2" fmla="*/ 28575 h 57150"/>
                  <a:gd name="connsiteX3" fmla="*/ 1104900 w 1347787"/>
                  <a:gd name="connsiteY3" fmla="*/ 42863 h 57150"/>
                  <a:gd name="connsiteX4" fmla="*/ 1157287 w 1347787"/>
                  <a:gd name="connsiteY4" fmla="*/ 19050 h 57150"/>
                  <a:gd name="connsiteX5" fmla="*/ 1290637 w 1347787"/>
                  <a:gd name="connsiteY5" fmla="*/ 33338 h 57150"/>
                  <a:gd name="connsiteX6" fmla="*/ 1347787 w 1347787"/>
                  <a:gd name="connsiteY6" fmla="*/ 4763 h 57150"/>
                  <a:gd name="connsiteX0" fmla="*/ 0 w 1347787"/>
                  <a:gd name="connsiteY0" fmla="*/ 0 h 57150"/>
                  <a:gd name="connsiteX1" fmla="*/ 871537 w 1347787"/>
                  <a:gd name="connsiteY1" fmla="*/ 57150 h 57150"/>
                  <a:gd name="connsiteX2" fmla="*/ 971550 w 1347787"/>
                  <a:gd name="connsiteY2" fmla="*/ 28575 h 57150"/>
                  <a:gd name="connsiteX3" fmla="*/ 1104900 w 1347787"/>
                  <a:gd name="connsiteY3" fmla="*/ 42863 h 57150"/>
                  <a:gd name="connsiteX4" fmla="*/ 1157287 w 1347787"/>
                  <a:gd name="connsiteY4" fmla="*/ 19050 h 57150"/>
                  <a:gd name="connsiteX5" fmla="*/ 1288256 w 1347787"/>
                  <a:gd name="connsiteY5" fmla="*/ 28576 h 57150"/>
                  <a:gd name="connsiteX6" fmla="*/ 1347787 w 1347787"/>
                  <a:gd name="connsiteY6" fmla="*/ 4763 h 57150"/>
                  <a:gd name="connsiteX0" fmla="*/ 0 w 1338262"/>
                  <a:gd name="connsiteY0" fmla="*/ 0 h 57150"/>
                  <a:gd name="connsiteX1" fmla="*/ 871537 w 1338262"/>
                  <a:gd name="connsiteY1" fmla="*/ 57150 h 57150"/>
                  <a:gd name="connsiteX2" fmla="*/ 971550 w 1338262"/>
                  <a:gd name="connsiteY2" fmla="*/ 28575 h 57150"/>
                  <a:gd name="connsiteX3" fmla="*/ 1104900 w 1338262"/>
                  <a:gd name="connsiteY3" fmla="*/ 42863 h 57150"/>
                  <a:gd name="connsiteX4" fmla="*/ 1157287 w 1338262"/>
                  <a:gd name="connsiteY4" fmla="*/ 19050 h 57150"/>
                  <a:gd name="connsiteX5" fmla="*/ 1288256 w 1338262"/>
                  <a:gd name="connsiteY5" fmla="*/ 28576 h 57150"/>
                  <a:gd name="connsiteX6" fmla="*/ 1338262 w 1338262"/>
                  <a:gd name="connsiteY6" fmla="*/ 2382 h 57150"/>
                  <a:gd name="connsiteX0" fmla="*/ 0 w 1331118"/>
                  <a:gd name="connsiteY0" fmla="*/ 4762 h 54768"/>
                  <a:gd name="connsiteX1" fmla="*/ 864393 w 1331118"/>
                  <a:gd name="connsiteY1" fmla="*/ 54768 h 54768"/>
                  <a:gd name="connsiteX2" fmla="*/ 964406 w 1331118"/>
                  <a:gd name="connsiteY2" fmla="*/ 26193 h 54768"/>
                  <a:gd name="connsiteX3" fmla="*/ 1097756 w 1331118"/>
                  <a:gd name="connsiteY3" fmla="*/ 40481 h 54768"/>
                  <a:gd name="connsiteX4" fmla="*/ 1150143 w 1331118"/>
                  <a:gd name="connsiteY4" fmla="*/ 16668 h 54768"/>
                  <a:gd name="connsiteX5" fmla="*/ 1281112 w 1331118"/>
                  <a:gd name="connsiteY5" fmla="*/ 26194 h 54768"/>
                  <a:gd name="connsiteX6" fmla="*/ 1331118 w 1331118"/>
                  <a:gd name="connsiteY6" fmla="*/ 0 h 54768"/>
                  <a:gd name="connsiteX0" fmla="*/ 0 w 1331118"/>
                  <a:gd name="connsiteY0" fmla="*/ 4762 h 61912"/>
                  <a:gd name="connsiteX1" fmla="*/ 862011 w 1331118"/>
                  <a:gd name="connsiteY1" fmla="*/ 61912 h 61912"/>
                  <a:gd name="connsiteX2" fmla="*/ 964406 w 1331118"/>
                  <a:gd name="connsiteY2" fmla="*/ 26193 h 61912"/>
                  <a:gd name="connsiteX3" fmla="*/ 1097756 w 1331118"/>
                  <a:gd name="connsiteY3" fmla="*/ 40481 h 61912"/>
                  <a:gd name="connsiteX4" fmla="*/ 1150143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7756 w 1331118"/>
                  <a:gd name="connsiteY3" fmla="*/ 40481 h 61912"/>
                  <a:gd name="connsiteX4" fmla="*/ 1150143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7756 w 1331118"/>
                  <a:gd name="connsiteY3" fmla="*/ 40481 h 61912"/>
                  <a:gd name="connsiteX4" fmla="*/ 1157287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69205 w 1331118"/>
                  <a:gd name="connsiteY5" fmla="*/ 30957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69205 w 1331118"/>
                  <a:gd name="connsiteY5" fmla="*/ 26194 h 61912"/>
                  <a:gd name="connsiteX6" fmla="*/ 1331118 w 1331118"/>
                  <a:gd name="connsiteY6"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118" h="61912">
                    <a:moveTo>
                      <a:pt x="0" y="4762"/>
                    </a:moveTo>
                    <a:lnTo>
                      <a:pt x="862011" y="61912"/>
                    </a:lnTo>
                    <a:lnTo>
                      <a:pt x="962024" y="30956"/>
                    </a:lnTo>
                    <a:lnTo>
                      <a:pt x="1090612" y="40481"/>
                    </a:lnTo>
                    <a:lnTo>
                      <a:pt x="1157287" y="16668"/>
                    </a:lnTo>
                    <a:lnTo>
                      <a:pt x="1269205" y="26194"/>
                    </a:lnTo>
                    <a:lnTo>
                      <a:pt x="1331118" y="0"/>
                    </a:lnTo>
                  </a:path>
                </a:pathLst>
              </a:custGeom>
              <a:noFill/>
              <a:ln w="3175">
                <a:solidFill>
                  <a:srgbClr val="C5C5C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89" name="フリーフォーム 88"/>
              <p:cNvSpPr/>
              <p:nvPr/>
            </p:nvSpPr>
            <p:spPr bwMode="auto">
              <a:xfrm>
                <a:off x="3912059" y="4285021"/>
                <a:ext cx="1331118" cy="61912"/>
              </a:xfrm>
              <a:custGeom>
                <a:avLst/>
                <a:gdLst>
                  <a:gd name="connsiteX0" fmla="*/ 0 w 1347787"/>
                  <a:gd name="connsiteY0" fmla="*/ 0 h 57150"/>
                  <a:gd name="connsiteX1" fmla="*/ 871537 w 1347787"/>
                  <a:gd name="connsiteY1" fmla="*/ 57150 h 57150"/>
                  <a:gd name="connsiteX2" fmla="*/ 971550 w 1347787"/>
                  <a:gd name="connsiteY2" fmla="*/ 28575 h 57150"/>
                  <a:gd name="connsiteX3" fmla="*/ 1104900 w 1347787"/>
                  <a:gd name="connsiteY3" fmla="*/ 42863 h 57150"/>
                  <a:gd name="connsiteX4" fmla="*/ 1157287 w 1347787"/>
                  <a:gd name="connsiteY4" fmla="*/ 19050 h 57150"/>
                  <a:gd name="connsiteX5" fmla="*/ 1290637 w 1347787"/>
                  <a:gd name="connsiteY5" fmla="*/ 33338 h 57150"/>
                  <a:gd name="connsiteX6" fmla="*/ 1347787 w 1347787"/>
                  <a:gd name="connsiteY6" fmla="*/ 4763 h 57150"/>
                  <a:gd name="connsiteX0" fmla="*/ 0 w 1347787"/>
                  <a:gd name="connsiteY0" fmla="*/ 0 h 57150"/>
                  <a:gd name="connsiteX1" fmla="*/ 871537 w 1347787"/>
                  <a:gd name="connsiteY1" fmla="*/ 57150 h 57150"/>
                  <a:gd name="connsiteX2" fmla="*/ 971550 w 1347787"/>
                  <a:gd name="connsiteY2" fmla="*/ 28575 h 57150"/>
                  <a:gd name="connsiteX3" fmla="*/ 1104900 w 1347787"/>
                  <a:gd name="connsiteY3" fmla="*/ 42863 h 57150"/>
                  <a:gd name="connsiteX4" fmla="*/ 1157287 w 1347787"/>
                  <a:gd name="connsiteY4" fmla="*/ 19050 h 57150"/>
                  <a:gd name="connsiteX5" fmla="*/ 1288256 w 1347787"/>
                  <a:gd name="connsiteY5" fmla="*/ 28576 h 57150"/>
                  <a:gd name="connsiteX6" fmla="*/ 1347787 w 1347787"/>
                  <a:gd name="connsiteY6" fmla="*/ 4763 h 57150"/>
                  <a:gd name="connsiteX0" fmla="*/ 0 w 1338262"/>
                  <a:gd name="connsiteY0" fmla="*/ 0 h 57150"/>
                  <a:gd name="connsiteX1" fmla="*/ 871537 w 1338262"/>
                  <a:gd name="connsiteY1" fmla="*/ 57150 h 57150"/>
                  <a:gd name="connsiteX2" fmla="*/ 971550 w 1338262"/>
                  <a:gd name="connsiteY2" fmla="*/ 28575 h 57150"/>
                  <a:gd name="connsiteX3" fmla="*/ 1104900 w 1338262"/>
                  <a:gd name="connsiteY3" fmla="*/ 42863 h 57150"/>
                  <a:gd name="connsiteX4" fmla="*/ 1157287 w 1338262"/>
                  <a:gd name="connsiteY4" fmla="*/ 19050 h 57150"/>
                  <a:gd name="connsiteX5" fmla="*/ 1288256 w 1338262"/>
                  <a:gd name="connsiteY5" fmla="*/ 28576 h 57150"/>
                  <a:gd name="connsiteX6" fmla="*/ 1338262 w 1338262"/>
                  <a:gd name="connsiteY6" fmla="*/ 2382 h 57150"/>
                  <a:gd name="connsiteX0" fmla="*/ 0 w 1331118"/>
                  <a:gd name="connsiteY0" fmla="*/ 4762 h 54768"/>
                  <a:gd name="connsiteX1" fmla="*/ 864393 w 1331118"/>
                  <a:gd name="connsiteY1" fmla="*/ 54768 h 54768"/>
                  <a:gd name="connsiteX2" fmla="*/ 964406 w 1331118"/>
                  <a:gd name="connsiteY2" fmla="*/ 26193 h 54768"/>
                  <a:gd name="connsiteX3" fmla="*/ 1097756 w 1331118"/>
                  <a:gd name="connsiteY3" fmla="*/ 40481 h 54768"/>
                  <a:gd name="connsiteX4" fmla="*/ 1150143 w 1331118"/>
                  <a:gd name="connsiteY4" fmla="*/ 16668 h 54768"/>
                  <a:gd name="connsiteX5" fmla="*/ 1281112 w 1331118"/>
                  <a:gd name="connsiteY5" fmla="*/ 26194 h 54768"/>
                  <a:gd name="connsiteX6" fmla="*/ 1331118 w 1331118"/>
                  <a:gd name="connsiteY6" fmla="*/ 0 h 54768"/>
                  <a:gd name="connsiteX0" fmla="*/ 0 w 1331118"/>
                  <a:gd name="connsiteY0" fmla="*/ 4762 h 61912"/>
                  <a:gd name="connsiteX1" fmla="*/ 862011 w 1331118"/>
                  <a:gd name="connsiteY1" fmla="*/ 61912 h 61912"/>
                  <a:gd name="connsiteX2" fmla="*/ 964406 w 1331118"/>
                  <a:gd name="connsiteY2" fmla="*/ 26193 h 61912"/>
                  <a:gd name="connsiteX3" fmla="*/ 1097756 w 1331118"/>
                  <a:gd name="connsiteY3" fmla="*/ 40481 h 61912"/>
                  <a:gd name="connsiteX4" fmla="*/ 1150143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7756 w 1331118"/>
                  <a:gd name="connsiteY3" fmla="*/ 40481 h 61912"/>
                  <a:gd name="connsiteX4" fmla="*/ 1150143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7756 w 1331118"/>
                  <a:gd name="connsiteY3" fmla="*/ 40481 h 61912"/>
                  <a:gd name="connsiteX4" fmla="*/ 1157287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69205 w 1331118"/>
                  <a:gd name="connsiteY5" fmla="*/ 30957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69205 w 1331118"/>
                  <a:gd name="connsiteY5" fmla="*/ 26194 h 61912"/>
                  <a:gd name="connsiteX6" fmla="*/ 1331118 w 1331118"/>
                  <a:gd name="connsiteY6"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118" h="61912">
                    <a:moveTo>
                      <a:pt x="0" y="4762"/>
                    </a:moveTo>
                    <a:lnTo>
                      <a:pt x="862011" y="61912"/>
                    </a:lnTo>
                    <a:lnTo>
                      <a:pt x="962024" y="30956"/>
                    </a:lnTo>
                    <a:lnTo>
                      <a:pt x="1090612" y="40481"/>
                    </a:lnTo>
                    <a:lnTo>
                      <a:pt x="1157287" y="16668"/>
                    </a:lnTo>
                    <a:lnTo>
                      <a:pt x="1269205" y="26194"/>
                    </a:lnTo>
                    <a:lnTo>
                      <a:pt x="1331118" y="0"/>
                    </a:lnTo>
                  </a:path>
                </a:pathLst>
              </a:custGeom>
              <a:noFill/>
              <a:ln w="3175">
                <a:solidFill>
                  <a:schemeClr val="tx1">
                    <a:lumMod val="75000"/>
                    <a:lumOff val="2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90" name="フリーフォーム 89"/>
              <p:cNvSpPr/>
              <p:nvPr/>
            </p:nvSpPr>
            <p:spPr bwMode="auto">
              <a:xfrm>
                <a:off x="4212146" y="3346449"/>
                <a:ext cx="2801144" cy="1322388"/>
              </a:xfrm>
              <a:custGeom>
                <a:avLst/>
                <a:gdLst>
                  <a:gd name="connsiteX0" fmla="*/ 0 w 2794000"/>
                  <a:gd name="connsiteY0" fmla="*/ 0 h 1327150"/>
                  <a:gd name="connsiteX1" fmla="*/ 2362200 w 2794000"/>
                  <a:gd name="connsiteY1" fmla="*/ 1327150 h 1327150"/>
                  <a:gd name="connsiteX2" fmla="*/ 2794000 w 2794000"/>
                  <a:gd name="connsiteY2" fmla="*/ 920750 h 1327150"/>
                  <a:gd name="connsiteX0" fmla="*/ 0 w 2794000"/>
                  <a:gd name="connsiteY0" fmla="*/ 0 h 1324769"/>
                  <a:gd name="connsiteX1" fmla="*/ 2357438 w 2794000"/>
                  <a:gd name="connsiteY1" fmla="*/ 1324769 h 1324769"/>
                  <a:gd name="connsiteX2" fmla="*/ 2794000 w 2794000"/>
                  <a:gd name="connsiteY2" fmla="*/ 920750 h 1324769"/>
                  <a:gd name="connsiteX0" fmla="*/ 0 w 2796381"/>
                  <a:gd name="connsiteY0" fmla="*/ 0 h 1324769"/>
                  <a:gd name="connsiteX1" fmla="*/ 2357438 w 2796381"/>
                  <a:gd name="connsiteY1" fmla="*/ 1324769 h 1324769"/>
                  <a:gd name="connsiteX2" fmla="*/ 2796381 w 2796381"/>
                  <a:gd name="connsiteY2" fmla="*/ 920750 h 1324769"/>
                  <a:gd name="connsiteX0" fmla="*/ 0 w 2803525"/>
                  <a:gd name="connsiteY0" fmla="*/ 0 h 1324769"/>
                  <a:gd name="connsiteX1" fmla="*/ 2357438 w 2803525"/>
                  <a:gd name="connsiteY1" fmla="*/ 1324769 h 1324769"/>
                  <a:gd name="connsiteX2" fmla="*/ 2803525 w 2803525"/>
                  <a:gd name="connsiteY2" fmla="*/ 920750 h 1324769"/>
                  <a:gd name="connsiteX0" fmla="*/ 0 w 2803525"/>
                  <a:gd name="connsiteY0" fmla="*/ 0 h 1324769"/>
                  <a:gd name="connsiteX1" fmla="*/ 2355056 w 2803525"/>
                  <a:gd name="connsiteY1" fmla="*/ 1324769 h 1324769"/>
                  <a:gd name="connsiteX2" fmla="*/ 2803525 w 2803525"/>
                  <a:gd name="connsiteY2" fmla="*/ 920750 h 1324769"/>
                  <a:gd name="connsiteX0" fmla="*/ 0 w 2801144"/>
                  <a:gd name="connsiteY0" fmla="*/ 0 h 1324769"/>
                  <a:gd name="connsiteX1" fmla="*/ 2355056 w 2801144"/>
                  <a:gd name="connsiteY1" fmla="*/ 1324769 h 1324769"/>
                  <a:gd name="connsiteX2" fmla="*/ 2801144 w 2801144"/>
                  <a:gd name="connsiteY2" fmla="*/ 918369 h 1324769"/>
                  <a:gd name="connsiteX0" fmla="*/ 0 w 2801144"/>
                  <a:gd name="connsiteY0" fmla="*/ 0 h 1322388"/>
                  <a:gd name="connsiteX1" fmla="*/ 2355056 w 2801144"/>
                  <a:gd name="connsiteY1" fmla="*/ 1322388 h 1322388"/>
                  <a:gd name="connsiteX2" fmla="*/ 2801144 w 2801144"/>
                  <a:gd name="connsiteY2" fmla="*/ 918369 h 1322388"/>
                </a:gdLst>
                <a:ahLst/>
                <a:cxnLst>
                  <a:cxn ang="0">
                    <a:pos x="connsiteX0" y="connsiteY0"/>
                  </a:cxn>
                  <a:cxn ang="0">
                    <a:pos x="connsiteX1" y="connsiteY1"/>
                  </a:cxn>
                  <a:cxn ang="0">
                    <a:pos x="connsiteX2" y="connsiteY2"/>
                  </a:cxn>
                </a:cxnLst>
                <a:rect l="l" t="t" r="r" b="b"/>
                <a:pathLst>
                  <a:path w="2801144" h="1322388">
                    <a:moveTo>
                      <a:pt x="0" y="0"/>
                    </a:moveTo>
                    <a:lnTo>
                      <a:pt x="2355056" y="1322388"/>
                    </a:lnTo>
                    <a:lnTo>
                      <a:pt x="2801144" y="918369"/>
                    </a:lnTo>
                  </a:path>
                </a:pathLst>
              </a:cu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91" name="フリーフォーム 90"/>
              <p:cNvSpPr/>
              <p:nvPr/>
            </p:nvSpPr>
            <p:spPr bwMode="auto">
              <a:xfrm>
                <a:off x="5755196" y="2666999"/>
                <a:ext cx="912019" cy="1635919"/>
              </a:xfrm>
              <a:custGeom>
                <a:avLst/>
                <a:gdLst>
                  <a:gd name="connsiteX0" fmla="*/ 0 w 895350"/>
                  <a:gd name="connsiteY0" fmla="*/ 0 h 1638300"/>
                  <a:gd name="connsiteX1" fmla="*/ 504825 w 895350"/>
                  <a:gd name="connsiteY1" fmla="*/ 1638300 h 1638300"/>
                  <a:gd name="connsiteX2" fmla="*/ 895350 w 895350"/>
                  <a:gd name="connsiteY2" fmla="*/ 1409700 h 1638300"/>
                  <a:gd name="connsiteX0" fmla="*/ 0 w 895350"/>
                  <a:gd name="connsiteY0" fmla="*/ 0 h 1635919"/>
                  <a:gd name="connsiteX1" fmla="*/ 495300 w 895350"/>
                  <a:gd name="connsiteY1" fmla="*/ 1635919 h 1635919"/>
                  <a:gd name="connsiteX2" fmla="*/ 895350 w 895350"/>
                  <a:gd name="connsiteY2" fmla="*/ 1409700 h 1635919"/>
                  <a:gd name="connsiteX0" fmla="*/ 0 w 912019"/>
                  <a:gd name="connsiteY0" fmla="*/ 0 h 1635919"/>
                  <a:gd name="connsiteX1" fmla="*/ 495300 w 912019"/>
                  <a:gd name="connsiteY1" fmla="*/ 1635919 h 1635919"/>
                  <a:gd name="connsiteX2" fmla="*/ 912019 w 912019"/>
                  <a:gd name="connsiteY2" fmla="*/ 1407319 h 1635919"/>
                </a:gdLst>
                <a:ahLst/>
                <a:cxnLst>
                  <a:cxn ang="0">
                    <a:pos x="connsiteX0" y="connsiteY0"/>
                  </a:cxn>
                  <a:cxn ang="0">
                    <a:pos x="connsiteX1" y="connsiteY1"/>
                  </a:cxn>
                  <a:cxn ang="0">
                    <a:pos x="connsiteX2" y="connsiteY2"/>
                  </a:cxn>
                </a:cxnLst>
                <a:rect l="l" t="t" r="r" b="b"/>
                <a:pathLst>
                  <a:path w="912019" h="1635919">
                    <a:moveTo>
                      <a:pt x="0" y="0"/>
                    </a:moveTo>
                    <a:lnTo>
                      <a:pt x="495300" y="1635919"/>
                    </a:lnTo>
                    <a:lnTo>
                      <a:pt x="912019" y="1407319"/>
                    </a:lnTo>
                  </a:path>
                </a:pathLst>
              </a:custGeom>
              <a:noFill/>
              <a:ln w="9525">
                <a:solidFill>
                  <a:srgbClr val="8C8C8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92" name="フリーフォーム 91"/>
              <p:cNvSpPr/>
              <p:nvPr/>
            </p:nvSpPr>
            <p:spPr bwMode="auto">
              <a:xfrm>
                <a:off x="5444698" y="2534413"/>
                <a:ext cx="640557" cy="240508"/>
              </a:xfrm>
              <a:custGeom>
                <a:avLst/>
                <a:gdLst>
                  <a:gd name="connsiteX0" fmla="*/ 0 w 647700"/>
                  <a:gd name="connsiteY0" fmla="*/ 259557 h 259557"/>
                  <a:gd name="connsiteX1" fmla="*/ 228600 w 647700"/>
                  <a:gd name="connsiteY1" fmla="*/ 0 h 259557"/>
                  <a:gd name="connsiteX2" fmla="*/ 647700 w 647700"/>
                  <a:gd name="connsiteY2" fmla="*/ 133350 h 259557"/>
                  <a:gd name="connsiteX3" fmla="*/ 576263 w 647700"/>
                  <a:gd name="connsiteY3" fmla="*/ 202407 h 259557"/>
                  <a:gd name="connsiteX4" fmla="*/ 307181 w 647700"/>
                  <a:gd name="connsiteY4" fmla="*/ 135732 h 259557"/>
                  <a:gd name="connsiteX5" fmla="*/ 0 w 647700"/>
                  <a:gd name="connsiteY5" fmla="*/ 259557 h 259557"/>
                  <a:gd name="connsiteX0" fmla="*/ 0 w 647700"/>
                  <a:gd name="connsiteY0" fmla="*/ 259557 h 259557"/>
                  <a:gd name="connsiteX1" fmla="*/ 228600 w 647700"/>
                  <a:gd name="connsiteY1" fmla="*/ 0 h 259557"/>
                  <a:gd name="connsiteX2" fmla="*/ 647700 w 647700"/>
                  <a:gd name="connsiteY2" fmla="*/ 133350 h 259557"/>
                  <a:gd name="connsiteX3" fmla="*/ 561975 w 647700"/>
                  <a:gd name="connsiteY3" fmla="*/ 204789 h 259557"/>
                  <a:gd name="connsiteX4" fmla="*/ 307181 w 647700"/>
                  <a:gd name="connsiteY4" fmla="*/ 135732 h 259557"/>
                  <a:gd name="connsiteX5" fmla="*/ 0 w 647700"/>
                  <a:gd name="connsiteY5" fmla="*/ 259557 h 259557"/>
                  <a:gd name="connsiteX0" fmla="*/ 0 w 640557"/>
                  <a:gd name="connsiteY0" fmla="*/ 259557 h 259557"/>
                  <a:gd name="connsiteX1" fmla="*/ 228600 w 640557"/>
                  <a:gd name="connsiteY1" fmla="*/ 0 h 259557"/>
                  <a:gd name="connsiteX2" fmla="*/ 640557 w 640557"/>
                  <a:gd name="connsiteY2" fmla="*/ 138112 h 259557"/>
                  <a:gd name="connsiteX3" fmla="*/ 561975 w 640557"/>
                  <a:gd name="connsiteY3" fmla="*/ 204789 h 259557"/>
                  <a:gd name="connsiteX4" fmla="*/ 307181 w 640557"/>
                  <a:gd name="connsiteY4" fmla="*/ 135732 h 259557"/>
                  <a:gd name="connsiteX5" fmla="*/ 0 w 640557"/>
                  <a:gd name="connsiteY5" fmla="*/ 259557 h 259557"/>
                  <a:gd name="connsiteX0" fmla="*/ 0 w 640557"/>
                  <a:gd name="connsiteY0" fmla="*/ 245270 h 245270"/>
                  <a:gd name="connsiteX1" fmla="*/ 221457 w 640557"/>
                  <a:gd name="connsiteY1" fmla="*/ 0 h 245270"/>
                  <a:gd name="connsiteX2" fmla="*/ 640557 w 640557"/>
                  <a:gd name="connsiteY2" fmla="*/ 123825 h 245270"/>
                  <a:gd name="connsiteX3" fmla="*/ 561975 w 640557"/>
                  <a:gd name="connsiteY3" fmla="*/ 190502 h 245270"/>
                  <a:gd name="connsiteX4" fmla="*/ 307181 w 640557"/>
                  <a:gd name="connsiteY4" fmla="*/ 121445 h 245270"/>
                  <a:gd name="connsiteX5" fmla="*/ 0 w 640557"/>
                  <a:gd name="connsiteY5" fmla="*/ 245270 h 245270"/>
                  <a:gd name="connsiteX0" fmla="*/ 0 w 640557"/>
                  <a:gd name="connsiteY0" fmla="*/ 240508 h 240508"/>
                  <a:gd name="connsiteX1" fmla="*/ 221457 w 640557"/>
                  <a:gd name="connsiteY1" fmla="*/ 0 h 240508"/>
                  <a:gd name="connsiteX2" fmla="*/ 640557 w 640557"/>
                  <a:gd name="connsiteY2" fmla="*/ 123825 h 240508"/>
                  <a:gd name="connsiteX3" fmla="*/ 561975 w 640557"/>
                  <a:gd name="connsiteY3" fmla="*/ 190502 h 240508"/>
                  <a:gd name="connsiteX4" fmla="*/ 307181 w 640557"/>
                  <a:gd name="connsiteY4" fmla="*/ 121445 h 240508"/>
                  <a:gd name="connsiteX5" fmla="*/ 0 w 640557"/>
                  <a:gd name="connsiteY5" fmla="*/ 240508 h 24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557" h="240508">
                    <a:moveTo>
                      <a:pt x="0" y="240508"/>
                    </a:moveTo>
                    <a:lnTo>
                      <a:pt x="221457" y="0"/>
                    </a:lnTo>
                    <a:lnTo>
                      <a:pt x="640557" y="123825"/>
                    </a:lnTo>
                    <a:lnTo>
                      <a:pt x="561975" y="190502"/>
                    </a:lnTo>
                    <a:lnTo>
                      <a:pt x="307181" y="121445"/>
                    </a:lnTo>
                    <a:lnTo>
                      <a:pt x="0" y="240508"/>
                    </a:lnTo>
                    <a:close/>
                  </a:path>
                </a:pathLst>
              </a:custGeom>
              <a:solidFill>
                <a:srgbClr val="504842"/>
              </a:solidFill>
              <a:ln w="9525">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93" name="フリーフォーム 92"/>
              <p:cNvSpPr/>
              <p:nvPr/>
            </p:nvSpPr>
            <p:spPr bwMode="auto">
              <a:xfrm>
                <a:off x="3194134" y="1489923"/>
                <a:ext cx="830104" cy="663416"/>
              </a:xfrm>
              <a:custGeom>
                <a:avLst/>
                <a:gdLst>
                  <a:gd name="connsiteX0" fmla="*/ 0 w 830580"/>
                  <a:gd name="connsiteY0" fmla="*/ 76200 h 670560"/>
                  <a:gd name="connsiteX1" fmla="*/ 7620 w 830580"/>
                  <a:gd name="connsiteY1" fmla="*/ 670560 h 670560"/>
                  <a:gd name="connsiteX2" fmla="*/ 830580 w 830580"/>
                  <a:gd name="connsiteY2" fmla="*/ 0 h 670560"/>
                  <a:gd name="connsiteX3" fmla="*/ 0 w 830580"/>
                  <a:gd name="connsiteY3" fmla="*/ 76200 h 670560"/>
                  <a:gd name="connsiteX0" fmla="*/ 0 w 837724"/>
                  <a:gd name="connsiteY0" fmla="*/ 69056 h 663416"/>
                  <a:gd name="connsiteX1" fmla="*/ 7620 w 837724"/>
                  <a:gd name="connsiteY1" fmla="*/ 663416 h 663416"/>
                  <a:gd name="connsiteX2" fmla="*/ 837724 w 837724"/>
                  <a:gd name="connsiteY2" fmla="*/ 0 h 663416"/>
                  <a:gd name="connsiteX3" fmla="*/ 0 w 837724"/>
                  <a:gd name="connsiteY3" fmla="*/ 69056 h 663416"/>
                  <a:gd name="connsiteX0" fmla="*/ 9049 w 830104"/>
                  <a:gd name="connsiteY0" fmla="*/ 66675 h 663416"/>
                  <a:gd name="connsiteX1" fmla="*/ 0 w 830104"/>
                  <a:gd name="connsiteY1" fmla="*/ 663416 h 663416"/>
                  <a:gd name="connsiteX2" fmla="*/ 830104 w 830104"/>
                  <a:gd name="connsiteY2" fmla="*/ 0 h 663416"/>
                  <a:gd name="connsiteX3" fmla="*/ 9049 w 830104"/>
                  <a:gd name="connsiteY3" fmla="*/ 66675 h 663416"/>
                  <a:gd name="connsiteX0" fmla="*/ 61437 w 830104"/>
                  <a:gd name="connsiteY0" fmla="*/ 71437 h 663416"/>
                  <a:gd name="connsiteX1" fmla="*/ 0 w 830104"/>
                  <a:gd name="connsiteY1" fmla="*/ 663416 h 663416"/>
                  <a:gd name="connsiteX2" fmla="*/ 830104 w 830104"/>
                  <a:gd name="connsiteY2" fmla="*/ 0 h 663416"/>
                  <a:gd name="connsiteX3" fmla="*/ 61437 w 830104"/>
                  <a:gd name="connsiteY3" fmla="*/ 71437 h 663416"/>
                  <a:gd name="connsiteX0" fmla="*/ 9050 w 830104"/>
                  <a:gd name="connsiteY0" fmla="*/ 88106 h 663416"/>
                  <a:gd name="connsiteX1" fmla="*/ 0 w 830104"/>
                  <a:gd name="connsiteY1" fmla="*/ 663416 h 663416"/>
                  <a:gd name="connsiteX2" fmla="*/ 830104 w 830104"/>
                  <a:gd name="connsiteY2" fmla="*/ 0 h 663416"/>
                  <a:gd name="connsiteX3" fmla="*/ 9050 w 830104"/>
                  <a:gd name="connsiteY3" fmla="*/ 88106 h 663416"/>
                </a:gdLst>
                <a:ahLst/>
                <a:cxnLst>
                  <a:cxn ang="0">
                    <a:pos x="connsiteX0" y="connsiteY0"/>
                  </a:cxn>
                  <a:cxn ang="0">
                    <a:pos x="connsiteX1" y="connsiteY1"/>
                  </a:cxn>
                  <a:cxn ang="0">
                    <a:pos x="connsiteX2" y="connsiteY2"/>
                  </a:cxn>
                  <a:cxn ang="0">
                    <a:pos x="connsiteX3" y="connsiteY3"/>
                  </a:cxn>
                </a:cxnLst>
                <a:rect l="l" t="t" r="r" b="b"/>
                <a:pathLst>
                  <a:path w="830104" h="663416">
                    <a:moveTo>
                      <a:pt x="9050" y="88106"/>
                    </a:moveTo>
                    <a:lnTo>
                      <a:pt x="0" y="663416"/>
                    </a:lnTo>
                    <a:lnTo>
                      <a:pt x="830104" y="0"/>
                    </a:lnTo>
                    <a:lnTo>
                      <a:pt x="9050" y="88106"/>
                    </a:lnTo>
                    <a:close/>
                  </a:path>
                </a:pathLst>
              </a:custGeom>
              <a:gradFill>
                <a:gsLst>
                  <a:gs pos="0">
                    <a:srgbClr val="ECECEC"/>
                  </a:gs>
                  <a:gs pos="88000">
                    <a:srgbClr val="C9C6C6"/>
                  </a:gs>
                </a:gsLst>
                <a:lin ang="4200000" scaled="0"/>
              </a:gradFill>
              <a:ln w="9525">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kumimoji="0" lang="ja-JP" altLang="en-US" sz="1800" dirty="0">
                  <a:latin typeface="Meiryo UI" panose="020B0604030504040204" pitchFamily="50" charset="-128"/>
                  <a:ea typeface="Meiryo UI" panose="020B0604030504040204" pitchFamily="50" charset="-128"/>
                </a:endParaRPr>
              </a:p>
            </p:txBody>
          </p:sp>
        </p:grpSp>
        <p:sp>
          <p:nvSpPr>
            <p:cNvPr id="75" name="フリーフォーム 74"/>
            <p:cNvSpPr/>
            <p:nvPr/>
          </p:nvSpPr>
          <p:spPr bwMode="auto">
            <a:xfrm>
              <a:off x="3971358" y="3309039"/>
              <a:ext cx="822325" cy="589756"/>
            </a:xfrm>
            <a:custGeom>
              <a:avLst/>
              <a:gdLst>
                <a:gd name="connsiteX0" fmla="*/ 0 w 850900"/>
                <a:gd name="connsiteY0" fmla="*/ 606425 h 606425"/>
                <a:gd name="connsiteX1" fmla="*/ 850900 w 850900"/>
                <a:gd name="connsiteY1" fmla="*/ 0 h 606425"/>
                <a:gd name="connsiteX0" fmla="*/ 0 w 817562"/>
                <a:gd name="connsiteY0" fmla="*/ 608806 h 608806"/>
                <a:gd name="connsiteX1" fmla="*/ 817562 w 817562"/>
                <a:gd name="connsiteY1" fmla="*/ 0 h 608806"/>
                <a:gd name="connsiteX0" fmla="*/ 0 w 822325"/>
                <a:gd name="connsiteY0" fmla="*/ 589756 h 589756"/>
                <a:gd name="connsiteX1" fmla="*/ 822325 w 822325"/>
                <a:gd name="connsiteY1" fmla="*/ 0 h 589756"/>
              </a:gdLst>
              <a:ahLst/>
              <a:cxnLst>
                <a:cxn ang="0">
                  <a:pos x="connsiteX0" y="connsiteY0"/>
                </a:cxn>
                <a:cxn ang="0">
                  <a:pos x="connsiteX1" y="connsiteY1"/>
                </a:cxn>
              </a:cxnLst>
              <a:rect l="l" t="t" r="r" b="b"/>
              <a:pathLst>
                <a:path w="822325" h="589756">
                  <a:moveTo>
                    <a:pt x="0" y="589756"/>
                  </a:moveTo>
                  <a:lnTo>
                    <a:pt x="822325" y="0"/>
                  </a:lnTo>
                </a:path>
              </a:pathLst>
            </a:custGeom>
            <a:noFill/>
            <a:ln w="6350">
              <a:solidFill>
                <a:srgbClr val="F0F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76" name="フリーフォーム 75"/>
            <p:cNvSpPr/>
            <p:nvPr/>
          </p:nvSpPr>
          <p:spPr bwMode="auto">
            <a:xfrm>
              <a:off x="3976122" y="2704049"/>
              <a:ext cx="817562" cy="608806"/>
            </a:xfrm>
            <a:custGeom>
              <a:avLst/>
              <a:gdLst>
                <a:gd name="connsiteX0" fmla="*/ 0 w 850900"/>
                <a:gd name="connsiteY0" fmla="*/ 606425 h 606425"/>
                <a:gd name="connsiteX1" fmla="*/ 850900 w 850900"/>
                <a:gd name="connsiteY1" fmla="*/ 0 h 606425"/>
                <a:gd name="connsiteX0" fmla="*/ 0 w 817562"/>
                <a:gd name="connsiteY0" fmla="*/ 608806 h 608806"/>
                <a:gd name="connsiteX1" fmla="*/ 817562 w 817562"/>
                <a:gd name="connsiteY1" fmla="*/ 0 h 608806"/>
              </a:gdLst>
              <a:ahLst/>
              <a:cxnLst>
                <a:cxn ang="0">
                  <a:pos x="connsiteX0" y="connsiteY0"/>
                </a:cxn>
                <a:cxn ang="0">
                  <a:pos x="connsiteX1" y="connsiteY1"/>
                </a:cxn>
              </a:cxnLst>
              <a:rect l="l" t="t" r="r" b="b"/>
              <a:pathLst>
                <a:path w="817562" h="608806">
                  <a:moveTo>
                    <a:pt x="0" y="608806"/>
                  </a:moveTo>
                  <a:lnTo>
                    <a:pt x="817562" y="0"/>
                  </a:lnTo>
                </a:path>
              </a:pathLst>
            </a:custGeom>
            <a:no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77" name="フリーフォーム 76"/>
            <p:cNvSpPr/>
            <p:nvPr/>
          </p:nvSpPr>
          <p:spPr bwMode="auto">
            <a:xfrm>
              <a:off x="3954691" y="2074997"/>
              <a:ext cx="858044" cy="680245"/>
            </a:xfrm>
            <a:custGeom>
              <a:avLst/>
              <a:gdLst>
                <a:gd name="connsiteX0" fmla="*/ 0 w 850900"/>
                <a:gd name="connsiteY0" fmla="*/ 606425 h 606425"/>
                <a:gd name="connsiteX1" fmla="*/ 850900 w 850900"/>
                <a:gd name="connsiteY1" fmla="*/ 0 h 606425"/>
                <a:gd name="connsiteX0" fmla="*/ 0 w 860425"/>
                <a:gd name="connsiteY0" fmla="*/ 675482 h 675482"/>
                <a:gd name="connsiteX1" fmla="*/ 860425 w 860425"/>
                <a:gd name="connsiteY1" fmla="*/ 0 h 675482"/>
                <a:gd name="connsiteX0" fmla="*/ 0 w 858044"/>
                <a:gd name="connsiteY0" fmla="*/ 680245 h 680245"/>
                <a:gd name="connsiteX1" fmla="*/ 858044 w 858044"/>
                <a:gd name="connsiteY1" fmla="*/ 0 h 680245"/>
              </a:gdLst>
              <a:ahLst/>
              <a:cxnLst>
                <a:cxn ang="0">
                  <a:pos x="connsiteX0" y="connsiteY0"/>
                </a:cxn>
                <a:cxn ang="0">
                  <a:pos x="connsiteX1" y="connsiteY1"/>
                </a:cxn>
              </a:cxnLst>
              <a:rect l="l" t="t" r="r" b="b"/>
              <a:pathLst>
                <a:path w="858044" h="680245">
                  <a:moveTo>
                    <a:pt x="0" y="680245"/>
                  </a:moveTo>
                  <a:lnTo>
                    <a:pt x="858044" y="0"/>
                  </a:lnTo>
                </a:path>
              </a:pathLst>
            </a:custGeom>
            <a:no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78" name="フリーフォーム 77"/>
            <p:cNvSpPr/>
            <p:nvPr/>
          </p:nvSpPr>
          <p:spPr bwMode="auto">
            <a:xfrm>
              <a:off x="3967394" y="2390472"/>
              <a:ext cx="834231" cy="646906"/>
            </a:xfrm>
            <a:custGeom>
              <a:avLst/>
              <a:gdLst>
                <a:gd name="connsiteX0" fmla="*/ 0 w 850900"/>
                <a:gd name="connsiteY0" fmla="*/ 606425 h 606425"/>
                <a:gd name="connsiteX1" fmla="*/ 850900 w 850900"/>
                <a:gd name="connsiteY1" fmla="*/ 0 h 606425"/>
                <a:gd name="connsiteX0" fmla="*/ 0 w 834231"/>
                <a:gd name="connsiteY0" fmla="*/ 646906 h 646906"/>
                <a:gd name="connsiteX1" fmla="*/ 834231 w 834231"/>
                <a:gd name="connsiteY1" fmla="*/ 0 h 646906"/>
              </a:gdLst>
              <a:ahLst/>
              <a:cxnLst>
                <a:cxn ang="0">
                  <a:pos x="connsiteX0" y="connsiteY0"/>
                </a:cxn>
                <a:cxn ang="0">
                  <a:pos x="connsiteX1" y="connsiteY1"/>
                </a:cxn>
              </a:cxnLst>
              <a:rect l="l" t="t" r="r" b="b"/>
              <a:pathLst>
                <a:path w="834231" h="646906">
                  <a:moveTo>
                    <a:pt x="0" y="646906"/>
                  </a:moveTo>
                  <a:lnTo>
                    <a:pt x="834231" y="0"/>
                  </a:lnTo>
                </a:path>
              </a:pathLst>
            </a:custGeom>
            <a:no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79" name="フリーフォーム 78"/>
            <p:cNvSpPr/>
            <p:nvPr/>
          </p:nvSpPr>
          <p:spPr bwMode="auto">
            <a:xfrm>
              <a:off x="3969718" y="3004636"/>
              <a:ext cx="817562" cy="608806"/>
            </a:xfrm>
            <a:custGeom>
              <a:avLst/>
              <a:gdLst>
                <a:gd name="connsiteX0" fmla="*/ 0 w 850900"/>
                <a:gd name="connsiteY0" fmla="*/ 606425 h 606425"/>
                <a:gd name="connsiteX1" fmla="*/ 850900 w 850900"/>
                <a:gd name="connsiteY1" fmla="*/ 0 h 606425"/>
                <a:gd name="connsiteX0" fmla="*/ 0 w 817562"/>
                <a:gd name="connsiteY0" fmla="*/ 608806 h 608806"/>
                <a:gd name="connsiteX1" fmla="*/ 817562 w 817562"/>
                <a:gd name="connsiteY1" fmla="*/ 0 h 608806"/>
              </a:gdLst>
              <a:ahLst/>
              <a:cxnLst>
                <a:cxn ang="0">
                  <a:pos x="connsiteX0" y="connsiteY0"/>
                </a:cxn>
                <a:cxn ang="0">
                  <a:pos x="connsiteX1" y="connsiteY1"/>
                </a:cxn>
              </a:cxnLst>
              <a:rect l="l" t="t" r="r" b="b"/>
              <a:pathLst>
                <a:path w="817562" h="608806">
                  <a:moveTo>
                    <a:pt x="0" y="608806"/>
                  </a:moveTo>
                  <a:lnTo>
                    <a:pt x="817562" y="0"/>
                  </a:lnTo>
                </a:path>
              </a:pathLst>
            </a:custGeom>
            <a:no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grpSp>
        <p:nvGrpSpPr>
          <p:cNvPr id="30" name="グループ化 29"/>
          <p:cNvGrpSpPr/>
          <p:nvPr/>
        </p:nvGrpSpPr>
        <p:grpSpPr>
          <a:xfrm>
            <a:off x="691152" y="2075006"/>
            <a:ext cx="1516970" cy="1236785"/>
            <a:chOff x="2578531" y="1489547"/>
            <a:chExt cx="6182464" cy="5040560"/>
          </a:xfrm>
        </p:grpSpPr>
        <p:grpSp>
          <p:nvGrpSpPr>
            <p:cNvPr id="32" name="グループ化 31"/>
            <p:cNvGrpSpPr/>
            <p:nvPr/>
          </p:nvGrpSpPr>
          <p:grpSpPr>
            <a:xfrm>
              <a:off x="2578531" y="1489547"/>
              <a:ext cx="6182464" cy="5040560"/>
              <a:chOff x="1794872" y="908720"/>
              <a:chExt cx="6182464" cy="5040560"/>
            </a:xfrm>
          </p:grpSpPr>
          <p:sp>
            <p:nvSpPr>
              <p:cNvPr id="38" name="正方形/長方形 37"/>
              <p:cNvSpPr/>
              <p:nvPr/>
            </p:nvSpPr>
            <p:spPr bwMode="auto">
              <a:xfrm>
                <a:off x="1856656" y="908720"/>
                <a:ext cx="6120680" cy="5040560"/>
              </a:xfrm>
              <a:prstGeom prst="rect">
                <a:avLst/>
              </a:prstGeom>
              <a:solidFill>
                <a:schemeClr val="bg1"/>
              </a:solidFill>
              <a:ln w="952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grpSp>
            <p:nvGrpSpPr>
              <p:cNvPr id="39" name="グループ化 38"/>
              <p:cNvGrpSpPr/>
              <p:nvPr/>
            </p:nvGrpSpPr>
            <p:grpSpPr>
              <a:xfrm>
                <a:off x="1794872" y="1484784"/>
                <a:ext cx="5556875" cy="4263697"/>
                <a:chOff x="1356544" y="1415865"/>
                <a:chExt cx="5556875" cy="4263697"/>
              </a:xfrm>
            </p:grpSpPr>
            <p:sp>
              <p:nvSpPr>
                <p:cNvPr id="50" name="フリーフォーム 49"/>
                <p:cNvSpPr/>
                <p:nvPr/>
              </p:nvSpPr>
              <p:spPr bwMode="auto">
                <a:xfrm>
                  <a:off x="1356544" y="4279961"/>
                  <a:ext cx="5556875" cy="1399601"/>
                </a:xfrm>
                <a:custGeom>
                  <a:avLst/>
                  <a:gdLst>
                    <a:gd name="connsiteX0" fmla="*/ 0 w 4105275"/>
                    <a:gd name="connsiteY0" fmla="*/ 514350 h 819150"/>
                    <a:gd name="connsiteX1" fmla="*/ 914400 w 4105275"/>
                    <a:gd name="connsiteY1" fmla="*/ 647700 h 819150"/>
                    <a:gd name="connsiteX2" fmla="*/ 1323975 w 4105275"/>
                    <a:gd name="connsiteY2" fmla="*/ 590550 h 819150"/>
                    <a:gd name="connsiteX3" fmla="*/ 3124200 w 4105275"/>
                    <a:gd name="connsiteY3" fmla="*/ 819150 h 819150"/>
                    <a:gd name="connsiteX4" fmla="*/ 3686175 w 4105275"/>
                    <a:gd name="connsiteY4" fmla="*/ 733425 h 819150"/>
                    <a:gd name="connsiteX5" fmla="*/ 3962400 w 4105275"/>
                    <a:gd name="connsiteY5" fmla="*/ 361950 h 819150"/>
                    <a:gd name="connsiteX6" fmla="*/ 4105275 w 4105275"/>
                    <a:gd name="connsiteY6" fmla="*/ 0 h 819150"/>
                    <a:gd name="connsiteX7" fmla="*/ 3552825 w 4105275"/>
                    <a:gd name="connsiteY7" fmla="*/ 19050 h 819150"/>
                    <a:gd name="connsiteX8" fmla="*/ 1428750 w 4105275"/>
                    <a:gd name="connsiteY8" fmla="*/ 171450 h 819150"/>
                    <a:gd name="connsiteX9" fmla="*/ 0 w 4105275"/>
                    <a:gd name="connsiteY9" fmla="*/ 514350 h 819150"/>
                    <a:gd name="connsiteX0" fmla="*/ 0 w 4105275"/>
                    <a:gd name="connsiteY0" fmla="*/ 514350 h 819150"/>
                    <a:gd name="connsiteX1" fmla="*/ 914400 w 4105275"/>
                    <a:gd name="connsiteY1" fmla="*/ 647700 h 819150"/>
                    <a:gd name="connsiteX2" fmla="*/ 1323975 w 4105275"/>
                    <a:gd name="connsiteY2" fmla="*/ 590550 h 819150"/>
                    <a:gd name="connsiteX3" fmla="*/ 3124200 w 4105275"/>
                    <a:gd name="connsiteY3" fmla="*/ 819150 h 819150"/>
                    <a:gd name="connsiteX4" fmla="*/ 3686175 w 4105275"/>
                    <a:gd name="connsiteY4" fmla="*/ 733425 h 819150"/>
                    <a:gd name="connsiteX5" fmla="*/ 4105275 w 4105275"/>
                    <a:gd name="connsiteY5" fmla="*/ 0 h 819150"/>
                    <a:gd name="connsiteX6" fmla="*/ 3552825 w 4105275"/>
                    <a:gd name="connsiteY6" fmla="*/ 19050 h 819150"/>
                    <a:gd name="connsiteX7" fmla="*/ 1428750 w 4105275"/>
                    <a:gd name="connsiteY7" fmla="*/ 171450 h 819150"/>
                    <a:gd name="connsiteX8" fmla="*/ 0 w 4105275"/>
                    <a:gd name="connsiteY8" fmla="*/ 514350 h 819150"/>
                    <a:gd name="connsiteX0" fmla="*/ 0 w 4105275"/>
                    <a:gd name="connsiteY0" fmla="*/ 514350 h 819150"/>
                    <a:gd name="connsiteX1" fmla="*/ 914400 w 4105275"/>
                    <a:gd name="connsiteY1" fmla="*/ 647700 h 819150"/>
                    <a:gd name="connsiteX2" fmla="*/ 1516452 w 4105275"/>
                    <a:gd name="connsiteY2" fmla="*/ 710944 h 819150"/>
                    <a:gd name="connsiteX3" fmla="*/ 3124200 w 4105275"/>
                    <a:gd name="connsiteY3" fmla="*/ 819150 h 819150"/>
                    <a:gd name="connsiteX4" fmla="*/ 3686175 w 4105275"/>
                    <a:gd name="connsiteY4" fmla="*/ 733425 h 819150"/>
                    <a:gd name="connsiteX5" fmla="*/ 4105275 w 4105275"/>
                    <a:gd name="connsiteY5" fmla="*/ 0 h 819150"/>
                    <a:gd name="connsiteX6" fmla="*/ 3552825 w 4105275"/>
                    <a:gd name="connsiteY6" fmla="*/ 19050 h 819150"/>
                    <a:gd name="connsiteX7" fmla="*/ 1428750 w 4105275"/>
                    <a:gd name="connsiteY7" fmla="*/ 171450 h 819150"/>
                    <a:gd name="connsiteX8" fmla="*/ 0 w 4105275"/>
                    <a:gd name="connsiteY8" fmla="*/ 514350 h 819150"/>
                    <a:gd name="connsiteX0" fmla="*/ 0 w 4105275"/>
                    <a:gd name="connsiteY0" fmla="*/ 514350 h 819150"/>
                    <a:gd name="connsiteX1" fmla="*/ 914400 w 4105275"/>
                    <a:gd name="connsiteY1" fmla="*/ 647700 h 819150"/>
                    <a:gd name="connsiteX2" fmla="*/ 1568945 w 4105275"/>
                    <a:gd name="connsiteY2" fmla="*/ 572491 h 819150"/>
                    <a:gd name="connsiteX3" fmla="*/ 3124200 w 4105275"/>
                    <a:gd name="connsiteY3" fmla="*/ 819150 h 819150"/>
                    <a:gd name="connsiteX4" fmla="*/ 3686175 w 4105275"/>
                    <a:gd name="connsiteY4" fmla="*/ 733425 h 819150"/>
                    <a:gd name="connsiteX5" fmla="*/ 4105275 w 4105275"/>
                    <a:gd name="connsiteY5" fmla="*/ 0 h 819150"/>
                    <a:gd name="connsiteX6" fmla="*/ 3552825 w 4105275"/>
                    <a:gd name="connsiteY6" fmla="*/ 19050 h 819150"/>
                    <a:gd name="connsiteX7" fmla="*/ 1428750 w 4105275"/>
                    <a:gd name="connsiteY7" fmla="*/ 171450 h 819150"/>
                    <a:gd name="connsiteX8" fmla="*/ 0 w 4105275"/>
                    <a:gd name="connsiteY8" fmla="*/ 514350 h 819150"/>
                    <a:gd name="connsiteX0" fmla="*/ 0 w 4105275"/>
                    <a:gd name="connsiteY0" fmla="*/ 514350 h 819150"/>
                    <a:gd name="connsiteX1" fmla="*/ 1141873 w 4105275"/>
                    <a:gd name="connsiteY1" fmla="*/ 599542 h 819150"/>
                    <a:gd name="connsiteX2" fmla="*/ 1568945 w 4105275"/>
                    <a:gd name="connsiteY2" fmla="*/ 572491 h 819150"/>
                    <a:gd name="connsiteX3" fmla="*/ 3124200 w 4105275"/>
                    <a:gd name="connsiteY3" fmla="*/ 819150 h 819150"/>
                    <a:gd name="connsiteX4" fmla="*/ 3686175 w 4105275"/>
                    <a:gd name="connsiteY4" fmla="*/ 733425 h 819150"/>
                    <a:gd name="connsiteX5" fmla="*/ 4105275 w 4105275"/>
                    <a:gd name="connsiteY5" fmla="*/ 0 h 819150"/>
                    <a:gd name="connsiteX6" fmla="*/ 3552825 w 4105275"/>
                    <a:gd name="connsiteY6" fmla="*/ 19050 h 819150"/>
                    <a:gd name="connsiteX7" fmla="*/ 1428750 w 4105275"/>
                    <a:gd name="connsiteY7" fmla="*/ 171450 h 819150"/>
                    <a:gd name="connsiteX8" fmla="*/ 0 w 4105275"/>
                    <a:gd name="connsiteY8" fmla="*/ 514350 h 819150"/>
                    <a:gd name="connsiteX0" fmla="*/ 0 w 4114024"/>
                    <a:gd name="connsiteY0" fmla="*/ 448133 h 819150"/>
                    <a:gd name="connsiteX1" fmla="*/ 1150622 w 4114024"/>
                    <a:gd name="connsiteY1" fmla="*/ 599542 h 819150"/>
                    <a:gd name="connsiteX2" fmla="*/ 1577694 w 4114024"/>
                    <a:gd name="connsiteY2" fmla="*/ 572491 h 819150"/>
                    <a:gd name="connsiteX3" fmla="*/ 3132949 w 4114024"/>
                    <a:gd name="connsiteY3" fmla="*/ 819150 h 819150"/>
                    <a:gd name="connsiteX4" fmla="*/ 3694924 w 4114024"/>
                    <a:gd name="connsiteY4" fmla="*/ 733425 h 819150"/>
                    <a:gd name="connsiteX5" fmla="*/ 4114024 w 4114024"/>
                    <a:gd name="connsiteY5" fmla="*/ 0 h 819150"/>
                    <a:gd name="connsiteX6" fmla="*/ 3561574 w 4114024"/>
                    <a:gd name="connsiteY6" fmla="*/ 19050 h 819150"/>
                    <a:gd name="connsiteX7" fmla="*/ 1437499 w 4114024"/>
                    <a:gd name="connsiteY7" fmla="*/ 171450 h 819150"/>
                    <a:gd name="connsiteX8" fmla="*/ 0 w 4114024"/>
                    <a:gd name="connsiteY8" fmla="*/ 448133 h 819150"/>
                    <a:gd name="connsiteX0" fmla="*/ 0 w 4122773"/>
                    <a:gd name="connsiteY0" fmla="*/ 333758 h 819150"/>
                    <a:gd name="connsiteX1" fmla="*/ 1159371 w 4122773"/>
                    <a:gd name="connsiteY1" fmla="*/ 599542 h 819150"/>
                    <a:gd name="connsiteX2" fmla="*/ 1586443 w 4122773"/>
                    <a:gd name="connsiteY2" fmla="*/ 572491 h 819150"/>
                    <a:gd name="connsiteX3" fmla="*/ 3141698 w 4122773"/>
                    <a:gd name="connsiteY3" fmla="*/ 819150 h 819150"/>
                    <a:gd name="connsiteX4" fmla="*/ 3703673 w 4122773"/>
                    <a:gd name="connsiteY4" fmla="*/ 733425 h 819150"/>
                    <a:gd name="connsiteX5" fmla="*/ 4122773 w 4122773"/>
                    <a:gd name="connsiteY5" fmla="*/ 0 h 819150"/>
                    <a:gd name="connsiteX6" fmla="*/ 3570323 w 4122773"/>
                    <a:gd name="connsiteY6" fmla="*/ 19050 h 819150"/>
                    <a:gd name="connsiteX7" fmla="*/ 1446248 w 4122773"/>
                    <a:gd name="connsiteY7" fmla="*/ 171450 h 819150"/>
                    <a:gd name="connsiteX8" fmla="*/ 0 w 4122773"/>
                    <a:gd name="connsiteY8" fmla="*/ 333758 h 819150"/>
                    <a:gd name="connsiteX0" fmla="*/ 0 w 4157769"/>
                    <a:gd name="connsiteY0" fmla="*/ 303660 h 819150"/>
                    <a:gd name="connsiteX1" fmla="*/ 1194367 w 4157769"/>
                    <a:gd name="connsiteY1" fmla="*/ 599542 h 819150"/>
                    <a:gd name="connsiteX2" fmla="*/ 1621439 w 4157769"/>
                    <a:gd name="connsiteY2" fmla="*/ 572491 h 819150"/>
                    <a:gd name="connsiteX3" fmla="*/ 3176694 w 4157769"/>
                    <a:gd name="connsiteY3" fmla="*/ 819150 h 819150"/>
                    <a:gd name="connsiteX4" fmla="*/ 3738669 w 4157769"/>
                    <a:gd name="connsiteY4" fmla="*/ 733425 h 819150"/>
                    <a:gd name="connsiteX5" fmla="*/ 4157769 w 4157769"/>
                    <a:gd name="connsiteY5" fmla="*/ 0 h 819150"/>
                    <a:gd name="connsiteX6" fmla="*/ 3605319 w 4157769"/>
                    <a:gd name="connsiteY6" fmla="*/ 19050 h 819150"/>
                    <a:gd name="connsiteX7" fmla="*/ 1481244 w 4157769"/>
                    <a:gd name="connsiteY7" fmla="*/ 171450 h 819150"/>
                    <a:gd name="connsiteX8" fmla="*/ 0 w 4157769"/>
                    <a:gd name="connsiteY8" fmla="*/ 303660 h 819150"/>
                    <a:gd name="connsiteX0" fmla="*/ 0 w 4323999"/>
                    <a:gd name="connsiteY0" fmla="*/ 303660 h 819150"/>
                    <a:gd name="connsiteX1" fmla="*/ 1360597 w 4323999"/>
                    <a:gd name="connsiteY1" fmla="*/ 599542 h 819150"/>
                    <a:gd name="connsiteX2" fmla="*/ 1787669 w 4323999"/>
                    <a:gd name="connsiteY2" fmla="*/ 572491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23999"/>
                    <a:gd name="connsiteY0" fmla="*/ 303660 h 819150"/>
                    <a:gd name="connsiteX1" fmla="*/ 1360597 w 4323999"/>
                    <a:gd name="connsiteY1" fmla="*/ 599542 h 819150"/>
                    <a:gd name="connsiteX2" fmla="*/ 1988894 w 4323999"/>
                    <a:gd name="connsiteY2" fmla="*/ 650747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23999"/>
                    <a:gd name="connsiteY0" fmla="*/ 303660 h 819150"/>
                    <a:gd name="connsiteX1" fmla="*/ 1360597 w 4323999"/>
                    <a:gd name="connsiteY1" fmla="*/ 599542 h 819150"/>
                    <a:gd name="connsiteX2" fmla="*/ 2041388 w 4323999"/>
                    <a:gd name="connsiteY2" fmla="*/ 572491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23999"/>
                    <a:gd name="connsiteY0" fmla="*/ 303660 h 819150"/>
                    <a:gd name="connsiteX1" fmla="*/ 1360597 w 4323999"/>
                    <a:gd name="connsiteY1" fmla="*/ 599542 h 819150"/>
                    <a:gd name="connsiteX2" fmla="*/ 2330103 w 4323999"/>
                    <a:gd name="connsiteY2" fmla="*/ 578511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23999"/>
                    <a:gd name="connsiteY0" fmla="*/ 303660 h 819150"/>
                    <a:gd name="connsiteX1" fmla="*/ 1780546 w 4323999"/>
                    <a:gd name="connsiteY1" fmla="*/ 611582 h 819150"/>
                    <a:gd name="connsiteX2" fmla="*/ 2330103 w 4323999"/>
                    <a:gd name="connsiteY2" fmla="*/ 578511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15250"/>
                    <a:gd name="connsiteY0" fmla="*/ 424054 h 819150"/>
                    <a:gd name="connsiteX1" fmla="*/ 1771797 w 4315250"/>
                    <a:gd name="connsiteY1" fmla="*/ 611582 h 819150"/>
                    <a:gd name="connsiteX2" fmla="*/ 2321354 w 4315250"/>
                    <a:gd name="connsiteY2" fmla="*/ 578511 h 819150"/>
                    <a:gd name="connsiteX3" fmla="*/ 3334175 w 4315250"/>
                    <a:gd name="connsiteY3" fmla="*/ 819150 h 819150"/>
                    <a:gd name="connsiteX4" fmla="*/ 3896150 w 4315250"/>
                    <a:gd name="connsiteY4" fmla="*/ 733425 h 819150"/>
                    <a:gd name="connsiteX5" fmla="*/ 4315250 w 4315250"/>
                    <a:gd name="connsiteY5" fmla="*/ 0 h 819150"/>
                    <a:gd name="connsiteX6" fmla="*/ 3762800 w 4315250"/>
                    <a:gd name="connsiteY6" fmla="*/ 19050 h 819150"/>
                    <a:gd name="connsiteX7" fmla="*/ 1638725 w 4315250"/>
                    <a:gd name="connsiteY7" fmla="*/ 171450 h 819150"/>
                    <a:gd name="connsiteX8" fmla="*/ 0 w 4315250"/>
                    <a:gd name="connsiteY8" fmla="*/ 424054 h 819150"/>
                    <a:gd name="connsiteX0" fmla="*/ 0 w 4052782"/>
                    <a:gd name="connsiteY0" fmla="*/ 586586 h 819150"/>
                    <a:gd name="connsiteX1" fmla="*/ 1509329 w 4052782"/>
                    <a:gd name="connsiteY1" fmla="*/ 611582 h 819150"/>
                    <a:gd name="connsiteX2" fmla="*/ 2058886 w 4052782"/>
                    <a:gd name="connsiteY2" fmla="*/ 578511 h 819150"/>
                    <a:gd name="connsiteX3" fmla="*/ 3071707 w 4052782"/>
                    <a:gd name="connsiteY3" fmla="*/ 819150 h 819150"/>
                    <a:gd name="connsiteX4" fmla="*/ 3633682 w 4052782"/>
                    <a:gd name="connsiteY4" fmla="*/ 733425 h 819150"/>
                    <a:gd name="connsiteX5" fmla="*/ 4052782 w 4052782"/>
                    <a:gd name="connsiteY5" fmla="*/ 0 h 819150"/>
                    <a:gd name="connsiteX6" fmla="*/ 3500332 w 4052782"/>
                    <a:gd name="connsiteY6" fmla="*/ 19050 h 819150"/>
                    <a:gd name="connsiteX7" fmla="*/ 1376257 w 4052782"/>
                    <a:gd name="connsiteY7" fmla="*/ 171450 h 819150"/>
                    <a:gd name="connsiteX8" fmla="*/ 0 w 4052782"/>
                    <a:gd name="connsiteY8" fmla="*/ 586586 h 819150"/>
                    <a:gd name="connsiteX0" fmla="*/ 0 w 4254007"/>
                    <a:gd name="connsiteY0" fmla="*/ 466192 h 819150"/>
                    <a:gd name="connsiteX1" fmla="*/ 1710554 w 4254007"/>
                    <a:gd name="connsiteY1" fmla="*/ 611582 h 819150"/>
                    <a:gd name="connsiteX2" fmla="*/ 2260111 w 4254007"/>
                    <a:gd name="connsiteY2" fmla="*/ 578511 h 819150"/>
                    <a:gd name="connsiteX3" fmla="*/ 3272932 w 4254007"/>
                    <a:gd name="connsiteY3" fmla="*/ 819150 h 819150"/>
                    <a:gd name="connsiteX4" fmla="*/ 3834907 w 4254007"/>
                    <a:gd name="connsiteY4" fmla="*/ 733425 h 819150"/>
                    <a:gd name="connsiteX5" fmla="*/ 4254007 w 4254007"/>
                    <a:gd name="connsiteY5" fmla="*/ 0 h 819150"/>
                    <a:gd name="connsiteX6" fmla="*/ 3701557 w 4254007"/>
                    <a:gd name="connsiteY6" fmla="*/ 19050 h 819150"/>
                    <a:gd name="connsiteX7" fmla="*/ 1577482 w 4254007"/>
                    <a:gd name="connsiteY7" fmla="*/ 171450 h 819150"/>
                    <a:gd name="connsiteX8" fmla="*/ 0 w 4254007"/>
                    <a:gd name="connsiteY8" fmla="*/ 466192 h 819150"/>
                    <a:gd name="connsiteX0" fmla="*/ 0 w 4254007"/>
                    <a:gd name="connsiteY0" fmla="*/ 466192 h 819150"/>
                    <a:gd name="connsiteX1" fmla="*/ 1710554 w 4254007"/>
                    <a:gd name="connsiteY1" fmla="*/ 611582 h 819150"/>
                    <a:gd name="connsiteX2" fmla="*/ 2251362 w 4254007"/>
                    <a:gd name="connsiteY2" fmla="*/ 578511 h 819150"/>
                    <a:gd name="connsiteX3" fmla="*/ 3272932 w 4254007"/>
                    <a:gd name="connsiteY3" fmla="*/ 819150 h 819150"/>
                    <a:gd name="connsiteX4" fmla="*/ 3834907 w 4254007"/>
                    <a:gd name="connsiteY4" fmla="*/ 733425 h 819150"/>
                    <a:gd name="connsiteX5" fmla="*/ 4254007 w 4254007"/>
                    <a:gd name="connsiteY5" fmla="*/ 0 h 819150"/>
                    <a:gd name="connsiteX6" fmla="*/ 3701557 w 4254007"/>
                    <a:gd name="connsiteY6" fmla="*/ 19050 h 819150"/>
                    <a:gd name="connsiteX7" fmla="*/ 1577482 w 4254007"/>
                    <a:gd name="connsiteY7" fmla="*/ 171450 h 819150"/>
                    <a:gd name="connsiteX8" fmla="*/ 0 w 4254007"/>
                    <a:gd name="connsiteY8" fmla="*/ 466192 h 819150"/>
                    <a:gd name="connsiteX0" fmla="*/ 0 w 4254007"/>
                    <a:gd name="connsiteY0" fmla="*/ 466192 h 733425"/>
                    <a:gd name="connsiteX1" fmla="*/ 1710554 w 4254007"/>
                    <a:gd name="connsiteY1" fmla="*/ 611582 h 733425"/>
                    <a:gd name="connsiteX2" fmla="*/ 2251362 w 4254007"/>
                    <a:gd name="connsiteY2" fmla="*/ 578511 h 733425"/>
                    <a:gd name="connsiteX3" fmla="*/ 3412915 w 4254007"/>
                    <a:gd name="connsiteY3" fmla="*/ 692736 h 733425"/>
                    <a:gd name="connsiteX4" fmla="*/ 3834907 w 4254007"/>
                    <a:gd name="connsiteY4" fmla="*/ 733425 h 733425"/>
                    <a:gd name="connsiteX5" fmla="*/ 4254007 w 4254007"/>
                    <a:gd name="connsiteY5" fmla="*/ 0 h 733425"/>
                    <a:gd name="connsiteX6" fmla="*/ 3701557 w 4254007"/>
                    <a:gd name="connsiteY6" fmla="*/ 19050 h 733425"/>
                    <a:gd name="connsiteX7" fmla="*/ 1577482 w 4254007"/>
                    <a:gd name="connsiteY7" fmla="*/ 171450 h 733425"/>
                    <a:gd name="connsiteX8" fmla="*/ 0 w 4254007"/>
                    <a:gd name="connsiteY8" fmla="*/ 466192 h 733425"/>
                    <a:gd name="connsiteX0" fmla="*/ 0 w 4254007"/>
                    <a:gd name="connsiteY0" fmla="*/ 466192 h 733425"/>
                    <a:gd name="connsiteX1" fmla="*/ 1710554 w 4254007"/>
                    <a:gd name="connsiteY1" fmla="*/ 611582 h 733425"/>
                    <a:gd name="connsiteX2" fmla="*/ 2076383 w 4254007"/>
                    <a:gd name="connsiteY2" fmla="*/ 584531 h 733425"/>
                    <a:gd name="connsiteX3" fmla="*/ 3412915 w 4254007"/>
                    <a:gd name="connsiteY3" fmla="*/ 692736 h 733425"/>
                    <a:gd name="connsiteX4" fmla="*/ 3834907 w 4254007"/>
                    <a:gd name="connsiteY4" fmla="*/ 733425 h 733425"/>
                    <a:gd name="connsiteX5" fmla="*/ 4254007 w 4254007"/>
                    <a:gd name="connsiteY5" fmla="*/ 0 h 733425"/>
                    <a:gd name="connsiteX6" fmla="*/ 3701557 w 4254007"/>
                    <a:gd name="connsiteY6" fmla="*/ 19050 h 733425"/>
                    <a:gd name="connsiteX7" fmla="*/ 1577482 w 4254007"/>
                    <a:gd name="connsiteY7" fmla="*/ 171450 h 733425"/>
                    <a:gd name="connsiteX8" fmla="*/ 0 w 4254007"/>
                    <a:gd name="connsiteY8" fmla="*/ 466192 h 733425"/>
                    <a:gd name="connsiteX0" fmla="*/ 0 w 4254007"/>
                    <a:gd name="connsiteY0" fmla="*/ 466192 h 733425"/>
                    <a:gd name="connsiteX1" fmla="*/ 1710554 w 4254007"/>
                    <a:gd name="connsiteY1" fmla="*/ 611582 h 733425"/>
                    <a:gd name="connsiteX2" fmla="*/ 2137626 w 4254007"/>
                    <a:gd name="connsiteY2" fmla="*/ 662787 h 733425"/>
                    <a:gd name="connsiteX3" fmla="*/ 3412915 w 4254007"/>
                    <a:gd name="connsiteY3" fmla="*/ 692736 h 733425"/>
                    <a:gd name="connsiteX4" fmla="*/ 3834907 w 4254007"/>
                    <a:gd name="connsiteY4" fmla="*/ 733425 h 733425"/>
                    <a:gd name="connsiteX5" fmla="*/ 4254007 w 4254007"/>
                    <a:gd name="connsiteY5" fmla="*/ 0 h 733425"/>
                    <a:gd name="connsiteX6" fmla="*/ 3701557 w 4254007"/>
                    <a:gd name="connsiteY6" fmla="*/ 19050 h 733425"/>
                    <a:gd name="connsiteX7" fmla="*/ 1577482 w 4254007"/>
                    <a:gd name="connsiteY7" fmla="*/ 171450 h 733425"/>
                    <a:gd name="connsiteX8" fmla="*/ 0 w 4254007"/>
                    <a:gd name="connsiteY8" fmla="*/ 466192 h 733425"/>
                    <a:gd name="connsiteX0" fmla="*/ 0 w 4254007"/>
                    <a:gd name="connsiteY0" fmla="*/ 466192 h 721386"/>
                    <a:gd name="connsiteX1" fmla="*/ 1710554 w 4254007"/>
                    <a:gd name="connsiteY1" fmla="*/ 611582 h 721386"/>
                    <a:gd name="connsiteX2" fmla="*/ 2137626 w 4254007"/>
                    <a:gd name="connsiteY2" fmla="*/ 662787 h 721386"/>
                    <a:gd name="connsiteX3" fmla="*/ 3412915 w 4254007"/>
                    <a:gd name="connsiteY3" fmla="*/ 692736 h 721386"/>
                    <a:gd name="connsiteX4" fmla="*/ 3966141 w 4254007"/>
                    <a:gd name="connsiteY4" fmla="*/ 721386 h 721386"/>
                    <a:gd name="connsiteX5" fmla="*/ 4254007 w 4254007"/>
                    <a:gd name="connsiteY5" fmla="*/ 0 h 721386"/>
                    <a:gd name="connsiteX6" fmla="*/ 3701557 w 4254007"/>
                    <a:gd name="connsiteY6" fmla="*/ 19050 h 721386"/>
                    <a:gd name="connsiteX7" fmla="*/ 1577482 w 4254007"/>
                    <a:gd name="connsiteY7" fmla="*/ 171450 h 721386"/>
                    <a:gd name="connsiteX8" fmla="*/ 0 w 4254007"/>
                    <a:gd name="connsiteY8" fmla="*/ 466192 h 721386"/>
                    <a:gd name="connsiteX0" fmla="*/ 0 w 4936424"/>
                    <a:gd name="connsiteY0" fmla="*/ 447142 h 702336"/>
                    <a:gd name="connsiteX1" fmla="*/ 1710554 w 4936424"/>
                    <a:gd name="connsiteY1" fmla="*/ 592532 h 702336"/>
                    <a:gd name="connsiteX2" fmla="*/ 2137626 w 4936424"/>
                    <a:gd name="connsiteY2" fmla="*/ 643737 h 702336"/>
                    <a:gd name="connsiteX3" fmla="*/ 3412915 w 4936424"/>
                    <a:gd name="connsiteY3" fmla="*/ 673686 h 702336"/>
                    <a:gd name="connsiteX4" fmla="*/ 3966141 w 4936424"/>
                    <a:gd name="connsiteY4" fmla="*/ 702336 h 702336"/>
                    <a:gd name="connsiteX5" fmla="*/ 4936424 w 4936424"/>
                    <a:gd name="connsiteY5" fmla="*/ 191640 h 702336"/>
                    <a:gd name="connsiteX6" fmla="*/ 3701557 w 4936424"/>
                    <a:gd name="connsiteY6" fmla="*/ 0 h 702336"/>
                    <a:gd name="connsiteX7" fmla="*/ 1577482 w 4936424"/>
                    <a:gd name="connsiteY7" fmla="*/ 152400 h 702336"/>
                    <a:gd name="connsiteX8" fmla="*/ 0 w 4936424"/>
                    <a:gd name="connsiteY8" fmla="*/ 447142 h 702336"/>
                    <a:gd name="connsiteX0" fmla="*/ 0 w 4936424"/>
                    <a:gd name="connsiteY0" fmla="*/ 447142 h 702336"/>
                    <a:gd name="connsiteX1" fmla="*/ 1710554 w 4936424"/>
                    <a:gd name="connsiteY1" fmla="*/ 592532 h 702336"/>
                    <a:gd name="connsiteX2" fmla="*/ 2137626 w 4936424"/>
                    <a:gd name="connsiteY2" fmla="*/ 643737 h 702336"/>
                    <a:gd name="connsiteX3" fmla="*/ 3412915 w 4936424"/>
                    <a:gd name="connsiteY3" fmla="*/ 673686 h 702336"/>
                    <a:gd name="connsiteX4" fmla="*/ 4036133 w 4936424"/>
                    <a:gd name="connsiteY4" fmla="*/ 702336 h 702336"/>
                    <a:gd name="connsiteX5" fmla="*/ 4936424 w 4936424"/>
                    <a:gd name="connsiteY5" fmla="*/ 191640 h 702336"/>
                    <a:gd name="connsiteX6" fmla="*/ 3701557 w 4936424"/>
                    <a:gd name="connsiteY6" fmla="*/ 0 h 702336"/>
                    <a:gd name="connsiteX7" fmla="*/ 1577482 w 4936424"/>
                    <a:gd name="connsiteY7" fmla="*/ 152400 h 702336"/>
                    <a:gd name="connsiteX8" fmla="*/ 0 w 4936424"/>
                    <a:gd name="connsiteY8" fmla="*/ 447142 h 702336"/>
                    <a:gd name="connsiteX0" fmla="*/ 0 w 5015164"/>
                    <a:gd name="connsiteY0" fmla="*/ 447142 h 702336"/>
                    <a:gd name="connsiteX1" fmla="*/ 1710554 w 5015164"/>
                    <a:gd name="connsiteY1" fmla="*/ 592532 h 702336"/>
                    <a:gd name="connsiteX2" fmla="*/ 2137626 w 5015164"/>
                    <a:gd name="connsiteY2" fmla="*/ 643737 h 702336"/>
                    <a:gd name="connsiteX3" fmla="*/ 3412915 w 5015164"/>
                    <a:gd name="connsiteY3" fmla="*/ 673686 h 702336"/>
                    <a:gd name="connsiteX4" fmla="*/ 4036133 w 5015164"/>
                    <a:gd name="connsiteY4" fmla="*/ 702336 h 702336"/>
                    <a:gd name="connsiteX5" fmla="*/ 5015164 w 5015164"/>
                    <a:gd name="connsiteY5" fmla="*/ 191640 h 702336"/>
                    <a:gd name="connsiteX6" fmla="*/ 3701557 w 5015164"/>
                    <a:gd name="connsiteY6" fmla="*/ 0 h 702336"/>
                    <a:gd name="connsiteX7" fmla="*/ 1577482 w 5015164"/>
                    <a:gd name="connsiteY7" fmla="*/ 152400 h 702336"/>
                    <a:gd name="connsiteX8" fmla="*/ 0 w 5015164"/>
                    <a:gd name="connsiteY8" fmla="*/ 447142 h 702336"/>
                    <a:gd name="connsiteX0" fmla="*/ 0 w 5163896"/>
                    <a:gd name="connsiteY0" fmla="*/ 513359 h 702336"/>
                    <a:gd name="connsiteX1" fmla="*/ 1859286 w 5163896"/>
                    <a:gd name="connsiteY1" fmla="*/ 59253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726214 w 5163896"/>
                    <a:gd name="connsiteY7" fmla="*/ 152400 h 702336"/>
                    <a:gd name="connsiteX8" fmla="*/ 0 w 5163896"/>
                    <a:gd name="connsiteY8" fmla="*/ 513359 h 702336"/>
                    <a:gd name="connsiteX0" fmla="*/ 0 w 5163896"/>
                    <a:gd name="connsiteY0" fmla="*/ 513359 h 702336"/>
                    <a:gd name="connsiteX1" fmla="*/ 1859286 w 5163896"/>
                    <a:gd name="connsiteY1" fmla="*/ 59253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930061 w 5163896"/>
                    <a:gd name="connsiteY7" fmla="*/ 182498 h 702336"/>
                    <a:gd name="connsiteX8" fmla="*/ 0 w 5163896"/>
                    <a:gd name="connsiteY8" fmla="*/ 513359 h 702336"/>
                    <a:gd name="connsiteX0" fmla="*/ 0 w 5163896"/>
                    <a:gd name="connsiteY0" fmla="*/ 513359 h 702336"/>
                    <a:gd name="connsiteX1" fmla="*/ 1859286 w 5163896"/>
                    <a:gd name="connsiteY1" fmla="*/ 59253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070044 w 5163896"/>
                    <a:gd name="connsiteY7" fmla="*/ 188518 h 702336"/>
                    <a:gd name="connsiteX8" fmla="*/ 0 w 5163896"/>
                    <a:gd name="connsiteY8" fmla="*/ 513359 h 702336"/>
                    <a:gd name="connsiteX0" fmla="*/ 0 w 5163896"/>
                    <a:gd name="connsiteY0" fmla="*/ 513359 h 702336"/>
                    <a:gd name="connsiteX1" fmla="*/ 1859286 w 5163896"/>
                    <a:gd name="connsiteY1" fmla="*/ 59253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192529 w 5163896"/>
                    <a:gd name="connsiteY7" fmla="*/ 188518 h 702336"/>
                    <a:gd name="connsiteX8" fmla="*/ 0 w 5163896"/>
                    <a:gd name="connsiteY8" fmla="*/ 513359 h 702336"/>
                    <a:gd name="connsiteX0" fmla="*/ 0 w 5163896"/>
                    <a:gd name="connsiteY0" fmla="*/ 513359 h 702336"/>
                    <a:gd name="connsiteX1" fmla="*/ 1868035 w 5163896"/>
                    <a:gd name="connsiteY1" fmla="*/ 634670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192529 w 5163896"/>
                    <a:gd name="connsiteY7" fmla="*/ 188518 h 702336"/>
                    <a:gd name="connsiteX8" fmla="*/ 0 w 5163896"/>
                    <a:gd name="connsiteY8" fmla="*/ 513359 h 702336"/>
                    <a:gd name="connsiteX0" fmla="*/ 0 w 5163896"/>
                    <a:gd name="connsiteY0" fmla="*/ 513359 h 702336"/>
                    <a:gd name="connsiteX1" fmla="*/ 1868035 w 5163896"/>
                    <a:gd name="connsiteY1" fmla="*/ 59855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192529 w 5163896"/>
                    <a:gd name="connsiteY7" fmla="*/ 188518 h 702336"/>
                    <a:gd name="connsiteX8" fmla="*/ 0 w 5163896"/>
                    <a:gd name="connsiteY8" fmla="*/ 513359 h 702336"/>
                    <a:gd name="connsiteX0" fmla="*/ 0 w 5076407"/>
                    <a:gd name="connsiteY0" fmla="*/ 501320 h 702336"/>
                    <a:gd name="connsiteX1" fmla="*/ 1780546 w 5076407"/>
                    <a:gd name="connsiteY1" fmla="*/ 598552 h 702336"/>
                    <a:gd name="connsiteX2" fmla="*/ 2198869 w 5076407"/>
                    <a:gd name="connsiteY2" fmla="*/ 643737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780546 w 5076407"/>
                    <a:gd name="connsiteY1" fmla="*/ 598552 h 702336"/>
                    <a:gd name="connsiteX2" fmla="*/ 2198869 w 5076407"/>
                    <a:gd name="connsiteY2" fmla="*/ 643737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780546 w 5076407"/>
                    <a:gd name="connsiteY1" fmla="*/ 598552 h 702336"/>
                    <a:gd name="connsiteX2" fmla="*/ 2233865 w 5076407"/>
                    <a:gd name="connsiteY2" fmla="*/ 607619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868036 w 5076407"/>
                    <a:gd name="connsiteY1" fmla="*/ 640690 h 702336"/>
                    <a:gd name="connsiteX2" fmla="*/ 2233865 w 5076407"/>
                    <a:gd name="connsiteY2" fmla="*/ 607619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911781 w 5076407"/>
                    <a:gd name="connsiteY1" fmla="*/ 616611 h 702336"/>
                    <a:gd name="connsiteX2" fmla="*/ 2233865 w 5076407"/>
                    <a:gd name="connsiteY2" fmla="*/ 607619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911781 w 5076407"/>
                    <a:gd name="connsiteY1" fmla="*/ 604572 h 702336"/>
                    <a:gd name="connsiteX2" fmla="*/ 2233865 w 5076407"/>
                    <a:gd name="connsiteY2" fmla="*/ 607619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4980169"/>
                    <a:gd name="connsiteY0" fmla="*/ 501320 h 702336"/>
                    <a:gd name="connsiteX1" fmla="*/ 1815543 w 4980169"/>
                    <a:gd name="connsiteY1" fmla="*/ 604572 h 702336"/>
                    <a:gd name="connsiteX2" fmla="*/ 2137627 w 4980169"/>
                    <a:gd name="connsiteY2" fmla="*/ 607619 h 702336"/>
                    <a:gd name="connsiteX3" fmla="*/ 3377920 w 4980169"/>
                    <a:gd name="connsiteY3" fmla="*/ 673686 h 702336"/>
                    <a:gd name="connsiteX4" fmla="*/ 4001138 w 4980169"/>
                    <a:gd name="connsiteY4" fmla="*/ 702336 h 702336"/>
                    <a:gd name="connsiteX5" fmla="*/ 4980169 w 4980169"/>
                    <a:gd name="connsiteY5" fmla="*/ 191640 h 702336"/>
                    <a:gd name="connsiteX6" fmla="*/ 3666562 w 4980169"/>
                    <a:gd name="connsiteY6" fmla="*/ 0 h 702336"/>
                    <a:gd name="connsiteX7" fmla="*/ 1008802 w 4980169"/>
                    <a:gd name="connsiteY7" fmla="*/ 188518 h 702336"/>
                    <a:gd name="connsiteX8" fmla="*/ 0 w 4980169"/>
                    <a:gd name="connsiteY8" fmla="*/ 501320 h 702336"/>
                    <a:gd name="connsiteX0" fmla="*/ 0 w 4883931"/>
                    <a:gd name="connsiteY0" fmla="*/ 501320 h 702336"/>
                    <a:gd name="connsiteX1" fmla="*/ 1719305 w 4883931"/>
                    <a:gd name="connsiteY1" fmla="*/ 604572 h 702336"/>
                    <a:gd name="connsiteX2" fmla="*/ 2041389 w 4883931"/>
                    <a:gd name="connsiteY2" fmla="*/ 607619 h 702336"/>
                    <a:gd name="connsiteX3" fmla="*/ 3281682 w 4883931"/>
                    <a:gd name="connsiteY3" fmla="*/ 673686 h 702336"/>
                    <a:gd name="connsiteX4" fmla="*/ 3904900 w 4883931"/>
                    <a:gd name="connsiteY4" fmla="*/ 702336 h 702336"/>
                    <a:gd name="connsiteX5" fmla="*/ 4883931 w 4883931"/>
                    <a:gd name="connsiteY5" fmla="*/ 191640 h 702336"/>
                    <a:gd name="connsiteX6" fmla="*/ 3570324 w 4883931"/>
                    <a:gd name="connsiteY6" fmla="*/ 0 h 702336"/>
                    <a:gd name="connsiteX7" fmla="*/ 912564 w 4883931"/>
                    <a:gd name="connsiteY7" fmla="*/ 188518 h 702336"/>
                    <a:gd name="connsiteX8" fmla="*/ 0 w 4883931"/>
                    <a:gd name="connsiteY8" fmla="*/ 501320 h 702336"/>
                    <a:gd name="connsiteX0" fmla="*/ 0 w 4848935"/>
                    <a:gd name="connsiteY0" fmla="*/ 483261 h 702336"/>
                    <a:gd name="connsiteX1" fmla="*/ 1684309 w 4848935"/>
                    <a:gd name="connsiteY1" fmla="*/ 604572 h 702336"/>
                    <a:gd name="connsiteX2" fmla="*/ 2006393 w 4848935"/>
                    <a:gd name="connsiteY2" fmla="*/ 607619 h 702336"/>
                    <a:gd name="connsiteX3" fmla="*/ 3246686 w 4848935"/>
                    <a:gd name="connsiteY3" fmla="*/ 673686 h 702336"/>
                    <a:gd name="connsiteX4" fmla="*/ 3869904 w 4848935"/>
                    <a:gd name="connsiteY4" fmla="*/ 702336 h 702336"/>
                    <a:gd name="connsiteX5" fmla="*/ 4848935 w 4848935"/>
                    <a:gd name="connsiteY5" fmla="*/ 191640 h 702336"/>
                    <a:gd name="connsiteX6" fmla="*/ 3535328 w 4848935"/>
                    <a:gd name="connsiteY6" fmla="*/ 0 h 702336"/>
                    <a:gd name="connsiteX7" fmla="*/ 877568 w 4848935"/>
                    <a:gd name="connsiteY7" fmla="*/ 188518 h 702336"/>
                    <a:gd name="connsiteX8" fmla="*/ 0 w 4848935"/>
                    <a:gd name="connsiteY8" fmla="*/ 483261 h 702336"/>
                    <a:gd name="connsiteX0" fmla="*/ 0 w 4848935"/>
                    <a:gd name="connsiteY0" fmla="*/ 519379 h 702336"/>
                    <a:gd name="connsiteX1" fmla="*/ 1684309 w 4848935"/>
                    <a:gd name="connsiteY1" fmla="*/ 604572 h 702336"/>
                    <a:gd name="connsiteX2" fmla="*/ 2006393 w 4848935"/>
                    <a:gd name="connsiteY2" fmla="*/ 607619 h 702336"/>
                    <a:gd name="connsiteX3" fmla="*/ 3246686 w 4848935"/>
                    <a:gd name="connsiteY3" fmla="*/ 673686 h 702336"/>
                    <a:gd name="connsiteX4" fmla="*/ 3869904 w 4848935"/>
                    <a:gd name="connsiteY4" fmla="*/ 702336 h 702336"/>
                    <a:gd name="connsiteX5" fmla="*/ 4848935 w 4848935"/>
                    <a:gd name="connsiteY5" fmla="*/ 191640 h 702336"/>
                    <a:gd name="connsiteX6" fmla="*/ 3535328 w 4848935"/>
                    <a:gd name="connsiteY6" fmla="*/ 0 h 702336"/>
                    <a:gd name="connsiteX7" fmla="*/ 877568 w 4848935"/>
                    <a:gd name="connsiteY7" fmla="*/ 188518 h 702336"/>
                    <a:gd name="connsiteX8" fmla="*/ 0 w 4848935"/>
                    <a:gd name="connsiteY8" fmla="*/ 519379 h 702336"/>
                    <a:gd name="connsiteX0" fmla="*/ 0 w 4805190"/>
                    <a:gd name="connsiteY0" fmla="*/ 519379 h 702336"/>
                    <a:gd name="connsiteX1" fmla="*/ 1640564 w 4805190"/>
                    <a:gd name="connsiteY1" fmla="*/ 604572 h 702336"/>
                    <a:gd name="connsiteX2" fmla="*/ 1962648 w 4805190"/>
                    <a:gd name="connsiteY2" fmla="*/ 607619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640564 w 4805190"/>
                    <a:gd name="connsiteY1" fmla="*/ 604572 h 702336"/>
                    <a:gd name="connsiteX2" fmla="*/ 2015141 w 4805190"/>
                    <a:gd name="connsiteY2" fmla="*/ 607619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640564 w 4805190"/>
                    <a:gd name="connsiteY1" fmla="*/ 604572 h 702336"/>
                    <a:gd name="connsiteX2" fmla="*/ 2015141 w 4805190"/>
                    <a:gd name="connsiteY2" fmla="*/ 643737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640564 w 4805190"/>
                    <a:gd name="connsiteY1" fmla="*/ 604572 h 702336"/>
                    <a:gd name="connsiteX2" fmla="*/ 2006393 w 4805190"/>
                    <a:gd name="connsiteY2" fmla="*/ 613639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780547 w 4805190"/>
                    <a:gd name="connsiteY1" fmla="*/ 684835 h 702336"/>
                    <a:gd name="connsiteX2" fmla="*/ 2006393 w 4805190"/>
                    <a:gd name="connsiteY2" fmla="*/ 613639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780547 w 4805190"/>
                    <a:gd name="connsiteY1" fmla="*/ 684835 h 702336"/>
                    <a:gd name="connsiteX2" fmla="*/ 2228033 w 4805190"/>
                    <a:gd name="connsiteY2" fmla="*/ 605612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780547 w 4805190"/>
                    <a:gd name="connsiteY1" fmla="*/ 684835 h 702336"/>
                    <a:gd name="connsiteX2" fmla="*/ 2403012 w 4805190"/>
                    <a:gd name="connsiteY2" fmla="*/ 605612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792212 w 4805190"/>
                    <a:gd name="connsiteY1" fmla="*/ 644704 h 702336"/>
                    <a:gd name="connsiteX2" fmla="*/ 2403012 w 4805190"/>
                    <a:gd name="connsiteY2" fmla="*/ 605612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758529"/>
                    <a:gd name="connsiteY0" fmla="*/ 519379 h 702336"/>
                    <a:gd name="connsiteX1" fmla="*/ 1745551 w 4758529"/>
                    <a:gd name="connsiteY1" fmla="*/ 644704 h 702336"/>
                    <a:gd name="connsiteX2" fmla="*/ 2356351 w 4758529"/>
                    <a:gd name="connsiteY2" fmla="*/ 605612 h 702336"/>
                    <a:gd name="connsiteX3" fmla="*/ 3156280 w 4758529"/>
                    <a:gd name="connsiteY3" fmla="*/ 673686 h 702336"/>
                    <a:gd name="connsiteX4" fmla="*/ 3779498 w 4758529"/>
                    <a:gd name="connsiteY4" fmla="*/ 702336 h 702336"/>
                    <a:gd name="connsiteX5" fmla="*/ 4758529 w 4758529"/>
                    <a:gd name="connsiteY5" fmla="*/ 191640 h 702336"/>
                    <a:gd name="connsiteX6" fmla="*/ 3444922 w 4758529"/>
                    <a:gd name="connsiteY6" fmla="*/ 0 h 702336"/>
                    <a:gd name="connsiteX7" fmla="*/ 787162 w 4758529"/>
                    <a:gd name="connsiteY7" fmla="*/ 188518 h 702336"/>
                    <a:gd name="connsiteX8" fmla="*/ 0 w 4758529"/>
                    <a:gd name="connsiteY8" fmla="*/ 519379 h 702336"/>
                    <a:gd name="connsiteX0" fmla="*/ 0 w 4676872"/>
                    <a:gd name="connsiteY0" fmla="*/ 519379 h 702336"/>
                    <a:gd name="connsiteX1" fmla="*/ 1663894 w 4676872"/>
                    <a:gd name="connsiteY1" fmla="*/ 644704 h 702336"/>
                    <a:gd name="connsiteX2" fmla="*/ 2274694 w 4676872"/>
                    <a:gd name="connsiteY2" fmla="*/ 605612 h 702336"/>
                    <a:gd name="connsiteX3" fmla="*/ 3074623 w 4676872"/>
                    <a:gd name="connsiteY3" fmla="*/ 673686 h 702336"/>
                    <a:gd name="connsiteX4" fmla="*/ 3697841 w 4676872"/>
                    <a:gd name="connsiteY4" fmla="*/ 702336 h 702336"/>
                    <a:gd name="connsiteX5" fmla="*/ 4676872 w 4676872"/>
                    <a:gd name="connsiteY5" fmla="*/ 191640 h 702336"/>
                    <a:gd name="connsiteX6" fmla="*/ 3363265 w 4676872"/>
                    <a:gd name="connsiteY6" fmla="*/ 0 h 702336"/>
                    <a:gd name="connsiteX7" fmla="*/ 705505 w 4676872"/>
                    <a:gd name="connsiteY7" fmla="*/ 188518 h 702336"/>
                    <a:gd name="connsiteX8" fmla="*/ 0 w 4676872"/>
                    <a:gd name="connsiteY8" fmla="*/ 519379 h 702336"/>
                    <a:gd name="connsiteX0" fmla="*/ 0 w 4618546"/>
                    <a:gd name="connsiteY0" fmla="*/ 527405 h 702336"/>
                    <a:gd name="connsiteX1" fmla="*/ 1605568 w 4618546"/>
                    <a:gd name="connsiteY1" fmla="*/ 644704 h 702336"/>
                    <a:gd name="connsiteX2" fmla="*/ 2216368 w 4618546"/>
                    <a:gd name="connsiteY2" fmla="*/ 605612 h 702336"/>
                    <a:gd name="connsiteX3" fmla="*/ 3016297 w 4618546"/>
                    <a:gd name="connsiteY3" fmla="*/ 673686 h 702336"/>
                    <a:gd name="connsiteX4" fmla="*/ 3639515 w 4618546"/>
                    <a:gd name="connsiteY4" fmla="*/ 702336 h 702336"/>
                    <a:gd name="connsiteX5" fmla="*/ 4618546 w 4618546"/>
                    <a:gd name="connsiteY5" fmla="*/ 191640 h 702336"/>
                    <a:gd name="connsiteX6" fmla="*/ 3304939 w 4618546"/>
                    <a:gd name="connsiteY6" fmla="*/ 0 h 702336"/>
                    <a:gd name="connsiteX7" fmla="*/ 647179 w 4618546"/>
                    <a:gd name="connsiteY7" fmla="*/ 188518 h 702336"/>
                    <a:gd name="connsiteX8" fmla="*/ 0 w 4618546"/>
                    <a:gd name="connsiteY8" fmla="*/ 527405 h 702336"/>
                    <a:gd name="connsiteX0" fmla="*/ 0 w 4525224"/>
                    <a:gd name="connsiteY0" fmla="*/ 551484 h 702336"/>
                    <a:gd name="connsiteX1" fmla="*/ 1512246 w 4525224"/>
                    <a:gd name="connsiteY1" fmla="*/ 644704 h 702336"/>
                    <a:gd name="connsiteX2" fmla="*/ 2123046 w 4525224"/>
                    <a:gd name="connsiteY2" fmla="*/ 605612 h 702336"/>
                    <a:gd name="connsiteX3" fmla="*/ 2922975 w 4525224"/>
                    <a:gd name="connsiteY3" fmla="*/ 673686 h 702336"/>
                    <a:gd name="connsiteX4" fmla="*/ 3546193 w 4525224"/>
                    <a:gd name="connsiteY4" fmla="*/ 702336 h 702336"/>
                    <a:gd name="connsiteX5" fmla="*/ 4525224 w 4525224"/>
                    <a:gd name="connsiteY5" fmla="*/ 191640 h 702336"/>
                    <a:gd name="connsiteX6" fmla="*/ 3211617 w 4525224"/>
                    <a:gd name="connsiteY6" fmla="*/ 0 h 702336"/>
                    <a:gd name="connsiteX7" fmla="*/ 553857 w 4525224"/>
                    <a:gd name="connsiteY7" fmla="*/ 188518 h 702336"/>
                    <a:gd name="connsiteX8" fmla="*/ 0 w 4525224"/>
                    <a:gd name="connsiteY8" fmla="*/ 551484 h 702336"/>
                    <a:gd name="connsiteX0" fmla="*/ 0 w 4525224"/>
                    <a:gd name="connsiteY0" fmla="*/ 527405 h 702336"/>
                    <a:gd name="connsiteX1" fmla="*/ 1512246 w 4525224"/>
                    <a:gd name="connsiteY1" fmla="*/ 644704 h 702336"/>
                    <a:gd name="connsiteX2" fmla="*/ 2123046 w 4525224"/>
                    <a:gd name="connsiteY2" fmla="*/ 605612 h 702336"/>
                    <a:gd name="connsiteX3" fmla="*/ 2922975 w 4525224"/>
                    <a:gd name="connsiteY3" fmla="*/ 673686 h 702336"/>
                    <a:gd name="connsiteX4" fmla="*/ 3546193 w 4525224"/>
                    <a:gd name="connsiteY4" fmla="*/ 702336 h 702336"/>
                    <a:gd name="connsiteX5" fmla="*/ 4525224 w 4525224"/>
                    <a:gd name="connsiteY5" fmla="*/ 191640 h 702336"/>
                    <a:gd name="connsiteX6" fmla="*/ 3211617 w 4525224"/>
                    <a:gd name="connsiteY6" fmla="*/ 0 h 702336"/>
                    <a:gd name="connsiteX7" fmla="*/ 553857 w 4525224"/>
                    <a:gd name="connsiteY7" fmla="*/ 188518 h 702336"/>
                    <a:gd name="connsiteX8" fmla="*/ 0 w 4525224"/>
                    <a:gd name="connsiteY8" fmla="*/ 527405 h 702336"/>
                    <a:gd name="connsiteX0" fmla="*/ 0 w 4630211"/>
                    <a:gd name="connsiteY0" fmla="*/ 511352 h 702336"/>
                    <a:gd name="connsiteX1" fmla="*/ 1617233 w 4630211"/>
                    <a:gd name="connsiteY1" fmla="*/ 644704 h 702336"/>
                    <a:gd name="connsiteX2" fmla="*/ 2228033 w 4630211"/>
                    <a:gd name="connsiteY2" fmla="*/ 605612 h 702336"/>
                    <a:gd name="connsiteX3" fmla="*/ 3027962 w 4630211"/>
                    <a:gd name="connsiteY3" fmla="*/ 673686 h 702336"/>
                    <a:gd name="connsiteX4" fmla="*/ 3651180 w 4630211"/>
                    <a:gd name="connsiteY4" fmla="*/ 702336 h 702336"/>
                    <a:gd name="connsiteX5" fmla="*/ 4630211 w 4630211"/>
                    <a:gd name="connsiteY5" fmla="*/ 191640 h 702336"/>
                    <a:gd name="connsiteX6" fmla="*/ 3316604 w 4630211"/>
                    <a:gd name="connsiteY6" fmla="*/ 0 h 702336"/>
                    <a:gd name="connsiteX7" fmla="*/ 658844 w 4630211"/>
                    <a:gd name="connsiteY7" fmla="*/ 188518 h 702336"/>
                    <a:gd name="connsiteX8" fmla="*/ 0 w 4630211"/>
                    <a:gd name="connsiteY8" fmla="*/ 511352 h 702336"/>
                    <a:gd name="connsiteX0" fmla="*/ 0 w 4630211"/>
                    <a:gd name="connsiteY0" fmla="*/ 511352 h 702336"/>
                    <a:gd name="connsiteX1" fmla="*/ 1617233 w 4630211"/>
                    <a:gd name="connsiteY1" fmla="*/ 684836 h 702336"/>
                    <a:gd name="connsiteX2" fmla="*/ 2228033 w 4630211"/>
                    <a:gd name="connsiteY2" fmla="*/ 605612 h 702336"/>
                    <a:gd name="connsiteX3" fmla="*/ 3027962 w 4630211"/>
                    <a:gd name="connsiteY3" fmla="*/ 673686 h 702336"/>
                    <a:gd name="connsiteX4" fmla="*/ 3651180 w 4630211"/>
                    <a:gd name="connsiteY4" fmla="*/ 702336 h 702336"/>
                    <a:gd name="connsiteX5" fmla="*/ 4630211 w 4630211"/>
                    <a:gd name="connsiteY5" fmla="*/ 191640 h 702336"/>
                    <a:gd name="connsiteX6" fmla="*/ 3316604 w 4630211"/>
                    <a:gd name="connsiteY6" fmla="*/ 0 h 702336"/>
                    <a:gd name="connsiteX7" fmla="*/ 658844 w 4630211"/>
                    <a:gd name="connsiteY7" fmla="*/ 188518 h 702336"/>
                    <a:gd name="connsiteX8" fmla="*/ 0 w 4630211"/>
                    <a:gd name="connsiteY8" fmla="*/ 511352 h 702336"/>
                    <a:gd name="connsiteX0" fmla="*/ 0 w 4630211"/>
                    <a:gd name="connsiteY0" fmla="*/ 511352 h 702336"/>
                    <a:gd name="connsiteX1" fmla="*/ 1617233 w 4630211"/>
                    <a:gd name="connsiteY1" fmla="*/ 652731 h 702336"/>
                    <a:gd name="connsiteX2" fmla="*/ 2228033 w 4630211"/>
                    <a:gd name="connsiteY2" fmla="*/ 605612 h 702336"/>
                    <a:gd name="connsiteX3" fmla="*/ 3027962 w 4630211"/>
                    <a:gd name="connsiteY3" fmla="*/ 673686 h 702336"/>
                    <a:gd name="connsiteX4" fmla="*/ 3651180 w 4630211"/>
                    <a:gd name="connsiteY4" fmla="*/ 702336 h 702336"/>
                    <a:gd name="connsiteX5" fmla="*/ 4630211 w 4630211"/>
                    <a:gd name="connsiteY5" fmla="*/ 191640 h 702336"/>
                    <a:gd name="connsiteX6" fmla="*/ 3316604 w 4630211"/>
                    <a:gd name="connsiteY6" fmla="*/ 0 h 702336"/>
                    <a:gd name="connsiteX7" fmla="*/ 658844 w 4630211"/>
                    <a:gd name="connsiteY7" fmla="*/ 188518 h 702336"/>
                    <a:gd name="connsiteX8" fmla="*/ 0 w 4630211"/>
                    <a:gd name="connsiteY8" fmla="*/ 511352 h 702336"/>
                    <a:gd name="connsiteX0" fmla="*/ 0 w 4630211"/>
                    <a:gd name="connsiteY0" fmla="*/ 511352 h 742467"/>
                    <a:gd name="connsiteX1" fmla="*/ 1617233 w 4630211"/>
                    <a:gd name="connsiteY1" fmla="*/ 652731 h 742467"/>
                    <a:gd name="connsiteX2" fmla="*/ 2228033 w 4630211"/>
                    <a:gd name="connsiteY2" fmla="*/ 605612 h 742467"/>
                    <a:gd name="connsiteX3" fmla="*/ 3027962 w 4630211"/>
                    <a:gd name="connsiteY3" fmla="*/ 673686 h 742467"/>
                    <a:gd name="connsiteX4" fmla="*/ 3639515 w 4630211"/>
                    <a:gd name="connsiteY4" fmla="*/ 742467 h 742467"/>
                    <a:gd name="connsiteX5" fmla="*/ 4630211 w 4630211"/>
                    <a:gd name="connsiteY5" fmla="*/ 191640 h 742467"/>
                    <a:gd name="connsiteX6" fmla="*/ 3316604 w 4630211"/>
                    <a:gd name="connsiteY6" fmla="*/ 0 h 742467"/>
                    <a:gd name="connsiteX7" fmla="*/ 658844 w 4630211"/>
                    <a:gd name="connsiteY7" fmla="*/ 188518 h 742467"/>
                    <a:gd name="connsiteX8" fmla="*/ 0 w 4630211"/>
                    <a:gd name="connsiteY8" fmla="*/ 511352 h 742467"/>
                    <a:gd name="connsiteX0" fmla="*/ 0 w 4630211"/>
                    <a:gd name="connsiteY0" fmla="*/ 511352 h 742467"/>
                    <a:gd name="connsiteX1" fmla="*/ 1617233 w 4630211"/>
                    <a:gd name="connsiteY1" fmla="*/ 652731 h 742467"/>
                    <a:gd name="connsiteX2" fmla="*/ 2228033 w 4630211"/>
                    <a:gd name="connsiteY2" fmla="*/ 605612 h 742467"/>
                    <a:gd name="connsiteX3" fmla="*/ 3004632 w 4630211"/>
                    <a:gd name="connsiteY3" fmla="*/ 705791 h 742467"/>
                    <a:gd name="connsiteX4" fmla="*/ 3639515 w 4630211"/>
                    <a:gd name="connsiteY4" fmla="*/ 742467 h 742467"/>
                    <a:gd name="connsiteX5" fmla="*/ 4630211 w 4630211"/>
                    <a:gd name="connsiteY5" fmla="*/ 191640 h 742467"/>
                    <a:gd name="connsiteX6" fmla="*/ 3316604 w 4630211"/>
                    <a:gd name="connsiteY6" fmla="*/ 0 h 742467"/>
                    <a:gd name="connsiteX7" fmla="*/ 658844 w 4630211"/>
                    <a:gd name="connsiteY7" fmla="*/ 188518 h 742467"/>
                    <a:gd name="connsiteX8" fmla="*/ 0 w 4630211"/>
                    <a:gd name="connsiteY8" fmla="*/ 511352 h 742467"/>
                    <a:gd name="connsiteX0" fmla="*/ 0 w 4630211"/>
                    <a:gd name="connsiteY0" fmla="*/ 511352 h 742467"/>
                    <a:gd name="connsiteX1" fmla="*/ 1617233 w 4630211"/>
                    <a:gd name="connsiteY1" fmla="*/ 652731 h 742467"/>
                    <a:gd name="connsiteX2" fmla="*/ 2228033 w 4630211"/>
                    <a:gd name="connsiteY2" fmla="*/ 621665 h 742467"/>
                    <a:gd name="connsiteX3" fmla="*/ 3004632 w 4630211"/>
                    <a:gd name="connsiteY3" fmla="*/ 705791 h 742467"/>
                    <a:gd name="connsiteX4" fmla="*/ 3639515 w 4630211"/>
                    <a:gd name="connsiteY4" fmla="*/ 742467 h 742467"/>
                    <a:gd name="connsiteX5" fmla="*/ 4630211 w 4630211"/>
                    <a:gd name="connsiteY5" fmla="*/ 191640 h 742467"/>
                    <a:gd name="connsiteX6" fmla="*/ 3316604 w 4630211"/>
                    <a:gd name="connsiteY6" fmla="*/ 0 h 742467"/>
                    <a:gd name="connsiteX7" fmla="*/ 658844 w 4630211"/>
                    <a:gd name="connsiteY7" fmla="*/ 188518 h 742467"/>
                    <a:gd name="connsiteX8" fmla="*/ 0 w 4630211"/>
                    <a:gd name="connsiteY8" fmla="*/ 511352 h 742467"/>
                    <a:gd name="connsiteX0" fmla="*/ 0 w 4630211"/>
                    <a:gd name="connsiteY0" fmla="*/ 511352 h 742467"/>
                    <a:gd name="connsiteX1" fmla="*/ 1617233 w 4630211"/>
                    <a:gd name="connsiteY1" fmla="*/ 652731 h 742467"/>
                    <a:gd name="connsiteX2" fmla="*/ 2228033 w 4630211"/>
                    <a:gd name="connsiteY2" fmla="*/ 621665 h 742467"/>
                    <a:gd name="connsiteX3" fmla="*/ 3639515 w 4630211"/>
                    <a:gd name="connsiteY3" fmla="*/ 742467 h 742467"/>
                    <a:gd name="connsiteX4" fmla="*/ 4630211 w 4630211"/>
                    <a:gd name="connsiteY4" fmla="*/ 191640 h 742467"/>
                    <a:gd name="connsiteX5" fmla="*/ 3316604 w 4630211"/>
                    <a:gd name="connsiteY5" fmla="*/ 0 h 742467"/>
                    <a:gd name="connsiteX6" fmla="*/ 658844 w 4630211"/>
                    <a:gd name="connsiteY6" fmla="*/ 188518 h 742467"/>
                    <a:gd name="connsiteX7" fmla="*/ 0 w 4630211"/>
                    <a:gd name="connsiteY7" fmla="*/ 511352 h 742467"/>
                    <a:gd name="connsiteX0" fmla="*/ 0 w 4630211"/>
                    <a:gd name="connsiteY0" fmla="*/ 511352 h 742467"/>
                    <a:gd name="connsiteX1" fmla="*/ 1617233 w 4630211"/>
                    <a:gd name="connsiteY1" fmla="*/ 652731 h 742467"/>
                    <a:gd name="connsiteX2" fmla="*/ 2228033 w 4630211"/>
                    <a:gd name="connsiteY2" fmla="*/ 637718 h 742467"/>
                    <a:gd name="connsiteX3" fmla="*/ 3639515 w 4630211"/>
                    <a:gd name="connsiteY3" fmla="*/ 742467 h 742467"/>
                    <a:gd name="connsiteX4" fmla="*/ 4630211 w 4630211"/>
                    <a:gd name="connsiteY4" fmla="*/ 191640 h 742467"/>
                    <a:gd name="connsiteX5" fmla="*/ 3316604 w 4630211"/>
                    <a:gd name="connsiteY5" fmla="*/ 0 h 742467"/>
                    <a:gd name="connsiteX6" fmla="*/ 658844 w 4630211"/>
                    <a:gd name="connsiteY6" fmla="*/ 188518 h 742467"/>
                    <a:gd name="connsiteX7" fmla="*/ 0 w 4630211"/>
                    <a:gd name="connsiteY7" fmla="*/ 511352 h 742467"/>
                    <a:gd name="connsiteX0" fmla="*/ 0 w 4710201"/>
                    <a:gd name="connsiteY0" fmla="*/ 493006 h 742467"/>
                    <a:gd name="connsiteX1" fmla="*/ 1697223 w 4710201"/>
                    <a:gd name="connsiteY1" fmla="*/ 652731 h 742467"/>
                    <a:gd name="connsiteX2" fmla="*/ 2308023 w 4710201"/>
                    <a:gd name="connsiteY2" fmla="*/ 637718 h 742467"/>
                    <a:gd name="connsiteX3" fmla="*/ 3719505 w 4710201"/>
                    <a:gd name="connsiteY3" fmla="*/ 742467 h 742467"/>
                    <a:gd name="connsiteX4" fmla="*/ 4710201 w 4710201"/>
                    <a:gd name="connsiteY4" fmla="*/ 191640 h 742467"/>
                    <a:gd name="connsiteX5" fmla="*/ 3396594 w 4710201"/>
                    <a:gd name="connsiteY5" fmla="*/ 0 h 742467"/>
                    <a:gd name="connsiteX6" fmla="*/ 738834 w 4710201"/>
                    <a:gd name="connsiteY6" fmla="*/ 188518 h 742467"/>
                    <a:gd name="connsiteX7" fmla="*/ 0 w 4710201"/>
                    <a:gd name="connsiteY7" fmla="*/ 493006 h 742467"/>
                    <a:gd name="connsiteX0" fmla="*/ 0 w 4843518"/>
                    <a:gd name="connsiteY0" fmla="*/ 529697 h 742467"/>
                    <a:gd name="connsiteX1" fmla="*/ 1830540 w 4843518"/>
                    <a:gd name="connsiteY1" fmla="*/ 652731 h 742467"/>
                    <a:gd name="connsiteX2" fmla="*/ 2441340 w 4843518"/>
                    <a:gd name="connsiteY2" fmla="*/ 637718 h 742467"/>
                    <a:gd name="connsiteX3" fmla="*/ 3852822 w 4843518"/>
                    <a:gd name="connsiteY3" fmla="*/ 742467 h 742467"/>
                    <a:gd name="connsiteX4" fmla="*/ 4843518 w 4843518"/>
                    <a:gd name="connsiteY4" fmla="*/ 191640 h 742467"/>
                    <a:gd name="connsiteX5" fmla="*/ 3529911 w 4843518"/>
                    <a:gd name="connsiteY5" fmla="*/ 0 h 742467"/>
                    <a:gd name="connsiteX6" fmla="*/ 872151 w 4843518"/>
                    <a:gd name="connsiteY6" fmla="*/ 188518 h 742467"/>
                    <a:gd name="connsiteX7" fmla="*/ 0 w 4843518"/>
                    <a:gd name="connsiteY7" fmla="*/ 529697 h 742467"/>
                    <a:gd name="connsiteX0" fmla="*/ 0 w 4843518"/>
                    <a:gd name="connsiteY0" fmla="*/ 529697 h 742467"/>
                    <a:gd name="connsiteX1" fmla="*/ 1830540 w 4843518"/>
                    <a:gd name="connsiteY1" fmla="*/ 671077 h 742467"/>
                    <a:gd name="connsiteX2" fmla="*/ 2441340 w 4843518"/>
                    <a:gd name="connsiteY2" fmla="*/ 637718 h 742467"/>
                    <a:gd name="connsiteX3" fmla="*/ 3852822 w 4843518"/>
                    <a:gd name="connsiteY3" fmla="*/ 742467 h 742467"/>
                    <a:gd name="connsiteX4" fmla="*/ 4843518 w 4843518"/>
                    <a:gd name="connsiteY4" fmla="*/ 191640 h 742467"/>
                    <a:gd name="connsiteX5" fmla="*/ 3529911 w 4843518"/>
                    <a:gd name="connsiteY5" fmla="*/ 0 h 742467"/>
                    <a:gd name="connsiteX6" fmla="*/ 872151 w 4843518"/>
                    <a:gd name="connsiteY6" fmla="*/ 188518 h 742467"/>
                    <a:gd name="connsiteX7" fmla="*/ 0 w 4843518"/>
                    <a:gd name="connsiteY7" fmla="*/ 529697 h 742467"/>
                    <a:gd name="connsiteX0" fmla="*/ 0 w 4843518"/>
                    <a:gd name="connsiteY0" fmla="*/ 385224 h 597994"/>
                    <a:gd name="connsiteX1" fmla="*/ 1830540 w 4843518"/>
                    <a:gd name="connsiteY1" fmla="*/ 526604 h 597994"/>
                    <a:gd name="connsiteX2" fmla="*/ 2441340 w 4843518"/>
                    <a:gd name="connsiteY2" fmla="*/ 493245 h 597994"/>
                    <a:gd name="connsiteX3" fmla="*/ 3852822 w 4843518"/>
                    <a:gd name="connsiteY3" fmla="*/ 597994 h 597994"/>
                    <a:gd name="connsiteX4" fmla="*/ 4843518 w 4843518"/>
                    <a:gd name="connsiteY4" fmla="*/ 47167 h 597994"/>
                    <a:gd name="connsiteX5" fmla="*/ 3529911 w 4843518"/>
                    <a:gd name="connsiteY5" fmla="*/ 0 h 597994"/>
                    <a:gd name="connsiteX6" fmla="*/ 872151 w 4843518"/>
                    <a:gd name="connsiteY6" fmla="*/ 44045 h 597994"/>
                    <a:gd name="connsiteX7" fmla="*/ 0 w 4843518"/>
                    <a:gd name="connsiteY7" fmla="*/ 385224 h 597994"/>
                    <a:gd name="connsiteX0" fmla="*/ 0 w 4843518"/>
                    <a:gd name="connsiteY0" fmla="*/ 457460 h 670230"/>
                    <a:gd name="connsiteX1" fmla="*/ 1830540 w 4843518"/>
                    <a:gd name="connsiteY1" fmla="*/ 598840 h 670230"/>
                    <a:gd name="connsiteX2" fmla="*/ 2441340 w 4843518"/>
                    <a:gd name="connsiteY2" fmla="*/ 565481 h 670230"/>
                    <a:gd name="connsiteX3" fmla="*/ 3852822 w 4843518"/>
                    <a:gd name="connsiteY3" fmla="*/ 670230 h 670230"/>
                    <a:gd name="connsiteX4" fmla="*/ 4843518 w 4843518"/>
                    <a:gd name="connsiteY4" fmla="*/ 119403 h 670230"/>
                    <a:gd name="connsiteX5" fmla="*/ 3599903 w 4843518"/>
                    <a:gd name="connsiteY5" fmla="*/ 0 h 670230"/>
                    <a:gd name="connsiteX6" fmla="*/ 872151 w 4843518"/>
                    <a:gd name="connsiteY6" fmla="*/ 116281 h 670230"/>
                    <a:gd name="connsiteX7" fmla="*/ 0 w 4843518"/>
                    <a:gd name="connsiteY7" fmla="*/ 457460 h 670230"/>
                    <a:gd name="connsiteX0" fmla="*/ 0 w 4865391"/>
                    <a:gd name="connsiteY0" fmla="*/ 482530 h 695300"/>
                    <a:gd name="connsiteX1" fmla="*/ 1830540 w 4865391"/>
                    <a:gd name="connsiteY1" fmla="*/ 623910 h 695300"/>
                    <a:gd name="connsiteX2" fmla="*/ 2441340 w 4865391"/>
                    <a:gd name="connsiteY2" fmla="*/ 590551 h 695300"/>
                    <a:gd name="connsiteX3" fmla="*/ 3852822 w 4865391"/>
                    <a:gd name="connsiteY3" fmla="*/ 695300 h 695300"/>
                    <a:gd name="connsiteX4" fmla="*/ 4865391 w 4865391"/>
                    <a:gd name="connsiteY4" fmla="*/ 0 h 695300"/>
                    <a:gd name="connsiteX5" fmla="*/ 3599903 w 4865391"/>
                    <a:gd name="connsiteY5" fmla="*/ 25070 h 695300"/>
                    <a:gd name="connsiteX6" fmla="*/ 872151 w 4865391"/>
                    <a:gd name="connsiteY6" fmla="*/ 141351 h 695300"/>
                    <a:gd name="connsiteX7" fmla="*/ 0 w 4865391"/>
                    <a:gd name="connsiteY7" fmla="*/ 482530 h 695300"/>
                    <a:gd name="connsiteX0" fmla="*/ 0 w 4869765"/>
                    <a:gd name="connsiteY0" fmla="*/ 554766 h 767536"/>
                    <a:gd name="connsiteX1" fmla="*/ 1830540 w 4869765"/>
                    <a:gd name="connsiteY1" fmla="*/ 696146 h 767536"/>
                    <a:gd name="connsiteX2" fmla="*/ 2441340 w 4869765"/>
                    <a:gd name="connsiteY2" fmla="*/ 662787 h 767536"/>
                    <a:gd name="connsiteX3" fmla="*/ 3852822 w 4869765"/>
                    <a:gd name="connsiteY3" fmla="*/ 767536 h 767536"/>
                    <a:gd name="connsiteX4" fmla="*/ 4869765 w 4869765"/>
                    <a:gd name="connsiteY4" fmla="*/ 0 h 767536"/>
                    <a:gd name="connsiteX5" fmla="*/ 3599903 w 4869765"/>
                    <a:gd name="connsiteY5" fmla="*/ 97306 h 767536"/>
                    <a:gd name="connsiteX6" fmla="*/ 872151 w 4869765"/>
                    <a:gd name="connsiteY6" fmla="*/ 213587 h 767536"/>
                    <a:gd name="connsiteX7" fmla="*/ 0 w 4869765"/>
                    <a:gd name="connsiteY7" fmla="*/ 554766 h 767536"/>
                    <a:gd name="connsiteX0" fmla="*/ 0 w 4891638"/>
                    <a:gd name="connsiteY0" fmla="*/ 566805 h 779575"/>
                    <a:gd name="connsiteX1" fmla="*/ 1830540 w 4891638"/>
                    <a:gd name="connsiteY1" fmla="*/ 708185 h 779575"/>
                    <a:gd name="connsiteX2" fmla="*/ 2441340 w 4891638"/>
                    <a:gd name="connsiteY2" fmla="*/ 674826 h 779575"/>
                    <a:gd name="connsiteX3" fmla="*/ 3852822 w 4891638"/>
                    <a:gd name="connsiteY3" fmla="*/ 779575 h 779575"/>
                    <a:gd name="connsiteX4" fmla="*/ 4891638 w 4891638"/>
                    <a:gd name="connsiteY4" fmla="*/ 0 h 779575"/>
                    <a:gd name="connsiteX5" fmla="*/ 3599903 w 4891638"/>
                    <a:gd name="connsiteY5" fmla="*/ 109345 h 779575"/>
                    <a:gd name="connsiteX6" fmla="*/ 872151 w 4891638"/>
                    <a:gd name="connsiteY6" fmla="*/ 225626 h 779575"/>
                    <a:gd name="connsiteX7" fmla="*/ 0 w 4891638"/>
                    <a:gd name="connsiteY7" fmla="*/ 566805 h 779575"/>
                    <a:gd name="connsiteX0" fmla="*/ 0 w 4891638"/>
                    <a:gd name="connsiteY0" fmla="*/ 566805 h 779575"/>
                    <a:gd name="connsiteX1" fmla="*/ 1830540 w 4891638"/>
                    <a:gd name="connsiteY1" fmla="*/ 708185 h 779575"/>
                    <a:gd name="connsiteX2" fmla="*/ 2441340 w 4891638"/>
                    <a:gd name="connsiteY2" fmla="*/ 674826 h 779575"/>
                    <a:gd name="connsiteX3" fmla="*/ 3852822 w 4891638"/>
                    <a:gd name="connsiteY3" fmla="*/ 779575 h 779575"/>
                    <a:gd name="connsiteX4" fmla="*/ 4891638 w 4891638"/>
                    <a:gd name="connsiteY4" fmla="*/ 0 h 779575"/>
                    <a:gd name="connsiteX5" fmla="*/ 3591154 w 4891638"/>
                    <a:gd name="connsiteY5" fmla="*/ 76237 h 779575"/>
                    <a:gd name="connsiteX6" fmla="*/ 872151 w 4891638"/>
                    <a:gd name="connsiteY6" fmla="*/ 225626 h 779575"/>
                    <a:gd name="connsiteX7" fmla="*/ 0 w 4891638"/>
                    <a:gd name="connsiteY7" fmla="*/ 566805 h 779575"/>
                    <a:gd name="connsiteX0" fmla="*/ 0 w 4891638"/>
                    <a:gd name="connsiteY0" fmla="*/ 566805 h 779575"/>
                    <a:gd name="connsiteX1" fmla="*/ 1830540 w 4891638"/>
                    <a:gd name="connsiteY1" fmla="*/ 708185 h 779575"/>
                    <a:gd name="connsiteX2" fmla="*/ 2441340 w 4891638"/>
                    <a:gd name="connsiteY2" fmla="*/ 674826 h 779575"/>
                    <a:gd name="connsiteX3" fmla="*/ 3852822 w 4891638"/>
                    <a:gd name="connsiteY3" fmla="*/ 779575 h 779575"/>
                    <a:gd name="connsiteX4" fmla="*/ 4891638 w 4891638"/>
                    <a:gd name="connsiteY4" fmla="*/ 0 h 779575"/>
                    <a:gd name="connsiteX5" fmla="*/ 3591154 w 4891638"/>
                    <a:gd name="connsiteY5" fmla="*/ 61187 h 779575"/>
                    <a:gd name="connsiteX6" fmla="*/ 872151 w 4891638"/>
                    <a:gd name="connsiteY6" fmla="*/ 225626 h 779575"/>
                    <a:gd name="connsiteX7" fmla="*/ 0 w 4891638"/>
                    <a:gd name="connsiteY7" fmla="*/ 566805 h 779575"/>
                    <a:gd name="connsiteX0" fmla="*/ 0 w 4821647"/>
                    <a:gd name="connsiteY0" fmla="*/ 572825 h 785595"/>
                    <a:gd name="connsiteX1" fmla="*/ 1830540 w 4821647"/>
                    <a:gd name="connsiteY1" fmla="*/ 714205 h 785595"/>
                    <a:gd name="connsiteX2" fmla="*/ 2441340 w 4821647"/>
                    <a:gd name="connsiteY2" fmla="*/ 680846 h 785595"/>
                    <a:gd name="connsiteX3" fmla="*/ 3852822 w 4821647"/>
                    <a:gd name="connsiteY3" fmla="*/ 785595 h 785595"/>
                    <a:gd name="connsiteX4" fmla="*/ 4821647 w 4821647"/>
                    <a:gd name="connsiteY4" fmla="*/ 0 h 785595"/>
                    <a:gd name="connsiteX5" fmla="*/ 3591154 w 4821647"/>
                    <a:gd name="connsiteY5" fmla="*/ 67207 h 785595"/>
                    <a:gd name="connsiteX6" fmla="*/ 872151 w 4821647"/>
                    <a:gd name="connsiteY6" fmla="*/ 231646 h 785595"/>
                    <a:gd name="connsiteX7" fmla="*/ 0 w 4821647"/>
                    <a:gd name="connsiteY7" fmla="*/ 572825 h 785595"/>
                    <a:gd name="connsiteX0" fmla="*/ 0 w 4821647"/>
                    <a:gd name="connsiteY0" fmla="*/ 572825 h 785595"/>
                    <a:gd name="connsiteX1" fmla="*/ 1830540 w 4821647"/>
                    <a:gd name="connsiteY1" fmla="*/ 714205 h 785595"/>
                    <a:gd name="connsiteX2" fmla="*/ 2441340 w 4821647"/>
                    <a:gd name="connsiteY2" fmla="*/ 719431 h 785595"/>
                    <a:gd name="connsiteX3" fmla="*/ 3852822 w 4821647"/>
                    <a:gd name="connsiteY3" fmla="*/ 785595 h 785595"/>
                    <a:gd name="connsiteX4" fmla="*/ 4821647 w 4821647"/>
                    <a:gd name="connsiteY4" fmla="*/ 0 h 785595"/>
                    <a:gd name="connsiteX5" fmla="*/ 3591154 w 4821647"/>
                    <a:gd name="connsiteY5" fmla="*/ 67207 h 785595"/>
                    <a:gd name="connsiteX6" fmla="*/ 872151 w 4821647"/>
                    <a:gd name="connsiteY6" fmla="*/ 231646 h 785595"/>
                    <a:gd name="connsiteX7" fmla="*/ 0 w 4821647"/>
                    <a:gd name="connsiteY7" fmla="*/ 572825 h 785595"/>
                    <a:gd name="connsiteX0" fmla="*/ 0 w 4821647"/>
                    <a:gd name="connsiteY0" fmla="*/ 572825 h 785595"/>
                    <a:gd name="connsiteX1" fmla="*/ 1788481 w 4821647"/>
                    <a:gd name="connsiteY1" fmla="*/ 743144 h 785595"/>
                    <a:gd name="connsiteX2" fmla="*/ 2441340 w 4821647"/>
                    <a:gd name="connsiteY2" fmla="*/ 719431 h 785595"/>
                    <a:gd name="connsiteX3" fmla="*/ 3852822 w 4821647"/>
                    <a:gd name="connsiteY3" fmla="*/ 785595 h 785595"/>
                    <a:gd name="connsiteX4" fmla="*/ 4821647 w 4821647"/>
                    <a:gd name="connsiteY4" fmla="*/ 0 h 785595"/>
                    <a:gd name="connsiteX5" fmla="*/ 3591154 w 4821647"/>
                    <a:gd name="connsiteY5" fmla="*/ 67207 h 785595"/>
                    <a:gd name="connsiteX6" fmla="*/ 872151 w 4821647"/>
                    <a:gd name="connsiteY6" fmla="*/ 231646 h 785595"/>
                    <a:gd name="connsiteX7" fmla="*/ 0 w 4821647"/>
                    <a:gd name="connsiteY7" fmla="*/ 572825 h 785595"/>
                    <a:gd name="connsiteX0" fmla="*/ 0 w 4891745"/>
                    <a:gd name="connsiteY0" fmla="*/ 543887 h 785595"/>
                    <a:gd name="connsiteX1" fmla="*/ 1858579 w 4891745"/>
                    <a:gd name="connsiteY1" fmla="*/ 743144 h 785595"/>
                    <a:gd name="connsiteX2" fmla="*/ 2511438 w 4891745"/>
                    <a:gd name="connsiteY2" fmla="*/ 719431 h 785595"/>
                    <a:gd name="connsiteX3" fmla="*/ 3922920 w 4891745"/>
                    <a:gd name="connsiteY3" fmla="*/ 785595 h 785595"/>
                    <a:gd name="connsiteX4" fmla="*/ 4891745 w 4891745"/>
                    <a:gd name="connsiteY4" fmla="*/ 0 h 785595"/>
                    <a:gd name="connsiteX5" fmla="*/ 3661252 w 4891745"/>
                    <a:gd name="connsiteY5" fmla="*/ 67207 h 785595"/>
                    <a:gd name="connsiteX6" fmla="*/ 942249 w 4891745"/>
                    <a:gd name="connsiteY6" fmla="*/ 231646 h 785595"/>
                    <a:gd name="connsiteX7" fmla="*/ 0 w 4891745"/>
                    <a:gd name="connsiteY7" fmla="*/ 543887 h 785595"/>
                    <a:gd name="connsiteX0" fmla="*/ 0 w 5073999"/>
                    <a:gd name="connsiteY0" fmla="*/ 553533 h 785595"/>
                    <a:gd name="connsiteX1" fmla="*/ 2040833 w 5073999"/>
                    <a:gd name="connsiteY1" fmla="*/ 743144 h 785595"/>
                    <a:gd name="connsiteX2" fmla="*/ 2693692 w 5073999"/>
                    <a:gd name="connsiteY2" fmla="*/ 719431 h 785595"/>
                    <a:gd name="connsiteX3" fmla="*/ 4105174 w 5073999"/>
                    <a:gd name="connsiteY3" fmla="*/ 785595 h 785595"/>
                    <a:gd name="connsiteX4" fmla="*/ 5073999 w 5073999"/>
                    <a:gd name="connsiteY4" fmla="*/ 0 h 785595"/>
                    <a:gd name="connsiteX5" fmla="*/ 3843506 w 5073999"/>
                    <a:gd name="connsiteY5" fmla="*/ 67207 h 785595"/>
                    <a:gd name="connsiteX6" fmla="*/ 1124503 w 5073999"/>
                    <a:gd name="connsiteY6" fmla="*/ 231646 h 785595"/>
                    <a:gd name="connsiteX7" fmla="*/ 0 w 5073999"/>
                    <a:gd name="connsiteY7" fmla="*/ 553533 h 785595"/>
                    <a:gd name="connsiteX0" fmla="*/ 0 w 5073999"/>
                    <a:gd name="connsiteY0" fmla="*/ 553533 h 824180"/>
                    <a:gd name="connsiteX1" fmla="*/ 2040833 w 5073999"/>
                    <a:gd name="connsiteY1" fmla="*/ 743144 h 824180"/>
                    <a:gd name="connsiteX2" fmla="*/ 2693692 w 5073999"/>
                    <a:gd name="connsiteY2" fmla="*/ 719431 h 824180"/>
                    <a:gd name="connsiteX3" fmla="*/ 4105174 w 5073999"/>
                    <a:gd name="connsiteY3" fmla="*/ 824180 h 824180"/>
                    <a:gd name="connsiteX4" fmla="*/ 5073999 w 5073999"/>
                    <a:gd name="connsiteY4" fmla="*/ 0 h 824180"/>
                    <a:gd name="connsiteX5" fmla="*/ 3843506 w 5073999"/>
                    <a:gd name="connsiteY5" fmla="*/ 67207 h 824180"/>
                    <a:gd name="connsiteX6" fmla="*/ 1124503 w 5073999"/>
                    <a:gd name="connsiteY6" fmla="*/ 231646 h 824180"/>
                    <a:gd name="connsiteX7" fmla="*/ 0 w 5073999"/>
                    <a:gd name="connsiteY7" fmla="*/ 553533 h 824180"/>
                    <a:gd name="connsiteX0" fmla="*/ 0 w 5088019"/>
                    <a:gd name="connsiteY0" fmla="*/ 524595 h 795242"/>
                    <a:gd name="connsiteX1" fmla="*/ 2040833 w 5088019"/>
                    <a:gd name="connsiteY1" fmla="*/ 714206 h 795242"/>
                    <a:gd name="connsiteX2" fmla="*/ 2693692 w 5088019"/>
                    <a:gd name="connsiteY2" fmla="*/ 690493 h 795242"/>
                    <a:gd name="connsiteX3" fmla="*/ 4105174 w 5088019"/>
                    <a:gd name="connsiteY3" fmla="*/ 795242 h 795242"/>
                    <a:gd name="connsiteX4" fmla="*/ 5088019 w 5088019"/>
                    <a:gd name="connsiteY4" fmla="*/ 0 h 795242"/>
                    <a:gd name="connsiteX5" fmla="*/ 3843506 w 5088019"/>
                    <a:gd name="connsiteY5" fmla="*/ 38269 h 795242"/>
                    <a:gd name="connsiteX6" fmla="*/ 1124503 w 5088019"/>
                    <a:gd name="connsiteY6" fmla="*/ 202708 h 795242"/>
                    <a:gd name="connsiteX7" fmla="*/ 0 w 5088019"/>
                    <a:gd name="connsiteY7" fmla="*/ 524595 h 795242"/>
                    <a:gd name="connsiteX0" fmla="*/ 0 w 5186156"/>
                    <a:gd name="connsiteY0" fmla="*/ 553533 h 824180"/>
                    <a:gd name="connsiteX1" fmla="*/ 2040833 w 5186156"/>
                    <a:gd name="connsiteY1" fmla="*/ 743144 h 824180"/>
                    <a:gd name="connsiteX2" fmla="*/ 2693692 w 5186156"/>
                    <a:gd name="connsiteY2" fmla="*/ 719431 h 824180"/>
                    <a:gd name="connsiteX3" fmla="*/ 4105174 w 5186156"/>
                    <a:gd name="connsiteY3" fmla="*/ 824180 h 824180"/>
                    <a:gd name="connsiteX4" fmla="*/ 5186156 w 5186156"/>
                    <a:gd name="connsiteY4" fmla="*/ 0 h 824180"/>
                    <a:gd name="connsiteX5" fmla="*/ 3843506 w 5186156"/>
                    <a:gd name="connsiteY5" fmla="*/ 67207 h 824180"/>
                    <a:gd name="connsiteX6" fmla="*/ 1124503 w 5186156"/>
                    <a:gd name="connsiteY6" fmla="*/ 231646 h 824180"/>
                    <a:gd name="connsiteX7" fmla="*/ 0 w 5186156"/>
                    <a:gd name="connsiteY7" fmla="*/ 553533 h 824180"/>
                    <a:gd name="connsiteX0" fmla="*/ 0 w 5312332"/>
                    <a:gd name="connsiteY0" fmla="*/ 553533 h 824180"/>
                    <a:gd name="connsiteX1" fmla="*/ 2040833 w 5312332"/>
                    <a:gd name="connsiteY1" fmla="*/ 743144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124503 w 5312332"/>
                    <a:gd name="connsiteY6" fmla="*/ 231646 h 824180"/>
                    <a:gd name="connsiteX7" fmla="*/ 0 w 5312332"/>
                    <a:gd name="connsiteY7" fmla="*/ 553533 h 824180"/>
                    <a:gd name="connsiteX0" fmla="*/ 0 w 5312332"/>
                    <a:gd name="connsiteY0" fmla="*/ 553533 h 824180"/>
                    <a:gd name="connsiteX1" fmla="*/ 2040833 w 5312332"/>
                    <a:gd name="connsiteY1" fmla="*/ 743144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012347 w 5312332"/>
                    <a:gd name="connsiteY6" fmla="*/ 164123 h 824180"/>
                    <a:gd name="connsiteX7" fmla="*/ 0 w 5312332"/>
                    <a:gd name="connsiteY7" fmla="*/ 553533 h 824180"/>
                    <a:gd name="connsiteX0" fmla="*/ 0 w 5312332"/>
                    <a:gd name="connsiteY0" fmla="*/ 553533 h 824180"/>
                    <a:gd name="connsiteX1" fmla="*/ 2040833 w 5312332"/>
                    <a:gd name="connsiteY1" fmla="*/ 743144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110484 w 5312332"/>
                    <a:gd name="connsiteY6" fmla="*/ 202707 h 824180"/>
                    <a:gd name="connsiteX7" fmla="*/ 0 w 5312332"/>
                    <a:gd name="connsiteY7" fmla="*/ 553533 h 824180"/>
                    <a:gd name="connsiteX0" fmla="*/ 0 w 5312332"/>
                    <a:gd name="connsiteY0" fmla="*/ 553533 h 824180"/>
                    <a:gd name="connsiteX1" fmla="*/ 2040833 w 5312332"/>
                    <a:gd name="connsiteY1" fmla="*/ 743144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110484 w 5312332"/>
                    <a:gd name="connsiteY6" fmla="*/ 173769 h 824180"/>
                    <a:gd name="connsiteX7" fmla="*/ 0 w 5312332"/>
                    <a:gd name="connsiteY7" fmla="*/ 553533 h 824180"/>
                    <a:gd name="connsiteX0" fmla="*/ 0 w 5312332"/>
                    <a:gd name="connsiteY0" fmla="*/ 553533 h 824180"/>
                    <a:gd name="connsiteX1" fmla="*/ 2040833 w 5312332"/>
                    <a:gd name="connsiteY1" fmla="*/ 752790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110484 w 5312332"/>
                    <a:gd name="connsiteY6" fmla="*/ 173769 h 824180"/>
                    <a:gd name="connsiteX7" fmla="*/ 0 w 5312332"/>
                    <a:gd name="connsiteY7" fmla="*/ 553533 h 824180"/>
                    <a:gd name="connsiteX0" fmla="*/ 0 w 5312332"/>
                    <a:gd name="connsiteY0" fmla="*/ 553533 h 824180"/>
                    <a:gd name="connsiteX1" fmla="*/ 2040833 w 5312332"/>
                    <a:gd name="connsiteY1" fmla="*/ 752790 h 824180"/>
                    <a:gd name="connsiteX2" fmla="*/ 3044180 w 5312332"/>
                    <a:gd name="connsiteY2" fmla="*/ 738724 h 824180"/>
                    <a:gd name="connsiteX3" fmla="*/ 4105174 w 5312332"/>
                    <a:gd name="connsiteY3" fmla="*/ 824180 h 824180"/>
                    <a:gd name="connsiteX4" fmla="*/ 5312332 w 5312332"/>
                    <a:gd name="connsiteY4" fmla="*/ 0 h 824180"/>
                    <a:gd name="connsiteX5" fmla="*/ 3843506 w 5312332"/>
                    <a:gd name="connsiteY5" fmla="*/ 67207 h 824180"/>
                    <a:gd name="connsiteX6" fmla="*/ 1110484 w 5312332"/>
                    <a:gd name="connsiteY6" fmla="*/ 173769 h 824180"/>
                    <a:gd name="connsiteX7" fmla="*/ 0 w 5312332"/>
                    <a:gd name="connsiteY7" fmla="*/ 553533 h 824180"/>
                    <a:gd name="connsiteX0" fmla="*/ 0 w 5312332"/>
                    <a:gd name="connsiteY0" fmla="*/ 553533 h 824180"/>
                    <a:gd name="connsiteX1" fmla="*/ 2040833 w 5312332"/>
                    <a:gd name="connsiteY1" fmla="*/ 752790 h 824180"/>
                    <a:gd name="connsiteX2" fmla="*/ 3044180 w 5312332"/>
                    <a:gd name="connsiteY2" fmla="*/ 738724 h 824180"/>
                    <a:gd name="connsiteX3" fmla="*/ 4105174 w 5312332"/>
                    <a:gd name="connsiteY3" fmla="*/ 824180 h 824180"/>
                    <a:gd name="connsiteX4" fmla="*/ 5312332 w 5312332"/>
                    <a:gd name="connsiteY4" fmla="*/ 0 h 824180"/>
                    <a:gd name="connsiteX5" fmla="*/ 3843506 w 5312332"/>
                    <a:gd name="connsiteY5" fmla="*/ 67207 h 824180"/>
                    <a:gd name="connsiteX6" fmla="*/ 1094505 w 5312332"/>
                    <a:gd name="connsiteY6" fmla="*/ 217745 h 824180"/>
                    <a:gd name="connsiteX7" fmla="*/ 0 w 5312332"/>
                    <a:gd name="connsiteY7" fmla="*/ 553533 h 824180"/>
                    <a:gd name="connsiteX0" fmla="*/ 0 w 5408203"/>
                    <a:gd name="connsiteY0" fmla="*/ 427102 h 824180"/>
                    <a:gd name="connsiteX1" fmla="*/ 2136704 w 5408203"/>
                    <a:gd name="connsiteY1" fmla="*/ 752790 h 824180"/>
                    <a:gd name="connsiteX2" fmla="*/ 3140051 w 5408203"/>
                    <a:gd name="connsiteY2" fmla="*/ 738724 h 824180"/>
                    <a:gd name="connsiteX3" fmla="*/ 4201045 w 5408203"/>
                    <a:gd name="connsiteY3" fmla="*/ 824180 h 824180"/>
                    <a:gd name="connsiteX4" fmla="*/ 5408203 w 5408203"/>
                    <a:gd name="connsiteY4" fmla="*/ 0 h 824180"/>
                    <a:gd name="connsiteX5" fmla="*/ 3939377 w 5408203"/>
                    <a:gd name="connsiteY5" fmla="*/ 67207 h 824180"/>
                    <a:gd name="connsiteX6" fmla="*/ 1190376 w 5408203"/>
                    <a:gd name="connsiteY6" fmla="*/ 217745 h 824180"/>
                    <a:gd name="connsiteX7" fmla="*/ 0 w 5408203"/>
                    <a:gd name="connsiteY7" fmla="*/ 427102 h 824180"/>
                    <a:gd name="connsiteX0" fmla="*/ 0 w 5320322"/>
                    <a:gd name="connsiteY0" fmla="*/ 646982 h 824180"/>
                    <a:gd name="connsiteX1" fmla="*/ 2048823 w 5320322"/>
                    <a:gd name="connsiteY1" fmla="*/ 752790 h 824180"/>
                    <a:gd name="connsiteX2" fmla="*/ 3052170 w 5320322"/>
                    <a:gd name="connsiteY2" fmla="*/ 738724 h 824180"/>
                    <a:gd name="connsiteX3" fmla="*/ 4113164 w 5320322"/>
                    <a:gd name="connsiteY3" fmla="*/ 824180 h 824180"/>
                    <a:gd name="connsiteX4" fmla="*/ 5320322 w 5320322"/>
                    <a:gd name="connsiteY4" fmla="*/ 0 h 824180"/>
                    <a:gd name="connsiteX5" fmla="*/ 3851496 w 5320322"/>
                    <a:gd name="connsiteY5" fmla="*/ 67207 h 824180"/>
                    <a:gd name="connsiteX6" fmla="*/ 1102495 w 5320322"/>
                    <a:gd name="connsiteY6" fmla="*/ 217745 h 824180"/>
                    <a:gd name="connsiteX7" fmla="*/ 0 w 5320322"/>
                    <a:gd name="connsiteY7" fmla="*/ 646982 h 824180"/>
                    <a:gd name="connsiteX0" fmla="*/ 0 w 5320322"/>
                    <a:gd name="connsiteY0" fmla="*/ 646982 h 824180"/>
                    <a:gd name="connsiteX1" fmla="*/ 1984909 w 5320322"/>
                    <a:gd name="connsiteY1" fmla="*/ 758287 h 824180"/>
                    <a:gd name="connsiteX2" fmla="*/ 3052170 w 5320322"/>
                    <a:gd name="connsiteY2" fmla="*/ 738724 h 824180"/>
                    <a:gd name="connsiteX3" fmla="*/ 4113164 w 5320322"/>
                    <a:gd name="connsiteY3" fmla="*/ 824180 h 824180"/>
                    <a:gd name="connsiteX4" fmla="*/ 5320322 w 5320322"/>
                    <a:gd name="connsiteY4" fmla="*/ 0 h 824180"/>
                    <a:gd name="connsiteX5" fmla="*/ 3851496 w 5320322"/>
                    <a:gd name="connsiteY5" fmla="*/ 67207 h 824180"/>
                    <a:gd name="connsiteX6" fmla="*/ 1102495 w 5320322"/>
                    <a:gd name="connsiteY6" fmla="*/ 217745 h 824180"/>
                    <a:gd name="connsiteX7" fmla="*/ 0 w 5320322"/>
                    <a:gd name="connsiteY7" fmla="*/ 646982 h 824180"/>
                    <a:gd name="connsiteX0" fmla="*/ 0 w 5320322"/>
                    <a:gd name="connsiteY0" fmla="*/ 646982 h 824180"/>
                    <a:gd name="connsiteX1" fmla="*/ 1984909 w 5320322"/>
                    <a:gd name="connsiteY1" fmla="*/ 758287 h 824180"/>
                    <a:gd name="connsiteX2" fmla="*/ 3060159 w 5320322"/>
                    <a:gd name="connsiteY2" fmla="*/ 771706 h 824180"/>
                    <a:gd name="connsiteX3" fmla="*/ 4113164 w 5320322"/>
                    <a:gd name="connsiteY3" fmla="*/ 824180 h 824180"/>
                    <a:gd name="connsiteX4" fmla="*/ 5320322 w 5320322"/>
                    <a:gd name="connsiteY4" fmla="*/ 0 h 824180"/>
                    <a:gd name="connsiteX5" fmla="*/ 3851496 w 5320322"/>
                    <a:gd name="connsiteY5" fmla="*/ 67207 h 824180"/>
                    <a:gd name="connsiteX6" fmla="*/ 1102495 w 5320322"/>
                    <a:gd name="connsiteY6" fmla="*/ 217745 h 824180"/>
                    <a:gd name="connsiteX7" fmla="*/ 0 w 5320322"/>
                    <a:gd name="connsiteY7" fmla="*/ 646982 h 824180"/>
                    <a:gd name="connsiteX0" fmla="*/ 0 w 5320322"/>
                    <a:gd name="connsiteY0" fmla="*/ 646982 h 868156"/>
                    <a:gd name="connsiteX1" fmla="*/ 1984909 w 5320322"/>
                    <a:gd name="connsiteY1" fmla="*/ 758287 h 868156"/>
                    <a:gd name="connsiteX2" fmla="*/ 3060159 w 5320322"/>
                    <a:gd name="connsiteY2" fmla="*/ 771706 h 868156"/>
                    <a:gd name="connsiteX3" fmla="*/ 4113165 w 5320322"/>
                    <a:gd name="connsiteY3" fmla="*/ 868156 h 868156"/>
                    <a:gd name="connsiteX4" fmla="*/ 5320322 w 5320322"/>
                    <a:gd name="connsiteY4" fmla="*/ 0 h 868156"/>
                    <a:gd name="connsiteX5" fmla="*/ 3851496 w 5320322"/>
                    <a:gd name="connsiteY5" fmla="*/ 67207 h 868156"/>
                    <a:gd name="connsiteX6" fmla="*/ 1102495 w 5320322"/>
                    <a:gd name="connsiteY6" fmla="*/ 217745 h 868156"/>
                    <a:gd name="connsiteX7" fmla="*/ 0 w 5320322"/>
                    <a:gd name="connsiteY7" fmla="*/ 646982 h 868156"/>
                    <a:gd name="connsiteX0" fmla="*/ 0 w 5320322"/>
                    <a:gd name="connsiteY0" fmla="*/ 646982 h 868156"/>
                    <a:gd name="connsiteX1" fmla="*/ 1944963 w 5320322"/>
                    <a:gd name="connsiteY1" fmla="*/ 774778 h 868156"/>
                    <a:gd name="connsiteX2" fmla="*/ 3060159 w 5320322"/>
                    <a:gd name="connsiteY2" fmla="*/ 771706 h 868156"/>
                    <a:gd name="connsiteX3" fmla="*/ 4113165 w 5320322"/>
                    <a:gd name="connsiteY3" fmla="*/ 868156 h 868156"/>
                    <a:gd name="connsiteX4" fmla="*/ 5320322 w 5320322"/>
                    <a:gd name="connsiteY4" fmla="*/ 0 h 868156"/>
                    <a:gd name="connsiteX5" fmla="*/ 3851496 w 5320322"/>
                    <a:gd name="connsiteY5" fmla="*/ 67207 h 868156"/>
                    <a:gd name="connsiteX6" fmla="*/ 1102495 w 5320322"/>
                    <a:gd name="connsiteY6" fmla="*/ 217745 h 868156"/>
                    <a:gd name="connsiteX7" fmla="*/ 0 w 5320322"/>
                    <a:gd name="connsiteY7" fmla="*/ 646982 h 868156"/>
                    <a:gd name="connsiteX0" fmla="*/ 0 w 5296354"/>
                    <a:gd name="connsiteY0" fmla="*/ 586515 h 868156"/>
                    <a:gd name="connsiteX1" fmla="*/ 1920995 w 5296354"/>
                    <a:gd name="connsiteY1" fmla="*/ 774778 h 868156"/>
                    <a:gd name="connsiteX2" fmla="*/ 3036191 w 5296354"/>
                    <a:gd name="connsiteY2" fmla="*/ 771706 h 868156"/>
                    <a:gd name="connsiteX3" fmla="*/ 4089197 w 5296354"/>
                    <a:gd name="connsiteY3" fmla="*/ 868156 h 868156"/>
                    <a:gd name="connsiteX4" fmla="*/ 5296354 w 5296354"/>
                    <a:gd name="connsiteY4" fmla="*/ 0 h 868156"/>
                    <a:gd name="connsiteX5" fmla="*/ 3827528 w 5296354"/>
                    <a:gd name="connsiteY5" fmla="*/ 67207 h 868156"/>
                    <a:gd name="connsiteX6" fmla="*/ 1078527 w 5296354"/>
                    <a:gd name="connsiteY6" fmla="*/ 217745 h 868156"/>
                    <a:gd name="connsiteX7" fmla="*/ 0 w 5296354"/>
                    <a:gd name="connsiteY7" fmla="*/ 586515 h 868156"/>
                    <a:gd name="connsiteX0" fmla="*/ 0 w 5432171"/>
                    <a:gd name="connsiteY0" fmla="*/ 471078 h 868156"/>
                    <a:gd name="connsiteX1" fmla="*/ 2056812 w 5432171"/>
                    <a:gd name="connsiteY1" fmla="*/ 774778 h 868156"/>
                    <a:gd name="connsiteX2" fmla="*/ 3172008 w 5432171"/>
                    <a:gd name="connsiteY2" fmla="*/ 771706 h 868156"/>
                    <a:gd name="connsiteX3" fmla="*/ 4225014 w 5432171"/>
                    <a:gd name="connsiteY3" fmla="*/ 868156 h 868156"/>
                    <a:gd name="connsiteX4" fmla="*/ 5432171 w 5432171"/>
                    <a:gd name="connsiteY4" fmla="*/ 0 h 868156"/>
                    <a:gd name="connsiteX5" fmla="*/ 3963345 w 5432171"/>
                    <a:gd name="connsiteY5" fmla="*/ 67207 h 868156"/>
                    <a:gd name="connsiteX6" fmla="*/ 1214344 w 5432171"/>
                    <a:gd name="connsiteY6" fmla="*/ 217745 h 868156"/>
                    <a:gd name="connsiteX7" fmla="*/ 0 w 5432171"/>
                    <a:gd name="connsiteY7" fmla="*/ 471078 h 868156"/>
                    <a:gd name="connsiteX0" fmla="*/ 0 w 5472117"/>
                    <a:gd name="connsiteY0" fmla="*/ 597509 h 868156"/>
                    <a:gd name="connsiteX1" fmla="*/ 2096758 w 5472117"/>
                    <a:gd name="connsiteY1" fmla="*/ 774778 h 868156"/>
                    <a:gd name="connsiteX2" fmla="*/ 3211954 w 5472117"/>
                    <a:gd name="connsiteY2" fmla="*/ 771706 h 868156"/>
                    <a:gd name="connsiteX3" fmla="*/ 4264960 w 5472117"/>
                    <a:gd name="connsiteY3" fmla="*/ 868156 h 868156"/>
                    <a:gd name="connsiteX4" fmla="*/ 5472117 w 5472117"/>
                    <a:gd name="connsiteY4" fmla="*/ 0 h 868156"/>
                    <a:gd name="connsiteX5" fmla="*/ 4003291 w 5472117"/>
                    <a:gd name="connsiteY5" fmla="*/ 67207 h 868156"/>
                    <a:gd name="connsiteX6" fmla="*/ 1254290 w 5472117"/>
                    <a:gd name="connsiteY6" fmla="*/ 217745 h 868156"/>
                    <a:gd name="connsiteX7" fmla="*/ 0 w 5472117"/>
                    <a:gd name="connsiteY7" fmla="*/ 597509 h 868156"/>
                    <a:gd name="connsiteX0" fmla="*/ 0 w 5472117"/>
                    <a:gd name="connsiteY0" fmla="*/ 597509 h 868156"/>
                    <a:gd name="connsiteX1" fmla="*/ 2088769 w 5472117"/>
                    <a:gd name="connsiteY1" fmla="*/ 785772 h 868156"/>
                    <a:gd name="connsiteX2" fmla="*/ 3211954 w 5472117"/>
                    <a:gd name="connsiteY2" fmla="*/ 771706 h 868156"/>
                    <a:gd name="connsiteX3" fmla="*/ 4264960 w 5472117"/>
                    <a:gd name="connsiteY3" fmla="*/ 868156 h 868156"/>
                    <a:gd name="connsiteX4" fmla="*/ 5472117 w 5472117"/>
                    <a:gd name="connsiteY4" fmla="*/ 0 h 868156"/>
                    <a:gd name="connsiteX5" fmla="*/ 4003291 w 5472117"/>
                    <a:gd name="connsiteY5" fmla="*/ 67207 h 868156"/>
                    <a:gd name="connsiteX6" fmla="*/ 1254290 w 5472117"/>
                    <a:gd name="connsiteY6" fmla="*/ 217745 h 868156"/>
                    <a:gd name="connsiteX7" fmla="*/ 0 w 5472117"/>
                    <a:gd name="connsiteY7" fmla="*/ 597509 h 868156"/>
                    <a:gd name="connsiteX0" fmla="*/ 0 w 5472117"/>
                    <a:gd name="connsiteY0" fmla="*/ 597509 h 868156"/>
                    <a:gd name="connsiteX1" fmla="*/ 2088769 w 5472117"/>
                    <a:gd name="connsiteY1" fmla="*/ 785772 h 868156"/>
                    <a:gd name="connsiteX2" fmla="*/ 3248477 w 5472117"/>
                    <a:gd name="connsiteY2" fmla="*/ 821964 h 868156"/>
                    <a:gd name="connsiteX3" fmla="*/ 4264960 w 5472117"/>
                    <a:gd name="connsiteY3" fmla="*/ 868156 h 868156"/>
                    <a:gd name="connsiteX4" fmla="*/ 5472117 w 5472117"/>
                    <a:gd name="connsiteY4" fmla="*/ 0 h 868156"/>
                    <a:gd name="connsiteX5" fmla="*/ 4003291 w 5472117"/>
                    <a:gd name="connsiteY5" fmla="*/ 67207 h 868156"/>
                    <a:gd name="connsiteX6" fmla="*/ 1254290 w 5472117"/>
                    <a:gd name="connsiteY6" fmla="*/ 217745 h 868156"/>
                    <a:gd name="connsiteX7" fmla="*/ 0 w 5472117"/>
                    <a:gd name="connsiteY7" fmla="*/ 597509 h 868156"/>
                    <a:gd name="connsiteX0" fmla="*/ 0 w 5472117"/>
                    <a:gd name="connsiteY0" fmla="*/ 597509 h 918415"/>
                    <a:gd name="connsiteX1" fmla="*/ 2088769 w 5472117"/>
                    <a:gd name="connsiteY1" fmla="*/ 785772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254290 w 5472117"/>
                    <a:gd name="connsiteY6" fmla="*/ 217745 h 918415"/>
                    <a:gd name="connsiteX7" fmla="*/ 0 w 5472117"/>
                    <a:gd name="connsiteY7" fmla="*/ 597509 h 918415"/>
                    <a:gd name="connsiteX0" fmla="*/ 0 w 5472117"/>
                    <a:gd name="connsiteY0" fmla="*/ 597509 h 918415"/>
                    <a:gd name="connsiteX1" fmla="*/ 2161814 w 5472117"/>
                    <a:gd name="connsiteY1" fmla="*/ 873724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254290 w 5472117"/>
                    <a:gd name="connsiteY6" fmla="*/ 217745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254290 w 5472117"/>
                    <a:gd name="connsiteY6" fmla="*/ 217745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369335 w 5472117"/>
                    <a:gd name="connsiteY6" fmla="*/ 138588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261480 w 5472117"/>
                    <a:gd name="connsiteY6" fmla="*/ 204552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141642 w 5472117"/>
                    <a:gd name="connsiteY6" fmla="*/ 270516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889981 w 5472117"/>
                    <a:gd name="connsiteY6" fmla="*/ 245780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3739647 w 5472117"/>
                    <a:gd name="connsiteY5" fmla="*/ 182644 h 918415"/>
                    <a:gd name="connsiteX6" fmla="*/ 889981 w 5472117"/>
                    <a:gd name="connsiteY6" fmla="*/ 245780 h 918415"/>
                    <a:gd name="connsiteX7" fmla="*/ 0 w 5472117"/>
                    <a:gd name="connsiteY7" fmla="*/ 597509 h 918415"/>
                    <a:gd name="connsiteX0" fmla="*/ 0 w 5472117"/>
                    <a:gd name="connsiteY0" fmla="*/ 597509 h 918415"/>
                    <a:gd name="connsiteX1" fmla="*/ 1305240 w 5472117"/>
                    <a:gd name="connsiteY1" fmla="*/ 731999 h 918415"/>
                    <a:gd name="connsiteX2" fmla="*/ 2216597 w 5472117"/>
                    <a:gd name="connsiteY2" fmla="*/ 848595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077547 w 5472117"/>
                    <a:gd name="connsiteY1" fmla="*/ 781472 h 918415"/>
                    <a:gd name="connsiteX2" fmla="*/ 2216597 w 5472117"/>
                    <a:gd name="connsiteY2" fmla="*/ 848595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317224 w 5472117"/>
                    <a:gd name="connsiteY1" fmla="*/ 781472 h 918415"/>
                    <a:gd name="connsiteX2" fmla="*/ 2216597 w 5472117"/>
                    <a:gd name="connsiteY2" fmla="*/ 848595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317224 w 5472117"/>
                    <a:gd name="connsiteY1" fmla="*/ 781472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293256 w 5472117"/>
                    <a:gd name="connsiteY1" fmla="*/ 814454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293256 w 5472117"/>
                    <a:gd name="connsiteY1" fmla="*/ 814454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1736658 w 5472117"/>
                    <a:gd name="connsiteY7" fmla="*/ 229024 h 918415"/>
                    <a:gd name="connsiteX8" fmla="*/ 889981 w 5472117"/>
                    <a:gd name="connsiteY8" fmla="*/ 245780 h 918415"/>
                    <a:gd name="connsiteX9" fmla="*/ 0 w 5472117"/>
                    <a:gd name="connsiteY9" fmla="*/ 597509 h 918415"/>
                    <a:gd name="connsiteX0" fmla="*/ 0 w 5472117"/>
                    <a:gd name="connsiteY0" fmla="*/ 597509 h 918415"/>
                    <a:gd name="connsiteX1" fmla="*/ 1293256 w 5472117"/>
                    <a:gd name="connsiteY1" fmla="*/ 814454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1712691 w 5472117"/>
                    <a:gd name="connsiteY7" fmla="*/ 171305 h 918415"/>
                    <a:gd name="connsiteX8" fmla="*/ 889981 w 5472117"/>
                    <a:gd name="connsiteY8" fmla="*/ 245780 h 918415"/>
                    <a:gd name="connsiteX9" fmla="*/ 0 w 5472117"/>
                    <a:gd name="connsiteY9" fmla="*/ 597509 h 918415"/>
                    <a:gd name="connsiteX0" fmla="*/ 0 w 5472117"/>
                    <a:gd name="connsiteY0" fmla="*/ 597509 h 918415"/>
                    <a:gd name="connsiteX1" fmla="*/ 1293256 w 5472117"/>
                    <a:gd name="connsiteY1" fmla="*/ 814454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1712691 w 5472117"/>
                    <a:gd name="connsiteY7" fmla="*/ 171305 h 918415"/>
                    <a:gd name="connsiteX8" fmla="*/ 901965 w 5472117"/>
                    <a:gd name="connsiteY8" fmla="*/ 270516 h 918415"/>
                    <a:gd name="connsiteX9" fmla="*/ 0 w 5472117"/>
                    <a:gd name="connsiteY9" fmla="*/ 597509 h 918415"/>
                    <a:gd name="connsiteX0" fmla="*/ 0 w 5472117"/>
                    <a:gd name="connsiteY0" fmla="*/ 597509 h 918415"/>
                    <a:gd name="connsiteX1" fmla="*/ 694064 w 5472117"/>
                    <a:gd name="connsiteY1" fmla="*/ 723753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712691 w 5472117"/>
                    <a:gd name="connsiteY8" fmla="*/ 171305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712691 w 5472117"/>
                    <a:gd name="connsiteY8" fmla="*/ 171305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640787 w 5472117"/>
                    <a:gd name="connsiteY8" fmla="*/ 154814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604836 w 5472117"/>
                    <a:gd name="connsiteY8" fmla="*/ 146569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80868 w 5472117"/>
                    <a:gd name="connsiteY8" fmla="*/ 130078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97509 h 918415"/>
                    <a:gd name="connsiteX0" fmla="*/ 0 w 5472117"/>
                    <a:gd name="connsiteY0" fmla="*/ 597509 h 918415"/>
                    <a:gd name="connsiteX1" fmla="*/ 622161 w 5472117"/>
                    <a:gd name="connsiteY1" fmla="*/ 699017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97509 h 918415"/>
                    <a:gd name="connsiteX0" fmla="*/ 0 w 5472117"/>
                    <a:gd name="connsiteY0" fmla="*/ 597509 h 918415"/>
                    <a:gd name="connsiteX1" fmla="*/ 430419 w 5472117"/>
                    <a:gd name="connsiteY1" fmla="*/ 699017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97509 h 918415"/>
                    <a:gd name="connsiteX0" fmla="*/ 0 w 5472117"/>
                    <a:gd name="connsiteY0" fmla="*/ 597509 h 918415"/>
                    <a:gd name="connsiteX1" fmla="*/ 382484 w 5472117"/>
                    <a:gd name="connsiteY1" fmla="*/ 699017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97509 h 918415"/>
                    <a:gd name="connsiteX0" fmla="*/ 0 w 5472117"/>
                    <a:gd name="connsiteY0" fmla="*/ 548036 h 918415"/>
                    <a:gd name="connsiteX1" fmla="*/ 382484 w 5472117"/>
                    <a:gd name="connsiteY1" fmla="*/ 699017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357170 w 5472117"/>
                    <a:gd name="connsiteY2" fmla="*/ 75948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357170 w 5472117"/>
                    <a:gd name="connsiteY2" fmla="*/ 759484 h 918415"/>
                    <a:gd name="connsiteX3" fmla="*/ 2212602 w 5472117"/>
                    <a:gd name="connsiteY3" fmla="*/ 785380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12602 w 5472117"/>
                    <a:gd name="connsiteY3" fmla="*/ 785380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28581 w 5472117"/>
                    <a:gd name="connsiteY3" fmla="*/ 807368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28581 w 5472117"/>
                    <a:gd name="connsiteY3" fmla="*/ 807368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640787 w 5472117"/>
                    <a:gd name="connsiteY8" fmla="*/ 191094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28581 w 5472117"/>
                    <a:gd name="connsiteY3" fmla="*/ 807368 h 918415"/>
                    <a:gd name="connsiteX4" fmla="*/ 3248477 w 5472117"/>
                    <a:gd name="connsiteY4" fmla="*/ 821964 h 918415"/>
                    <a:gd name="connsiteX5" fmla="*/ 4301481 w 5472117"/>
                    <a:gd name="connsiteY5" fmla="*/ 918415 h 918415"/>
                    <a:gd name="connsiteX6" fmla="*/ 5472117 w 5472117"/>
                    <a:gd name="connsiteY6" fmla="*/ 0 h 918415"/>
                    <a:gd name="connsiteX7" fmla="*/ 4870434 w 5472117"/>
                    <a:gd name="connsiteY7" fmla="*/ 55868 h 918415"/>
                    <a:gd name="connsiteX8" fmla="*/ 3739647 w 5472117"/>
                    <a:gd name="connsiteY8" fmla="*/ 182644 h 918415"/>
                    <a:gd name="connsiteX9" fmla="*/ 1640787 w 5472117"/>
                    <a:gd name="connsiteY9" fmla="*/ 191094 h 918415"/>
                    <a:gd name="connsiteX10" fmla="*/ 913949 w 5472117"/>
                    <a:gd name="connsiteY10" fmla="*/ 311744 h 918415"/>
                    <a:gd name="connsiteX11" fmla="*/ 0 w 5472117"/>
                    <a:gd name="connsiteY11"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28581 w 5472117"/>
                    <a:gd name="connsiteY3" fmla="*/ 807368 h 918415"/>
                    <a:gd name="connsiteX4" fmla="*/ 3248477 w 5472117"/>
                    <a:gd name="connsiteY4" fmla="*/ 821964 h 918415"/>
                    <a:gd name="connsiteX5" fmla="*/ 4301481 w 5472117"/>
                    <a:gd name="connsiteY5" fmla="*/ 918415 h 918415"/>
                    <a:gd name="connsiteX6" fmla="*/ 5472117 w 5472117"/>
                    <a:gd name="connsiteY6" fmla="*/ 0 h 918415"/>
                    <a:gd name="connsiteX7" fmla="*/ 4840473 w 5472117"/>
                    <a:gd name="connsiteY7" fmla="*/ 14640 h 918415"/>
                    <a:gd name="connsiteX8" fmla="*/ 3739647 w 5472117"/>
                    <a:gd name="connsiteY8" fmla="*/ 182644 h 918415"/>
                    <a:gd name="connsiteX9" fmla="*/ 1640787 w 5472117"/>
                    <a:gd name="connsiteY9" fmla="*/ 191094 h 918415"/>
                    <a:gd name="connsiteX10" fmla="*/ 913949 w 5472117"/>
                    <a:gd name="connsiteY10" fmla="*/ 311744 h 918415"/>
                    <a:gd name="connsiteX11" fmla="*/ 0 w 5472117"/>
                    <a:gd name="connsiteY11" fmla="*/ 548036 h 918415"/>
                    <a:gd name="connsiteX0" fmla="*/ 0 w 5472117"/>
                    <a:gd name="connsiteY0" fmla="*/ 549887 h 920266"/>
                    <a:gd name="connsiteX1" fmla="*/ 382484 w 5472117"/>
                    <a:gd name="connsiteY1" fmla="*/ 700868 h 920266"/>
                    <a:gd name="connsiteX2" fmla="*/ 1516954 w 5472117"/>
                    <a:gd name="connsiteY2" fmla="*/ 761335 h 920266"/>
                    <a:gd name="connsiteX3" fmla="*/ 2228581 w 5472117"/>
                    <a:gd name="connsiteY3" fmla="*/ 809219 h 920266"/>
                    <a:gd name="connsiteX4" fmla="*/ 3248477 w 5472117"/>
                    <a:gd name="connsiteY4" fmla="*/ 823815 h 920266"/>
                    <a:gd name="connsiteX5" fmla="*/ 4301481 w 5472117"/>
                    <a:gd name="connsiteY5" fmla="*/ 920266 h 920266"/>
                    <a:gd name="connsiteX6" fmla="*/ 5472117 w 5472117"/>
                    <a:gd name="connsiteY6" fmla="*/ 1851 h 920266"/>
                    <a:gd name="connsiteX7" fmla="*/ 4846466 w 5472117"/>
                    <a:gd name="connsiteY7" fmla="*/ 0 h 920266"/>
                    <a:gd name="connsiteX8" fmla="*/ 3739647 w 5472117"/>
                    <a:gd name="connsiteY8" fmla="*/ 184495 h 920266"/>
                    <a:gd name="connsiteX9" fmla="*/ 1640787 w 5472117"/>
                    <a:gd name="connsiteY9" fmla="*/ 192945 h 920266"/>
                    <a:gd name="connsiteX10" fmla="*/ 913949 w 5472117"/>
                    <a:gd name="connsiteY10" fmla="*/ 313595 h 920266"/>
                    <a:gd name="connsiteX11" fmla="*/ 0 w 5472117"/>
                    <a:gd name="connsiteY11" fmla="*/ 549887 h 920266"/>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5472117 w 5472117"/>
                    <a:gd name="connsiteY6" fmla="*/ 26587 h 945002"/>
                    <a:gd name="connsiteX7" fmla="*/ 4858450 w 5472117"/>
                    <a:gd name="connsiteY7" fmla="*/ 0 h 945002"/>
                    <a:gd name="connsiteX8" fmla="*/ 3739647 w 5472117"/>
                    <a:gd name="connsiteY8" fmla="*/ 209231 h 945002"/>
                    <a:gd name="connsiteX9" fmla="*/ 1640787 w 5472117"/>
                    <a:gd name="connsiteY9" fmla="*/ 217681 h 945002"/>
                    <a:gd name="connsiteX10" fmla="*/ 913949 w 5472117"/>
                    <a:gd name="connsiteY10" fmla="*/ 338331 h 945002"/>
                    <a:gd name="connsiteX11" fmla="*/ 0 w 5472117"/>
                    <a:gd name="connsiteY11"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5168032 w 5472117"/>
                    <a:gd name="connsiteY6" fmla="*/ 252862 h 945002"/>
                    <a:gd name="connsiteX7" fmla="*/ 5472117 w 5472117"/>
                    <a:gd name="connsiteY7" fmla="*/ 26587 h 945002"/>
                    <a:gd name="connsiteX8" fmla="*/ 4858450 w 5472117"/>
                    <a:gd name="connsiteY8" fmla="*/ 0 h 945002"/>
                    <a:gd name="connsiteX9" fmla="*/ 3739647 w 5472117"/>
                    <a:gd name="connsiteY9" fmla="*/ 209231 h 945002"/>
                    <a:gd name="connsiteX10" fmla="*/ 1640787 w 5472117"/>
                    <a:gd name="connsiteY10" fmla="*/ 217681 h 945002"/>
                    <a:gd name="connsiteX11" fmla="*/ 913949 w 5472117"/>
                    <a:gd name="connsiteY11" fmla="*/ 338331 h 945002"/>
                    <a:gd name="connsiteX12" fmla="*/ 0 w 5472117"/>
                    <a:gd name="connsiteY12"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4592807 w 5472117"/>
                    <a:gd name="connsiteY6" fmla="*/ 681628 h 945002"/>
                    <a:gd name="connsiteX7" fmla="*/ 5168032 w 5472117"/>
                    <a:gd name="connsiteY7" fmla="*/ 252862 h 945002"/>
                    <a:gd name="connsiteX8" fmla="*/ 5472117 w 5472117"/>
                    <a:gd name="connsiteY8" fmla="*/ 26587 h 945002"/>
                    <a:gd name="connsiteX9" fmla="*/ 4858450 w 5472117"/>
                    <a:gd name="connsiteY9" fmla="*/ 0 h 945002"/>
                    <a:gd name="connsiteX10" fmla="*/ 3739647 w 5472117"/>
                    <a:gd name="connsiteY10" fmla="*/ 209231 h 945002"/>
                    <a:gd name="connsiteX11" fmla="*/ 1640787 w 5472117"/>
                    <a:gd name="connsiteY11" fmla="*/ 217681 h 945002"/>
                    <a:gd name="connsiteX12" fmla="*/ 913949 w 5472117"/>
                    <a:gd name="connsiteY12" fmla="*/ 338331 h 945002"/>
                    <a:gd name="connsiteX13" fmla="*/ 0 w 5472117"/>
                    <a:gd name="connsiteY13"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4592807 w 5472117"/>
                    <a:gd name="connsiteY6" fmla="*/ 681628 h 945002"/>
                    <a:gd name="connsiteX7" fmla="*/ 5439666 w 5472117"/>
                    <a:gd name="connsiteY7" fmla="*/ 263856 h 945002"/>
                    <a:gd name="connsiteX8" fmla="*/ 5472117 w 5472117"/>
                    <a:gd name="connsiteY8" fmla="*/ 26587 h 945002"/>
                    <a:gd name="connsiteX9" fmla="*/ 4858450 w 5472117"/>
                    <a:gd name="connsiteY9" fmla="*/ 0 h 945002"/>
                    <a:gd name="connsiteX10" fmla="*/ 3739647 w 5472117"/>
                    <a:gd name="connsiteY10" fmla="*/ 209231 h 945002"/>
                    <a:gd name="connsiteX11" fmla="*/ 1640787 w 5472117"/>
                    <a:gd name="connsiteY11" fmla="*/ 217681 h 945002"/>
                    <a:gd name="connsiteX12" fmla="*/ 913949 w 5472117"/>
                    <a:gd name="connsiteY12" fmla="*/ 338331 h 945002"/>
                    <a:gd name="connsiteX13" fmla="*/ 0 w 5472117"/>
                    <a:gd name="connsiteY13"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4592807 w 5472117"/>
                    <a:gd name="connsiteY6" fmla="*/ 681628 h 945002"/>
                    <a:gd name="connsiteX7" fmla="*/ 5327818 w 5472117"/>
                    <a:gd name="connsiteY7" fmla="*/ 406778 h 945002"/>
                    <a:gd name="connsiteX8" fmla="*/ 5472117 w 5472117"/>
                    <a:gd name="connsiteY8" fmla="*/ 26587 h 945002"/>
                    <a:gd name="connsiteX9" fmla="*/ 4858450 w 5472117"/>
                    <a:gd name="connsiteY9" fmla="*/ 0 h 945002"/>
                    <a:gd name="connsiteX10" fmla="*/ 3739647 w 5472117"/>
                    <a:gd name="connsiteY10" fmla="*/ 209231 h 945002"/>
                    <a:gd name="connsiteX11" fmla="*/ 1640787 w 5472117"/>
                    <a:gd name="connsiteY11" fmla="*/ 217681 h 945002"/>
                    <a:gd name="connsiteX12" fmla="*/ 913949 w 5472117"/>
                    <a:gd name="connsiteY12" fmla="*/ 338331 h 945002"/>
                    <a:gd name="connsiteX13" fmla="*/ 0 w 5472117"/>
                    <a:gd name="connsiteY13"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4816506 w 5472117"/>
                    <a:gd name="connsiteY6" fmla="*/ 736598 h 945002"/>
                    <a:gd name="connsiteX7" fmla="*/ 5327818 w 5472117"/>
                    <a:gd name="connsiteY7" fmla="*/ 406778 h 945002"/>
                    <a:gd name="connsiteX8" fmla="*/ 5472117 w 5472117"/>
                    <a:gd name="connsiteY8" fmla="*/ 26587 h 945002"/>
                    <a:gd name="connsiteX9" fmla="*/ 4858450 w 5472117"/>
                    <a:gd name="connsiteY9" fmla="*/ 0 h 945002"/>
                    <a:gd name="connsiteX10" fmla="*/ 3739647 w 5472117"/>
                    <a:gd name="connsiteY10" fmla="*/ 209231 h 945002"/>
                    <a:gd name="connsiteX11" fmla="*/ 1640787 w 5472117"/>
                    <a:gd name="connsiteY11" fmla="*/ 217681 h 945002"/>
                    <a:gd name="connsiteX12" fmla="*/ 913949 w 5472117"/>
                    <a:gd name="connsiteY12" fmla="*/ 338331 h 945002"/>
                    <a:gd name="connsiteX13" fmla="*/ 0 w 5472117"/>
                    <a:gd name="connsiteY13" fmla="*/ 574623 h 945002"/>
                    <a:gd name="connsiteX0" fmla="*/ 0 w 5328311"/>
                    <a:gd name="connsiteY0" fmla="*/ 574623 h 945002"/>
                    <a:gd name="connsiteX1" fmla="*/ 382484 w 5328311"/>
                    <a:gd name="connsiteY1" fmla="*/ 725604 h 945002"/>
                    <a:gd name="connsiteX2" fmla="*/ 1516954 w 5328311"/>
                    <a:gd name="connsiteY2" fmla="*/ 786071 h 945002"/>
                    <a:gd name="connsiteX3" fmla="*/ 2228581 w 5328311"/>
                    <a:gd name="connsiteY3" fmla="*/ 833955 h 945002"/>
                    <a:gd name="connsiteX4" fmla="*/ 3248477 w 5328311"/>
                    <a:gd name="connsiteY4" fmla="*/ 848551 h 945002"/>
                    <a:gd name="connsiteX5" fmla="*/ 4301481 w 5328311"/>
                    <a:gd name="connsiteY5" fmla="*/ 945002 h 945002"/>
                    <a:gd name="connsiteX6" fmla="*/ 4816506 w 5328311"/>
                    <a:gd name="connsiteY6" fmla="*/ 736598 h 945002"/>
                    <a:gd name="connsiteX7" fmla="*/ 5327818 w 5328311"/>
                    <a:gd name="connsiteY7" fmla="*/ 406778 h 945002"/>
                    <a:gd name="connsiteX8" fmla="*/ 5328311 w 5328311"/>
                    <a:gd name="connsiteY8" fmla="*/ 92551 h 945002"/>
                    <a:gd name="connsiteX9" fmla="*/ 4858450 w 5328311"/>
                    <a:gd name="connsiteY9" fmla="*/ 0 h 945002"/>
                    <a:gd name="connsiteX10" fmla="*/ 3739647 w 5328311"/>
                    <a:gd name="connsiteY10" fmla="*/ 209231 h 945002"/>
                    <a:gd name="connsiteX11" fmla="*/ 1640787 w 5328311"/>
                    <a:gd name="connsiteY11" fmla="*/ 217681 h 945002"/>
                    <a:gd name="connsiteX12" fmla="*/ 913949 w 5328311"/>
                    <a:gd name="connsiteY12" fmla="*/ 338331 h 945002"/>
                    <a:gd name="connsiteX13" fmla="*/ 0 w 5328311"/>
                    <a:gd name="connsiteY13" fmla="*/ 574623 h 945002"/>
                    <a:gd name="connsiteX0" fmla="*/ 0 w 5327818"/>
                    <a:gd name="connsiteY0" fmla="*/ 574623 h 945002"/>
                    <a:gd name="connsiteX1" fmla="*/ 382484 w 5327818"/>
                    <a:gd name="connsiteY1" fmla="*/ 725604 h 945002"/>
                    <a:gd name="connsiteX2" fmla="*/ 1516954 w 5327818"/>
                    <a:gd name="connsiteY2" fmla="*/ 786071 h 945002"/>
                    <a:gd name="connsiteX3" fmla="*/ 2228581 w 5327818"/>
                    <a:gd name="connsiteY3" fmla="*/ 833955 h 945002"/>
                    <a:gd name="connsiteX4" fmla="*/ 3248477 w 5327818"/>
                    <a:gd name="connsiteY4" fmla="*/ 848551 h 945002"/>
                    <a:gd name="connsiteX5" fmla="*/ 4301481 w 5327818"/>
                    <a:gd name="connsiteY5" fmla="*/ 945002 h 945002"/>
                    <a:gd name="connsiteX6" fmla="*/ 4816506 w 5327818"/>
                    <a:gd name="connsiteY6" fmla="*/ 736598 h 945002"/>
                    <a:gd name="connsiteX7" fmla="*/ 5327818 w 5327818"/>
                    <a:gd name="connsiteY7" fmla="*/ 406778 h 945002"/>
                    <a:gd name="connsiteX8" fmla="*/ 5216462 w 5327818"/>
                    <a:gd name="connsiteY8" fmla="*/ 125533 h 945002"/>
                    <a:gd name="connsiteX9" fmla="*/ 4858450 w 5327818"/>
                    <a:gd name="connsiteY9" fmla="*/ 0 h 945002"/>
                    <a:gd name="connsiteX10" fmla="*/ 3739647 w 5327818"/>
                    <a:gd name="connsiteY10" fmla="*/ 209231 h 945002"/>
                    <a:gd name="connsiteX11" fmla="*/ 1640787 w 5327818"/>
                    <a:gd name="connsiteY11" fmla="*/ 217681 h 945002"/>
                    <a:gd name="connsiteX12" fmla="*/ 913949 w 5327818"/>
                    <a:gd name="connsiteY12" fmla="*/ 338331 h 945002"/>
                    <a:gd name="connsiteX13" fmla="*/ 0 w 5327818"/>
                    <a:gd name="connsiteY13" fmla="*/ 574623 h 945002"/>
                    <a:gd name="connsiteX0" fmla="*/ 0 w 5216462"/>
                    <a:gd name="connsiteY0" fmla="*/ 574623 h 945002"/>
                    <a:gd name="connsiteX1" fmla="*/ 382484 w 5216462"/>
                    <a:gd name="connsiteY1" fmla="*/ 725604 h 945002"/>
                    <a:gd name="connsiteX2" fmla="*/ 1516954 w 5216462"/>
                    <a:gd name="connsiteY2" fmla="*/ 786071 h 945002"/>
                    <a:gd name="connsiteX3" fmla="*/ 2228581 w 5216462"/>
                    <a:gd name="connsiteY3" fmla="*/ 833955 h 945002"/>
                    <a:gd name="connsiteX4" fmla="*/ 3248477 w 5216462"/>
                    <a:gd name="connsiteY4" fmla="*/ 848551 h 945002"/>
                    <a:gd name="connsiteX5" fmla="*/ 4301481 w 5216462"/>
                    <a:gd name="connsiteY5" fmla="*/ 945002 h 945002"/>
                    <a:gd name="connsiteX6" fmla="*/ 4816506 w 5216462"/>
                    <a:gd name="connsiteY6" fmla="*/ 736598 h 945002"/>
                    <a:gd name="connsiteX7" fmla="*/ 5104120 w 5216462"/>
                    <a:gd name="connsiteY7" fmla="*/ 406778 h 945002"/>
                    <a:gd name="connsiteX8" fmla="*/ 5216462 w 5216462"/>
                    <a:gd name="connsiteY8" fmla="*/ 125533 h 945002"/>
                    <a:gd name="connsiteX9" fmla="*/ 4858450 w 5216462"/>
                    <a:gd name="connsiteY9" fmla="*/ 0 h 945002"/>
                    <a:gd name="connsiteX10" fmla="*/ 3739647 w 5216462"/>
                    <a:gd name="connsiteY10" fmla="*/ 209231 h 945002"/>
                    <a:gd name="connsiteX11" fmla="*/ 1640787 w 5216462"/>
                    <a:gd name="connsiteY11" fmla="*/ 217681 h 945002"/>
                    <a:gd name="connsiteX12" fmla="*/ 913949 w 5216462"/>
                    <a:gd name="connsiteY12" fmla="*/ 338331 h 945002"/>
                    <a:gd name="connsiteX13" fmla="*/ 0 w 5216462"/>
                    <a:gd name="connsiteY13" fmla="*/ 574623 h 945002"/>
                    <a:gd name="connsiteX0" fmla="*/ 0 w 5216462"/>
                    <a:gd name="connsiteY0" fmla="*/ 574623 h 945002"/>
                    <a:gd name="connsiteX1" fmla="*/ 382484 w 5216462"/>
                    <a:gd name="connsiteY1" fmla="*/ 725604 h 945002"/>
                    <a:gd name="connsiteX2" fmla="*/ 1516954 w 5216462"/>
                    <a:gd name="connsiteY2" fmla="*/ 786071 h 945002"/>
                    <a:gd name="connsiteX3" fmla="*/ 2228581 w 5216462"/>
                    <a:gd name="connsiteY3" fmla="*/ 833955 h 945002"/>
                    <a:gd name="connsiteX4" fmla="*/ 3248477 w 5216462"/>
                    <a:gd name="connsiteY4" fmla="*/ 848551 h 945002"/>
                    <a:gd name="connsiteX5" fmla="*/ 4301481 w 5216462"/>
                    <a:gd name="connsiteY5" fmla="*/ 945002 h 945002"/>
                    <a:gd name="connsiteX6" fmla="*/ 4768571 w 5216462"/>
                    <a:gd name="connsiteY6" fmla="*/ 670634 h 945002"/>
                    <a:gd name="connsiteX7" fmla="*/ 5104120 w 5216462"/>
                    <a:gd name="connsiteY7" fmla="*/ 406778 h 945002"/>
                    <a:gd name="connsiteX8" fmla="*/ 5216462 w 5216462"/>
                    <a:gd name="connsiteY8" fmla="*/ 125533 h 945002"/>
                    <a:gd name="connsiteX9" fmla="*/ 4858450 w 5216462"/>
                    <a:gd name="connsiteY9" fmla="*/ 0 h 945002"/>
                    <a:gd name="connsiteX10" fmla="*/ 3739647 w 5216462"/>
                    <a:gd name="connsiteY10" fmla="*/ 209231 h 945002"/>
                    <a:gd name="connsiteX11" fmla="*/ 1640787 w 5216462"/>
                    <a:gd name="connsiteY11" fmla="*/ 217681 h 945002"/>
                    <a:gd name="connsiteX12" fmla="*/ 913949 w 5216462"/>
                    <a:gd name="connsiteY12" fmla="*/ 338331 h 945002"/>
                    <a:gd name="connsiteX13" fmla="*/ 0 w 5216462"/>
                    <a:gd name="connsiteY13" fmla="*/ 574623 h 945002"/>
                    <a:gd name="connsiteX0" fmla="*/ 0 w 5216462"/>
                    <a:gd name="connsiteY0" fmla="*/ 574623 h 879038"/>
                    <a:gd name="connsiteX1" fmla="*/ 382484 w 5216462"/>
                    <a:gd name="connsiteY1" fmla="*/ 725604 h 879038"/>
                    <a:gd name="connsiteX2" fmla="*/ 1516954 w 5216462"/>
                    <a:gd name="connsiteY2" fmla="*/ 786071 h 879038"/>
                    <a:gd name="connsiteX3" fmla="*/ 2228581 w 5216462"/>
                    <a:gd name="connsiteY3" fmla="*/ 833955 h 879038"/>
                    <a:gd name="connsiteX4" fmla="*/ 3248477 w 5216462"/>
                    <a:gd name="connsiteY4" fmla="*/ 848551 h 879038"/>
                    <a:gd name="connsiteX5" fmla="*/ 4301481 w 5216462"/>
                    <a:gd name="connsiteY5" fmla="*/ 879038 h 879038"/>
                    <a:gd name="connsiteX6" fmla="*/ 4768571 w 5216462"/>
                    <a:gd name="connsiteY6" fmla="*/ 670634 h 879038"/>
                    <a:gd name="connsiteX7" fmla="*/ 5104120 w 5216462"/>
                    <a:gd name="connsiteY7" fmla="*/ 406778 h 879038"/>
                    <a:gd name="connsiteX8" fmla="*/ 5216462 w 5216462"/>
                    <a:gd name="connsiteY8" fmla="*/ 125533 h 879038"/>
                    <a:gd name="connsiteX9" fmla="*/ 4858450 w 5216462"/>
                    <a:gd name="connsiteY9" fmla="*/ 0 h 879038"/>
                    <a:gd name="connsiteX10" fmla="*/ 3739647 w 5216462"/>
                    <a:gd name="connsiteY10" fmla="*/ 209231 h 879038"/>
                    <a:gd name="connsiteX11" fmla="*/ 1640787 w 5216462"/>
                    <a:gd name="connsiteY11" fmla="*/ 217681 h 879038"/>
                    <a:gd name="connsiteX12" fmla="*/ 913949 w 5216462"/>
                    <a:gd name="connsiteY12" fmla="*/ 338331 h 879038"/>
                    <a:gd name="connsiteX13" fmla="*/ 0 w 5216462"/>
                    <a:gd name="connsiteY13" fmla="*/ 574623 h 879038"/>
                    <a:gd name="connsiteX0" fmla="*/ 0 w 5184505"/>
                    <a:gd name="connsiteY0" fmla="*/ 574623 h 879038"/>
                    <a:gd name="connsiteX1" fmla="*/ 382484 w 5184505"/>
                    <a:gd name="connsiteY1" fmla="*/ 725604 h 879038"/>
                    <a:gd name="connsiteX2" fmla="*/ 1516954 w 5184505"/>
                    <a:gd name="connsiteY2" fmla="*/ 786071 h 879038"/>
                    <a:gd name="connsiteX3" fmla="*/ 2228581 w 5184505"/>
                    <a:gd name="connsiteY3" fmla="*/ 833955 h 879038"/>
                    <a:gd name="connsiteX4" fmla="*/ 3248477 w 5184505"/>
                    <a:gd name="connsiteY4" fmla="*/ 848551 h 879038"/>
                    <a:gd name="connsiteX5" fmla="*/ 4301481 w 5184505"/>
                    <a:gd name="connsiteY5" fmla="*/ 879038 h 879038"/>
                    <a:gd name="connsiteX6" fmla="*/ 4768571 w 5184505"/>
                    <a:gd name="connsiteY6" fmla="*/ 670634 h 879038"/>
                    <a:gd name="connsiteX7" fmla="*/ 5104120 w 5184505"/>
                    <a:gd name="connsiteY7" fmla="*/ 406778 h 879038"/>
                    <a:gd name="connsiteX8" fmla="*/ 5184505 w 5184505"/>
                    <a:gd name="connsiteY8" fmla="*/ 142024 h 879038"/>
                    <a:gd name="connsiteX9" fmla="*/ 4858450 w 5184505"/>
                    <a:gd name="connsiteY9" fmla="*/ 0 h 879038"/>
                    <a:gd name="connsiteX10" fmla="*/ 3739647 w 5184505"/>
                    <a:gd name="connsiteY10" fmla="*/ 209231 h 879038"/>
                    <a:gd name="connsiteX11" fmla="*/ 1640787 w 5184505"/>
                    <a:gd name="connsiteY11" fmla="*/ 217681 h 879038"/>
                    <a:gd name="connsiteX12" fmla="*/ 913949 w 5184505"/>
                    <a:gd name="connsiteY12" fmla="*/ 338331 h 879038"/>
                    <a:gd name="connsiteX13" fmla="*/ 0 w 5184505"/>
                    <a:gd name="connsiteY13" fmla="*/ 574623 h 879038"/>
                    <a:gd name="connsiteX0" fmla="*/ 0 w 5104120"/>
                    <a:gd name="connsiteY0" fmla="*/ 574623 h 879038"/>
                    <a:gd name="connsiteX1" fmla="*/ 382484 w 5104120"/>
                    <a:gd name="connsiteY1" fmla="*/ 725604 h 879038"/>
                    <a:gd name="connsiteX2" fmla="*/ 1516954 w 5104120"/>
                    <a:gd name="connsiteY2" fmla="*/ 786071 h 879038"/>
                    <a:gd name="connsiteX3" fmla="*/ 2228581 w 5104120"/>
                    <a:gd name="connsiteY3" fmla="*/ 833955 h 879038"/>
                    <a:gd name="connsiteX4" fmla="*/ 3248477 w 5104120"/>
                    <a:gd name="connsiteY4" fmla="*/ 848551 h 879038"/>
                    <a:gd name="connsiteX5" fmla="*/ 4301481 w 5104120"/>
                    <a:gd name="connsiteY5" fmla="*/ 879038 h 879038"/>
                    <a:gd name="connsiteX6" fmla="*/ 4768571 w 5104120"/>
                    <a:gd name="connsiteY6" fmla="*/ 670634 h 879038"/>
                    <a:gd name="connsiteX7" fmla="*/ 5104120 w 5104120"/>
                    <a:gd name="connsiteY7" fmla="*/ 406778 h 879038"/>
                    <a:gd name="connsiteX8" fmla="*/ 5040699 w 5104120"/>
                    <a:gd name="connsiteY8" fmla="*/ 153018 h 879038"/>
                    <a:gd name="connsiteX9" fmla="*/ 4858450 w 5104120"/>
                    <a:gd name="connsiteY9" fmla="*/ 0 h 879038"/>
                    <a:gd name="connsiteX10" fmla="*/ 3739647 w 5104120"/>
                    <a:gd name="connsiteY10" fmla="*/ 209231 h 879038"/>
                    <a:gd name="connsiteX11" fmla="*/ 1640787 w 5104120"/>
                    <a:gd name="connsiteY11" fmla="*/ 217681 h 879038"/>
                    <a:gd name="connsiteX12" fmla="*/ 913949 w 5104120"/>
                    <a:gd name="connsiteY12" fmla="*/ 338331 h 879038"/>
                    <a:gd name="connsiteX13" fmla="*/ 0 w 5104120"/>
                    <a:gd name="connsiteY13" fmla="*/ 574623 h 879038"/>
                    <a:gd name="connsiteX0" fmla="*/ 0 w 5040699"/>
                    <a:gd name="connsiteY0" fmla="*/ 574623 h 879038"/>
                    <a:gd name="connsiteX1" fmla="*/ 382484 w 5040699"/>
                    <a:gd name="connsiteY1" fmla="*/ 725604 h 879038"/>
                    <a:gd name="connsiteX2" fmla="*/ 1516954 w 5040699"/>
                    <a:gd name="connsiteY2" fmla="*/ 786071 h 879038"/>
                    <a:gd name="connsiteX3" fmla="*/ 2228581 w 5040699"/>
                    <a:gd name="connsiteY3" fmla="*/ 833955 h 879038"/>
                    <a:gd name="connsiteX4" fmla="*/ 3248477 w 5040699"/>
                    <a:gd name="connsiteY4" fmla="*/ 848551 h 879038"/>
                    <a:gd name="connsiteX5" fmla="*/ 4301481 w 5040699"/>
                    <a:gd name="connsiteY5" fmla="*/ 879038 h 879038"/>
                    <a:gd name="connsiteX6" fmla="*/ 4768571 w 5040699"/>
                    <a:gd name="connsiteY6" fmla="*/ 670634 h 879038"/>
                    <a:gd name="connsiteX7" fmla="*/ 5040206 w 5040699"/>
                    <a:gd name="connsiteY7" fmla="*/ 395784 h 879038"/>
                    <a:gd name="connsiteX8" fmla="*/ 5040699 w 5040699"/>
                    <a:gd name="connsiteY8" fmla="*/ 153018 h 879038"/>
                    <a:gd name="connsiteX9" fmla="*/ 4858450 w 5040699"/>
                    <a:gd name="connsiteY9" fmla="*/ 0 h 879038"/>
                    <a:gd name="connsiteX10" fmla="*/ 3739647 w 5040699"/>
                    <a:gd name="connsiteY10" fmla="*/ 209231 h 879038"/>
                    <a:gd name="connsiteX11" fmla="*/ 1640787 w 5040699"/>
                    <a:gd name="connsiteY11" fmla="*/ 217681 h 879038"/>
                    <a:gd name="connsiteX12" fmla="*/ 913949 w 5040699"/>
                    <a:gd name="connsiteY12" fmla="*/ 338331 h 879038"/>
                    <a:gd name="connsiteX13" fmla="*/ 0 w 5040699"/>
                    <a:gd name="connsiteY13" fmla="*/ 574623 h 879038"/>
                    <a:gd name="connsiteX0" fmla="*/ 0 w 5040699"/>
                    <a:gd name="connsiteY0" fmla="*/ 574623 h 879038"/>
                    <a:gd name="connsiteX1" fmla="*/ 382484 w 5040699"/>
                    <a:gd name="connsiteY1" fmla="*/ 725604 h 879038"/>
                    <a:gd name="connsiteX2" fmla="*/ 1516954 w 5040699"/>
                    <a:gd name="connsiteY2" fmla="*/ 786071 h 879038"/>
                    <a:gd name="connsiteX3" fmla="*/ 2228581 w 5040699"/>
                    <a:gd name="connsiteY3" fmla="*/ 833955 h 879038"/>
                    <a:gd name="connsiteX4" fmla="*/ 3248477 w 5040699"/>
                    <a:gd name="connsiteY4" fmla="*/ 848551 h 879038"/>
                    <a:gd name="connsiteX5" fmla="*/ 4301481 w 5040699"/>
                    <a:gd name="connsiteY5" fmla="*/ 879038 h 879038"/>
                    <a:gd name="connsiteX6" fmla="*/ 4832485 w 5040699"/>
                    <a:gd name="connsiteY6" fmla="*/ 670634 h 879038"/>
                    <a:gd name="connsiteX7" fmla="*/ 5040206 w 5040699"/>
                    <a:gd name="connsiteY7" fmla="*/ 395784 h 879038"/>
                    <a:gd name="connsiteX8" fmla="*/ 5040699 w 5040699"/>
                    <a:gd name="connsiteY8" fmla="*/ 153018 h 879038"/>
                    <a:gd name="connsiteX9" fmla="*/ 4858450 w 5040699"/>
                    <a:gd name="connsiteY9" fmla="*/ 0 h 879038"/>
                    <a:gd name="connsiteX10" fmla="*/ 3739647 w 5040699"/>
                    <a:gd name="connsiteY10" fmla="*/ 209231 h 879038"/>
                    <a:gd name="connsiteX11" fmla="*/ 1640787 w 5040699"/>
                    <a:gd name="connsiteY11" fmla="*/ 217681 h 879038"/>
                    <a:gd name="connsiteX12" fmla="*/ 913949 w 5040699"/>
                    <a:gd name="connsiteY12" fmla="*/ 338331 h 879038"/>
                    <a:gd name="connsiteX13" fmla="*/ 0 w 5040699"/>
                    <a:gd name="connsiteY13" fmla="*/ 574623 h 879038"/>
                    <a:gd name="connsiteX0" fmla="*/ 0 w 5040699"/>
                    <a:gd name="connsiteY0" fmla="*/ 574623 h 879038"/>
                    <a:gd name="connsiteX1" fmla="*/ 382484 w 5040699"/>
                    <a:gd name="connsiteY1" fmla="*/ 725604 h 879038"/>
                    <a:gd name="connsiteX2" fmla="*/ 1516954 w 5040699"/>
                    <a:gd name="connsiteY2" fmla="*/ 786071 h 879038"/>
                    <a:gd name="connsiteX3" fmla="*/ 2228581 w 5040699"/>
                    <a:gd name="connsiteY3" fmla="*/ 833955 h 879038"/>
                    <a:gd name="connsiteX4" fmla="*/ 3248477 w 5040699"/>
                    <a:gd name="connsiteY4" fmla="*/ 848551 h 879038"/>
                    <a:gd name="connsiteX5" fmla="*/ 4301481 w 5040699"/>
                    <a:gd name="connsiteY5" fmla="*/ 879038 h 879038"/>
                    <a:gd name="connsiteX6" fmla="*/ 4800528 w 5040699"/>
                    <a:gd name="connsiteY6" fmla="*/ 725604 h 879038"/>
                    <a:gd name="connsiteX7" fmla="*/ 5040206 w 5040699"/>
                    <a:gd name="connsiteY7" fmla="*/ 395784 h 879038"/>
                    <a:gd name="connsiteX8" fmla="*/ 5040699 w 5040699"/>
                    <a:gd name="connsiteY8" fmla="*/ 153018 h 879038"/>
                    <a:gd name="connsiteX9" fmla="*/ 4858450 w 5040699"/>
                    <a:gd name="connsiteY9" fmla="*/ 0 h 879038"/>
                    <a:gd name="connsiteX10" fmla="*/ 3739647 w 5040699"/>
                    <a:gd name="connsiteY10" fmla="*/ 209231 h 879038"/>
                    <a:gd name="connsiteX11" fmla="*/ 1640787 w 5040699"/>
                    <a:gd name="connsiteY11" fmla="*/ 217681 h 879038"/>
                    <a:gd name="connsiteX12" fmla="*/ 913949 w 5040699"/>
                    <a:gd name="connsiteY12" fmla="*/ 338331 h 879038"/>
                    <a:gd name="connsiteX13" fmla="*/ 0 w 5040699"/>
                    <a:gd name="connsiteY13" fmla="*/ 574623 h 879038"/>
                    <a:gd name="connsiteX0" fmla="*/ 0 w 5040699"/>
                    <a:gd name="connsiteY0" fmla="*/ 574623 h 868044"/>
                    <a:gd name="connsiteX1" fmla="*/ 382484 w 5040699"/>
                    <a:gd name="connsiteY1" fmla="*/ 725604 h 868044"/>
                    <a:gd name="connsiteX2" fmla="*/ 1516954 w 5040699"/>
                    <a:gd name="connsiteY2" fmla="*/ 786071 h 868044"/>
                    <a:gd name="connsiteX3" fmla="*/ 2228581 w 5040699"/>
                    <a:gd name="connsiteY3" fmla="*/ 833955 h 868044"/>
                    <a:gd name="connsiteX4" fmla="*/ 3248477 w 5040699"/>
                    <a:gd name="connsiteY4" fmla="*/ 848551 h 868044"/>
                    <a:gd name="connsiteX5" fmla="*/ 4493223 w 5040699"/>
                    <a:gd name="connsiteY5" fmla="*/ 868044 h 868044"/>
                    <a:gd name="connsiteX6" fmla="*/ 4800528 w 5040699"/>
                    <a:gd name="connsiteY6" fmla="*/ 725604 h 868044"/>
                    <a:gd name="connsiteX7" fmla="*/ 5040206 w 5040699"/>
                    <a:gd name="connsiteY7" fmla="*/ 395784 h 868044"/>
                    <a:gd name="connsiteX8" fmla="*/ 5040699 w 5040699"/>
                    <a:gd name="connsiteY8" fmla="*/ 153018 h 868044"/>
                    <a:gd name="connsiteX9" fmla="*/ 4858450 w 5040699"/>
                    <a:gd name="connsiteY9" fmla="*/ 0 h 868044"/>
                    <a:gd name="connsiteX10" fmla="*/ 3739647 w 5040699"/>
                    <a:gd name="connsiteY10" fmla="*/ 209231 h 868044"/>
                    <a:gd name="connsiteX11" fmla="*/ 1640787 w 5040699"/>
                    <a:gd name="connsiteY11" fmla="*/ 217681 h 868044"/>
                    <a:gd name="connsiteX12" fmla="*/ 913949 w 5040699"/>
                    <a:gd name="connsiteY12" fmla="*/ 338331 h 868044"/>
                    <a:gd name="connsiteX13" fmla="*/ 0 w 5040699"/>
                    <a:gd name="connsiteY13" fmla="*/ 574623 h 868044"/>
                    <a:gd name="connsiteX0" fmla="*/ 0 w 5104120"/>
                    <a:gd name="connsiteY0" fmla="*/ 574623 h 868044"/>
                    <a:gd name="connsiteX1" fmla="*/ 382484 w 5104120"/>
                    <a:gd name="connsiteY1" fmla="*/ 725604 h 868044"/>
                    <a:gd name="connsiteX2" fmla="*/ 1516954 w 5104120"/>
                    <a:gd name="connsiteY2" fmla="*/ 786071 h 868044"/>
                    <a:gd name="connsiteX3" fmla="*/ 2228581 w 5104120"/>
                    <a:gd name="connsiteY3" fmla="*/ 833955 h 868044"/>
                    <a:gd name="connsiteX4" fmla="*/ 3248477 w 5104120"/>
                    <a:gd name="connsiteY4" fmla="*/ 848551 h 868044"/>
                    <a:gd name="connsiteX5" fmla="*/ 4493223 w 5104120"/>
                    <a:gd name="connsiteY5" fmla="*/ 868044 h 868044"/>
                    <a:gd name="connsiteX6" fmla="*/ 4800528 w 5104120"/>
                    <a:gd name="connsiteY6" fmla="*/ 725604 h 868044"/>
                    <a:gd name="connsiteX7" fmla="*/ 5104120 w 5104120"/>
                    <a:gd name="connsiteY7" fmla="*/ 472742 h 868044"/>
                    <a:gd name="connsiteX8" fmla="*/ 5040699 w 5104120"/>
                    <a:gd name="connsiteY8" fmla="*/ 153018 h 868044"/>
                    <a:gd name="connsiteX9" fmla="*/ 4858450 w 5104120"/>
                    <a:gd name="connsiteY9" fmla="*/ 0 h 868044"/>
                    <a:gd name="connsiteX10" fmla="*/ 3739647 w 5104120"/>
                    <a:gd name="connsiteY10" fmla="*/ 209231 h 868044"/>
                    <a:gd name="connsiteX11" fmla="*/ 1640787 w 5104120"/>
                    <a:gd name="connsiteY11" fmla="*/ 217681 h 868044"/>
                    <a:gd name="connsiteX12" fmla="*/ 913949 w 5104120"/>
                    <a:gd name="connsiteY12" fmla="*/ 338331 h 868044"/>
                    <a:gd name="connsiteX13" fmla="*/ 0 w 5104120"/>
                    <a:gd name="connsiteY13" fmla="*/ 574623 h 868044"/>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48477 w 5104120"/>
                    <a:gd name="connsiteY4" fmla="*/ 848551 h 884535"/>
                    <a:gd name="connsiteX5" fmla="*/ 4493223 w 5104120"/>
                    <a:gd name="connsiteY5" fmla="*/ 884535 h 884535"/>
                    <a:gd name="connsiteX6" fmla="*/ 4800528 w 5104120"/>
                    <a:gd name="connsiteY6" fmla="*/ 725604 h 884535"/>
                    <a:gd name="connsiteX7" fmla="*/ 5104120 w 5104120"/>
                    <a:gd name="connsiteY7" fmla="*/ 472742 h 884535"/>
                    <a:gd name="connsiteX8" fmla="*/ 5040699 w 5104120"/>
                    <a:gd name="connsiteY8" fmla="*/ 153018 h 884535"/>
                    <a:gd name="connsiteX9" fmla="*/ 4858450 w 5104120"/>
                    <a:gd name="connsiteY9" fmla="*/ 0 h 884535"/>
                    <a:gd name="connsiteX10" fmla="*/ 3739647 w 5104120"/>
                    <a:gd name="connsiteY10" fmla="*/ 209231 h 884535"/>
                    <a:gd name="connsiteX11" fmla="*/ 1640787 w 5104120"/>
                    <a:gd name="connsiteY11" fmla="*/ 217681 h 884535"/>
                    <a:gd name="connsiteX12" fmla="*/ 913949 w 5104120"/>
                    <a:gd name="connsiteY12" fmla="*/ 338331 h 884535"/>
                    <a:gd name="connsiteX13" fmla="*/ 0 w 5104120"/>
                    <a:gd name="connsiteY13"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4493223 w 5104120"/>
                    <a:gd name="connsiteY5" fmla="*/ 884535 h 884535"/>
                    <a:gd name="connsiteX6" fmla="*/ 4800528 w 5104120"/>
                    <a:gd name="connsiteY6" fmla="*/ 725604 h 884535"/>
                    <a:gd name="connsiteX7" fmla="*/ 5104120 w 5104120"/>
                    <a:gd name="connsiteY7" fmla="*/ 472742 h 884535"/>
                    <a:gd name="connsiteX8" fmla="*/ 5040699 w 5104120"/>
                    <a:gd name="connsiteY8" fmla="*/ 153018 h 884535"/>
                    <a:gd name="connsiteX9" fmla="*/ 4858450 w 5104120"/>
                    <a:gd name="connsiteY9" fmla="*/ 0 h 884535"/>
                    <a:gd name="connsiteX10" fmla="*/ 3739647 w 5104120"/>
                    <a:gd name="connsiteY10" fmla="*/ 209231 h 884535"/>
                    <a:gd name="connsiteX11" fmla="*/ 1640787 w 5104120"/>
                    <a:gd name="connsiteY11" fmla="*/ 217681 h 884535"/>
                    <a:gd name="connsiteX12" fmla="*/ 913949 w 5104120"/>
                    <a:gd name="connsiteY12" fmla="*/ 338331 h 884535"/>
                    <a:gd name="connsiteX13" fmla="*/ 0 w 5104120"/>
                    <a:gd name="connsiteY13"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4493223 w 5104120"/>
                    <a:gd name="connsiteY5" fmla="*/ 884535 h 884535"/>
                    <a:gd name="connsiteX6" fmla="*/ 4800528 w 5104120"/>
                    <a:gd name="connsiteY6" fmla="*/ 725604 h 884535"/>
                    <a:gd name="connsiteX7" fmla="*/ 5104120 w 5104120"/>
                    <a:gd name="connsiteY7" fmla="*/ 472742 h 884535"/>
                    <a:gd name="connsiteX8" fmla="*/ 5040699 w 5104120"/>
                    <a:gd name="connsiteY8" fmla="*/ 153018 h 884535"/>
                    <a:gd name="connsiteX9" fmla="*/ 4858450 w 5104120"/>
                    <a:gd name="connsiteY9" fmla="*/ 0 h 884535"/>
                    <a:gd name="connsiteX10" fmla="*/ 3739647 w 5104120"/>
                    <a:gd name="connsiteY10" fmla="*/ 209231 h 884535"/>
                    <a:gd name="connsiteX11" fmla="*/ 1640787 w 5104120"/>
                    <a:gd name="connsiteY11" fmla="*/ 217681 h 884535"/>
                    <a:gd name="connsiteX12" fmla="*/ 913949 w 5104120"/>
                    <a:gd name="connsiteY12" fmla="*/ 338331 h 884535"/>
                    <a:gd name="connsiteX13" fmla="*/ 0 w 5104120"/>
                    <a:gd name="connsiteY13"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3941686 w 5104120"/>
                    <a:gd name="connsiteY5" fmla="*/ 874021 h 884535"/>
                    <a:gd name="connsiteX6" fmla="*/ 4493223 w 5104120"/>
                    <a:gd name="connsiteY6" fmla="*/ 884535 h 884535"/>
                    <a:gd name="connsiteX7" fmla="*/ 4800528 w 5104120"/>
                    <a:gd name="connsiteY7" fmla="*/ 725604 h 884535"/>
                    <a:gd name="connsiteX8" fmla="*/ 5104120 w 5104120"/>
                    <a:gd name="connsiteY8" fmla="*/ 472742 h 884535"/>
                    <a:gd name="connsiteX9" fmla="*/ 5040699 w 5104120"/>
                    <a:gd name="connsiteY9" fmla="*/ 153018 h 884535"/>
                    <a:gd name="connsiteX10" fmla="*/ 4858450 w 5104120"/>
                    <a:gd name="connsiteY10" fmla="*/ 0 h 884535"/>
                    <a:gd name="connsiteX11" fmla="*/ 3739647 w 5104120"/>
                    <a:gd name="connsiteY11" fmla="*/ 209231 h 884535"/>
                    <a:gd name="connsiteX12" fmla="*/ 1640787 w 5104120"/>
                    <a:gd name="connsiteY12" fmla="*/ 217681 h 884535"/>
                    <a:gd name="connsiteX13" fmla="*/ 913949 w 5104120"/>
                    <a:gd name="connsiteY13" fmla="*/ 338331 h 884535"/>
                    <a:gd name="connsiteX14" fmla="*/ 0 w 5104120"/>
                    <a:gd name="connsiteY14"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3941686 w 5104120"/>
                    <a:gd name="connsiteY5" fmla="*/ 882267 h 884535"/>
                    <a:gd name="connsiteX6" fmla="*/ 4493223 w 5104120"/>
                    <a:gd name="connsiteY6" fmla="*/ 884535 h 884535"/>
                    <a:gd name="connsiteX7" fmla="*/ 4800528 w 5104120"/>
                    <a:gd name="connsiteY7" fmla="*/ 725604 h 884535"/>
                    <a:gd name="connsiteX8" fmla="*/ 5104120 w 5104120"/>
                    <a:gd name="connsiteY8" fmla="*/ 472742 h 884535"/>
                    <a:gd name="connsiteX9" fmla="*/ 5040699 w 5104120"/>
                    <a:gd name="connsiteY9" fmla="*/ 153018 h 884535"/>
                    <a:gd name="connsiteX10" fmla="*/ 4858450 w 5104120"/>
                    <a:gd name="connsiteY10" fmla="*/ 0 h 884535"/>
                    <a:gd name="connsiteX11" fmla="*/ 3739647 w 5104120"/>
                    <a:gd name="connsiteY11" fmla="*/ 209231 h 884535"/>
                    <a:gd name="connsiteX12" fmla="*/ 1640787 w 5104120"/>
                    <a:gd name="connsiteY12" fmla="*/ 217681 h 884535"/>
                    <a:gd name="connsiteX13" fmla="*/ 913949 w 5104120"/>
                    <a:gd name="connsiteY13" fmla="*/ 338331 h 884535"/>
                    <a:gd name="connsiteX14" fmla="*/ 0 w 5104120"/>
                    <a:gd name="connsiteY14"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3941686 w 5104120"/>
                    <a:gd name="connsiteY5" fmla="*/ 882267 h 884535"/>
                    <a:gd name="connsiteX6" fmla="*/ 4493223 w 5104120"/>
                    <a:gd name="connsiteY6" fmla="*/ 884535 h 884535"/>
                    <a:gd name="connsiteX7" fmla="*/ 4800528 w 5104120"/>
                    <a:gd name="connsiteY7" fmla="*/ 725604 h 884535"/>
                    <a:gd name="connsiteX8" fmla="*/ 5104120 w 5104120"/>
                    <a:gd name="connsiteY8" fmla="*/ 472742 h 884535"/>
                    <a:gd name="connsiteX9" fmla="*/ 5040699 w 5104120"/>
                    <a:gd name="connsiteY9" fmla="*/ 153018 h 884535"/>
                    <a:gd name="connsiteX10" fmla="*/ 4858450 w 5104120"/>
                    <a:gd name="connsiteY10" fmla="*/ 0 h 884535"/>
                    <a:gd name="connsiteX11" fmla="*/ 3739647 w 5104120"/>
                    <a:gd name="connsiteY11" fmla="*/ 209231 h 884535"/>
                    <a:gd name="connsiteX12" fmla="*/ 1640787 w 5104120"/>
                    <a:gd name="connsiteY12" fmla="*/ 217681 h 884535"/>
                    <a:gd name="connsiteX13" fmla="*/ 913949 w 5104120"/>
                    <a:gd name="connsiteY13" fmla="*/ 338331 h 884535"/>
                    <a:gd name="connsiteX14" fmla="*/ 0 w 5104120"/>
                    <a:gd name="connsiteY14" fmla="*/ 574623 h 88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4120" h="884535">
                      <a:moveTo>
                        <a:pt x="0" y="574623"/>
                      </a:moveTo>
                      <a:lnTo>
                        <a:pt x="382484" y="725604"/>
                      </a:lnTo>
                      <a:lnTo>
                        <a:pt x="1516954" y="786071"/>
                      </a:lnTo>
                      <a:lnTo>
                        <a:pt x="2228581" y="833955"/>
                      </a:lnTo>
                      <a:lnTo>
                        <a:pt x="3284429" y="848551"/>
                      </a:lnTo>
                      <a:lnTo>
                        <a:pt x="3941686" y="882267"/>
                      </a:lnTo>
                      <a:lnTo>
                        <a:pt x="4493223" y="884535"/>
                      </a:lnTo>
                      <a:lnTo>
                        <a:pt x="4800528" y="725604"/>
                      </a:lnTo>
                      <a:lnTo>
                        <a:pt x="5104120" y="472742"/>
                      </a:lnTo>
                      <a:cubicBezTo>
                        <a:pt x="5104284" y="368000"/>
                        <a:pt x="5040535" y="257760"/>
                        <a:pt x="5040699" y="153018"/>
                      </a:cubicBezTo>
                      <a:lnTo>
                        <a:pt x="4858450" y="0"/>
                      </a:lnTo>
                      <a:lnTo>
                        <a:pt x="3739647" y="209231"/>
                      </a:lnTo>
                      <a:lnTo>
                        <a:pt x="1640787" y="217681"/>
                      </a:lnTo>
                      <a:lnTo>
                        <a:pt x="913949" y="338331"/>
                      </a:lnTo>
                      <a:lnTo>
                        <a:pt x="0" y="574623"/>
                      </a:lnTo>
                      <a:close/>
                    </a:path>
                  </a:pathLst>
                </a:custGeom>
                <a:solidFill>
                  <a:schemeClr val="tx1">
                    <a:alpha val="58000"/>
                  </a:schemeClr>
                </a:solidFill>
                <a:ln w="9525">
                  <a:noFill/>
                  <a:round/>
                  <a:headEnd/>
                  <a:tailEnd/>
                </a:ln>
                <a:effectLst>
                  <a:softEdge rad="254000"/>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grpSp>
              <p:nvGrpSpPr>
                <p:cNvPr id="51" name="グループ化 50"/>
                <p:cNvGrpSpPr/>
                <p:nvPr/>
              </p:nvGrpSpPr>
              <p:grpSpPr>
                <a:xfrm>
                  <a:off x="2720752" y="1415865"/>
                  <a:ext cx="3862750" cy="3831592"/>
                  <a:chOff x="2072680" y="1415865"/>
                  <a:chExt cx="3862750" cy="3831592"/>
                </a:xfrm>
              </p:grpSpPr>
              <p:pic>
                <p:nvPicPr>
                  <p:cNvPr id="71" name="図 70"/>
                  <p:cNvPicPr>
                    <a:picLocks noChangeAspect="1"/>
                  </p:cNvPicPr>
                  <p:nvPr/>
                </p:nvPicPr>
                <p:blipFill>
                  <a:blip r:embed="rId3"/>
                  <a:srcRect l="14449" t="6744" r="10032" b="9105"/>
                  <a:stretch>
                    <a:fillRect/>
                  </a:stretch>
                </p:blipFill>
                <p:spPr>
                  <a:xfrm>
                    <a:off x="2072680" y="1415865"/>
                    <a:ext cx="3862750" cy="3831592"/>
                  </a:xfrm>
                  <a:custGeom>
                    <a:avLst/>
                    <a:gdLst>
                      <a:gd name="connsiteX0" fmla="*/ 1112023 w 4872832"/>
                      <a:gd name="connsiteY0" fmla="*/ 0 h 4833526"/>
                      <a:gd name="connsiteX1" fmla="*/ 1862933 w 4872832"/>
                      <a:gd name="connsiteY1" fmla="*/ 332011 h 4833526"/>
                      <a:gd name="connsiteX2" fmla="*/ 1862933 w 4872832"/>
                      <a:gd name="connsiteY2" fmla="*/ 370111 h 4833526"/>
                      <a:gd name="connsiteX3" fmla="*/ 2039145 w 4872832"/>
                      <a:gd name="connsiteY3" fmla="*/ 148655 h 4833526"/>
                      <a:gd name="connsiteX4" fmla="*/ 2739233 w 4872832"/>
                      <a:gd name="connsiteY4" fmla="*/ 493936 h 4833526"/>
                      <a:gd name="connsiteX5" fmla="*/ 3702845 w 4872832"/>
                      <a:gd name="connsiteY5" fmla="*/ 1476599 h 4833526"/>
                      <a:gd name="connsiteX6" fmla="*/ 3601245 w 4872832"/>
                      <a:gd name="connsiteY6" fmla="*/ 1575024 h 4833526"/>
                      <a:gd name="connsiteX7" fmla="*/ 3946526 w 4872832"/>
                      <a:gd name="connsiteY7" fmla="*/ 1658368 h 4833526"/>
                      <a:gd name="connsiteX8" fmla="*/ 4429920 w 4872832"/>
                      <a:gd name="connsiteY8" fmla="*/ 3270473 h 4833526"/>
                      <a:gd name="connsiteX9" fmla="*/ 4872832 w 4872832"/>
                      <a:gd name="connsiteY9" fmla="*/ 3508598 h 4833526"/>
                      <a:gd name="connsiteX10" fmla="*/ 4601369 w 4872832"/>
                      <a:gd name="connsiteY10" fmla="*/ 4077715 h 4833526"/>
                      <a:gd name="connsiteX11" fmla="*/ 3918426 w 4872832"/>
                      <a:gd name="connsiteY11" fmla="*/ 4833526 h 4833526"/>
                      <a:gd name="connsiteX12" fmla="*/ 1296194 w 4872832"/>
                      <a:gd name="connsiteY12" fmla="*/ 4546822 h 4833526"/>
                      <a:gd name="connsiteX13" fmla="*/ 1081883 w 4872832"/>
                      <a:gd name="connsiteY13" fmla="*/ 4646833 h 4833526"/>
                      <a:gd name="connsiteX14" fmla="*/ 17938 w 4872832"/>
                      <a:gd name="connsiteY14" fmla="*/ 4523803 h 4833526"/>
                      <a:gd name="connsiteX15" fmla="*/ 19844 w 4872832"/>
                      <a:gd name="connsiteY15" fmla="*/ 3801491 h 4833526"/>
                      <a:gd name="connsiteX16" fmla="*/ 0 w 4872832"/>
                      <a:gd name="connsiteY16" fmla="*/ 3780059 h 4833526"/>
                      <a:gd name="connsiteX17" fmla="*/ 15080 w 4872832"/>
                      <a:gd name="connsiteY17" fmla="*/ 853503 h 4833526"/>
                      <a:gd name="connsiteX18" fmla="*/ 43635 w 4872832"/>
                      <a:gd name="connsiteY18" fmla="*/ 840582 h 4833526"/>
                      <a:gd name="connsiteX19" fmla="*/ 47603 w 4872832"/>
                      <a:gd name="connsiteY19" fmla="*/ 116682 h 483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2832" h="4833526">
                        <a:moveTo>
                          <a:pt x="1112023" y="0"/>
                        </a:moveTo>
                        <a:lnTo>
                          <a:pt x="1862933" y="332011"/>
                        </a:lnTo>
                        <a:lnTo>
                          <a:pt x="1862933" y="370111"/>
                        </a:lnTo>
                        <a:lnTo>
                          <a:pt x="2039145" y="148655"/>
                        </a:lnTo>
                        <a:lnTo>
                          <a:pt x="2739233" y="493936"/>
                        </a:lnTo>
                        <a:lnTo>
                          <a:pt x="3702845" y="1476599"/>
                        </a:lnTo>
                        <a:lnTo>
                          <a:pt x="3601245" y="1575024"/>
                        </a:lnTo>
                        <a:lnTo>
                          <a:pt x="3946526" y="1658368"/>
                        </a:lnTo>
                        <a:lnTo>
                          <a:pt x="4429920" y="3270473"/>
                        </a:lnTo>
                        <a:lnTo>
                          <a:pt x="4872832" y="3508598"/>
                        </a:lnTo>
                        <a:cubicBezTo>
                          <a:pt x="4870055" y="3505820"/>
                          <a:pt x="4600099" y="4078747"/>
                          <a:pt x="4601369" y="4077715"/>
                        </a:cubicBezTo>
                        <a:cubicBezTo>
                          <a:pt x="4605020" y="4079065"/>
                          <a:pt x="3921998" y="4834320"/>
                          <a:pt x="3918426" y="4833526"/>
                        </a:cubicBezTo>
                        <a:lnTo>
                          <a:pt x="1296194" y="4546822"/>
                        </a:lnTo>
                        <a:lnTo>
                          <a:pt x="1081883" y="4646833"/>
                        </a:lnTo>
                        <a:lnTo>
                          <a:pt x="17938" y="4523803"/>
                        </a:lnTo>
                        <a:cubicBezTo>
                          <a:pt x="14684" y="4525232"/>
                          <a:pt x="22040" y="3806385"/>
                          <a:pt x="19844" y="3801491"/>
                        </a:cubicBezTo>
                        <a:cubicBezTo>
                          <a:pt x="22411" y="3806122"/>
                          <a:pt x="2778" y="3777678"/>
                          <a:pt x="0" y="3780059"/>
                        </a:cubicBezTo>
                        <a:cubicBezTo>
                          <a:pt x="3175" y="3201415"/>
                          <a:pt x="11905" y="1432147"/>
                          <a:pt x="15080" y="853503"/>
                        </a:cubicBezTo>
                        <a:lnTo>
                          <a:pt x="43635" y="840582"/>
                        </a:lnTo>
                        <a:cubicBezTo>
                          <a:pt x="42577" y="599282"/>
                          <a:pt x="48661" y="357982"/>
                          <a:pt x="47603" y="116682"/>
                        </a:cubicBezTo>
                        <a:close/>
                      </a:path>
                    </a:pathLst>
                  </a:custGeom>
                </p:spPr>
              </p:pic>
              <p:sp>
                <p:nvSpPr>
                  <p:cNvPr id="72" name="正方形/長方形 71"/>
                  <p:cNvSpPr/>
                  <p:nvPr/>
                </p:nvSpPr>
                <p:spPr bwMode="auto">
                  <a:xfrm>
                    <a:off x="2078490" y="3448626"/>
                    <a:ext cx="32400" cy="936104"/>
                  </a:xfrm>
                  <a:prstGeom prst="rect">
                    <a:avLst/>
                  </a:prstGeom>
                  <a:solidFill>
                    <a:schemeClr val="accent4">
                      <a:lumMod val="75000"/>
                      <a:alpha val="27000"/>
                    </a:schemeClr>
                  </a:solidFill>
                  <a:ln w="317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grpSp>
            <p:sp>
              <p:nvSpPr>
                <p:cNvPr id="68" name="正方形/長方形 24"/>
                <p:cNvSpPr/>
                <p:nvPr/>
              </p:nvSpPr>
              <p:spPr bwMode="auto">
                <a:xfrm>
                  <a:off x="3584848" y="4221088"/>
                  <a:ext cx="184274" cy="830188"/>
                </a:xfrm>
                <a:custGeom>
                  <a:avLst/>
                  <a:gdLst>
                    <a:gd name="connsiteX0" fmla="*/ 0 w 288032"/>
                    <a:gd name="connsiteY0" fmla="*/ 0 h 792088"/>
                    <a:gd name="connsiteX1" fmla="*/ 288032 w 288032"/>
                    <a:gd name="connsiteY1" fmla="*/ 0 h 792088"/>
                    <a:gd name="connsiteX2" fmla="*/ 288032 w 288032"/>
                    <a:gd name="connsiteY2" fmla="*/ 792088 h 792088"/>
                    <a:gd name="connsiteX3" fmla="*/ 0 w 288032"/>
                    <a:gd name="connsiteY3" fmla="*/ 792088 h 792088"/>
                    <a:gd name="connsiteX4" fmla="*/ 0 w 288032"/>
                    <a:gd name="connsiteY4" fmla="*/ 0 h 792088"/>
                    <a:gd name="connsiteX0" fmla="*/ 0 w 288032"/>
                    <a:gd name="connsiteY0" fmla="*/ 0 h 830188"/>
                    <a:gd name="connsiteX1" fmla="*/ 288032 w 288032"/>
                    <a:gd name="connsiteY1" fmla="*/ 0 h 830188"/>
                    <a:gd name="connsiteX2" fmla="*/ 288032 w 288032"/>
                    <a:gd name="connsiteY2" fmla="*/ 792088 h 830188"/>
                    <a:gd name="connsiteX3" fmla="*/ 167640 w 288032"/>
                    <a:gd name="connsiteY3" fmla="*/ 830188 h 830188"/>
                    <a:gd name="connsiteX4" fmla="*/ 0 w 288032"/>
                    <a:gd name="connsiteY4" fmla="*/ 0 h 830188"/>
                    <a:gd name="connsiteX0" fmla="*/ 0 w 288032"/>
                    <a:gd name="connsiteY0" fmla="*/ 0 h 830188"/>
                    <a:gd name="connsiteX1" fmla="*/ 288032 w 288032"/>
                    <a:gd name="connsiteY1" fmla="*/ 45720 h 830188"/>
                    <a:gd name="connsiteX2" fmla="*/ 288032 w 288032"/>
                    <a:gd name="connsiteY2" fmla="*/ 792088 h 830188"/>
                    <a:gd name="connsiteX3" fmla="*/ 167640 w 288032"/>
                    <a:gd name="connsiteY3" fmla="*/ 830188 h 830188"/>
                    <a:gd name="connsiteX4" fmla="*/ 0 w 288032"/>
                    <a:gd name="connsiteY4" fmla="*/ 0 h 830188"/>
                    <a:gd name="connsiteX0" fmla="*/ 0 w 288032"/>
                    <a:gd name="connsiteY0" fmla="*/ 0 h 830188"/>
                    <a:gd name="connsiteX1" fmla="*/ 288032 w 288032"/>
                    <a:gd name="connsiteY1" fmla="*/ 38100 h 830188"/>
                    <a:gd name="connsiteX2" fmla="*/ 288032 w 288032"/>
                    <a:gd name="connsiteY2" fmla="*/ 792088 h 830188"/>
                    <a:gd name="connsiteX3" fmla="*/ 167640 w 288032"/>
                    <a:gd name="connsiteY3" fmla="*/ 830188 h 830188"/>
                    <a:gd name="connsiteX4" fmla="*/ 0 w 288032"/>
                    <a:gd name="connsiteY4" fmla="*/ 0 h 830188"/>
                    <a:gd name="connsiteX0" fmla="*/ 0 w 288032"/>
                    <a:gd name="connsiteY0" fmla="*/ 0 h 830188"/>
                    <a:gd name="connsiteX1" fmla="*/ 288032 w 288032"/>
                    <a:gd name="connsiteY1" fmla="*/ 19050 h 830188"/>
                    <a:gd name="connsiteX2" fmla="*/ 288032 w 288032"/>
                    <a:gd name="connsiteY2" fmla="*/ 792088 h 830188"/>
                    <a:gd name="connsiteX3" fmla="*/ 167640 w 288032"/>
                    <a:gd name="connsiteY3" fmla="*/ 830188 h 830188"/>
                    <a:gd name="connsiteX4" fmla="*/ 0 w 288032"/>
                    <a:gd name="connsiteY4" fmla="*/ 0 h 830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2" h="830188">
                      <a:moveTo>
                        <a:pt x="0" y="0"/>
                      </a:moveTo>
                      <a:lnTo>
                        <a:pt x="288032" y="19050"/>
                      </a:lnTo>
                      <a:lnTo>
                        <a:pt x="288032" y="792088"/>
                      </a:lnTo>
                      <a:lnTo>
                        <a:pt x="167640" y="830188"/>
                      </a:lnTo>
                      <a:lnTo>
                        <a:pt x="0" y="0"/>
                      </a:lnTo>
                      <a:close/>
                    </a:path>
                  </a:pathLst>
                </a:custGeom>
                <a:solidFill>
                  <a:schemeClr val="bg1">
                    <a:lumMod val="50000"/>
                    <a:alpha val="40000"/>
                  </a:schemeClr>
                </a:solidFill>
                <a:ln w="952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69" name="正方形/長方形 22"/>
                <p:cNvSpPr/>
                <p:nvPr/>
              </p:nvSpPr>
              <p:spPr bwMode="auto">
                <a:xfrm>
                  <a:off x="3769122" y="4326434"/>
                  <a:ext cx="362769" cy="732490"/>
                </a:xfrm>
                <a:custGeom>
                  <a:avLst/>
                  <a:gdLst>
                    <a:gd name="connsiteX0" fmla="*/ 0 w 504056"/>
                    <a:gd name="connsiteY0" fmla="*/ 0 h 432048"/>
                    <a:gd name="connsiteX1" fmla="*/ 504056 w 504056"/>
                    <a:gd name="connsiteY1" fmla="*/ 0 h 432048"/>
                    <a:gd name="connsiteX2" fmla="*/ 504056 w 504056"/>
                    <a:gd name="connsiteY2" fmla="*/ 432048 h 432048"/>
                    <a:gd name="connsiteX3" fmla="*/ 0 w 504056"/>
                    <a:gd name="connsiteY3" fmla="*/ 432048 h 432048"/>
                    <a:gd name="connsiteX4" fmla="*/ 0 w 504056"/>
                    <a:gd name="connsiteY4" fmla="*/ 0 h 432048"/>
                    <a:gd name="connsiteX0" fmla="*/ 0 w 504056"/>
                    <a:gd name="connsiteY0" fmla="*/ 0 h 432048"/>
                    <a:gd name="connsiteX1" fmla="*/ 358006 w 504056"/>
                    <a:gd name="connsiteY1" fmla="*/ 0 h 432048"/>
                    <a:gd name="connsiteX2" fmla="*/ 504056 w 504056"/>
                    <a:gd name="connsiteY2" fmla="*/ 432048 h 432048"/>
                    <a:gd name="connsiteX3" fmla="*/ 0 w 504056"/>
                    <a:gd name="connsiteY3" fmla="*/ 432048 h 432048"/>
                    <a:gd name="connsiteX4" fmla="*/ 0 w 504056"/>
                    <a:gd name="connsiteY4" fmla="*/ 0 h 432048"/>
                    <a:gd name="connsiteX0" fmla="*/ 0 w 358006"/>
                    <a:gd name="connsiteY0" fmla="*/ 0 h 432048"/>
                    <a:gd name="connsiteX1" fmla="*/ 358006 w 358006"/>
                    <a:gd name="connsiteY1" fmla="*/ 0 h 432048"/>
                    <a:gd name="connsiteX2" fmla="*/ 351656 w 358006"/>
                    <a:gd name="connsiteY2" fmla="*/ 343148 h 432048"/>
                    <a:gd name="connsiteX3" fmla="*/ 0 w 358006"/>
                    <a:gd name="connsiteY3" fmla="*/ 432048 h 432048"/>
                    <a:gd name="connsiteX4" fmla="*/ 0 w 358006"/>
                    <a:gd name="connsiteY4" fmla="*/ 0 h 432048"/>
                    <a:gd name="connsiteX0" fmla="*/ 0 w 358006"/>
                    <a:gd name="connsiteY0" fmla="*/ 0 h 463685"/>
                    <a:gd name="connsiteX1" fmla="*/ 358006 w 358006"/>
                    <a:gd name="connsiteY1" fmla="*/ 0 h 463685"/>
                    <a:gd name="connsiteX2" fmla="*/ 351656 w 358006"/>
                    <a:gd name="connsiteY2" fmla="*/ 463685 h 463685"/>
                    <a:gd name="connsiteX3" fmla="*/ 0 w 358006"/>
                    <a:gd name="connsiteY3" fmla="*/ 432048 h 463685"/>
                    <a:gd name="connsiteX4" fmla="*/ 0 w 358006"/>
                    <a:gd name="connsiteY4" fmla="*/ 0 h 463685"/>
                    <a:gd name="connsiteX0" fmla="*/ 0 w 358006"/>
                    <a:gd name="connsiteY0" fmla="*/ 0 h 463685"/>
                    <a:gd name="connsiteX1" fmla="*/ 358006 w 358006"/>
                    <a:gd name="connsiteY1" fmla="*/ 0 h 463685"/>
                    <a:gd name="connsiteX2" fmla="*/ 351656 w 358006"/>
                    <a:gd name="connsiteY2" fmla="*/ 463685 h 463685"/>
                    <a:gd name="connsiteX3" fmla="*/ 0 w 358006"/>
                    <a:gd name="connsiteY3" fmla="*/ 440699 h 463685"/>
                    <a:gd name="connsiteX4" fmla="*/ 0 w 358006"/>
                    <a:gd name="connsiteY4" fmla="*/ 0 h 463685"/>
                    <a:gd name="connsiteX0" fmla="*/ 0 w 362769"/>
                    <a:gd name="connsiteY0" fmla="*/ 0 h 463685"/>
                    <a:gd name="connsiteX1" fmla="*/ 362769 w 362769"/>
                    <a:gd name="connsiteY1" fmla="*/ 43253 h 463685"/>
                    <a:gd name="connsiteX2" fmla="*/ 351656 w 362769"/>
                    <a:gd name="connsiteY2" fmla="*/ 463685 h 463685"/>
                    <a:gd name="connsiteX3" fmla="*/ 0 w 362769"/>
                    <a:gd name="connsiteY3" fmla="*/ 440699 h 463685"/>
                    <a:gd name="connsiteX4" fmla="*/ 0 w 362769"/>
                    <a:gd name="connsiteY4" fmla="*/ 0 h 463685"/>
                    <a:gd name="connsiteX0" fmla="*/ 0 w 362769"/>
                    <a:gd name="connsiteY0" fmla="*/ 0 h 443500"/>
                    <a:gd name="connsiteX1" fmla="*/ 362769 w 362769"/>
                    <a:gd name="connsiteY1" fmla="*/ 23068 h 443500"/>
                    <a:gd name="connsiteX2" fmla="*/ 351656 w 362769"/>
                    <a:gd name="connsiteY2" fmla="*/ 443500 h 443500"/>
                    <a:gd name="connsiteX3" fmla="*/ 0 w 362769"/>
                    <a:gd name="connsiteY3" fmla="*/ 420514 h 443500"/>
                    <a:gd name="connsiteX4" fmla="*/ 0 w 362769"/>
                    <a:gd name="connsiteY4" fmla="*/ 0 h 4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69" h="443500">
                      <a:moveTo>
                        <a:pt x="0" y="0"/>
                      </a:moveTo>
                      <a:lnTo>
                        <a:pt x="362769" y="23068"/>
                      </a:lnTo>
                      <a:cubicBezTo>
                        <a:pt x="360652" y="177630"/>
                        <a:pt x="353773" y="288938"/>
                        <a:pt x="351656" y="443500"/>
                      </a:cubicBezTo>
                      <a:lnTo>
                        <a:pt x="0" y="420514"/>
                      </a:lnTo>
                      <a:lnTo>
                        <a:pt x="0" y="0"/>
                      </a:lnTo>
                      <a:close/>
                    </a:path>
                  </a:pathLst>
                </a:custGeom>
                <a:gradFill>
                  <a:gsLst>
                    <a:gs pos="10000">
                      <a:schemeClr val="accent1">
                        <a:lumMod val="5000"/>
                        <a:lumOff val="95000"/>
                        <a:alpha val="0"/>
                      </a:schemeClr>
                    </a:gs>
                    <a:gs pos="56950">
                      <a:srgbClr val="CCDAEC"/>
                    </a:gs>
                    <a:gs pos="79000">
                      <a:schemeClr val="accent1">
                        <a:lumMod val="45000"/>
                        <a:lumOff val="55000"/>
                      </a:schemeClr>
                    </a:gs>
                  </a:gsLst>
                  <a:lin ang="4200000" scaled="0"/>
                </a:gradFill>
                <a:ln w="952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kumimoji="0" lang="ja-JP" altLang="en-US" dirty="0">
                    <a:latin typeface="Meiryo UI" panose="020B0604030504040204" pitchFamily="50" charset="-128"/>
                    <a:ea typeface="Meiryo UI" panose="020B0604030504040204" pitchFamily="50" charset="-128"/>
                  </a:endParaRPr>
                </a:p>
              </p:txBody>
            </p:sp>
            <p:sp>
              <p:nvSpPr>
                <p:cNvPr id="70" name="正方形/長方形 22"/>
                <p:cNvSpPr/>
                <p:nvPr/>
              </p:nvSpPr>
              <p:spPr bwMode="auto">
                <a:xfrm>
                  <a:off x="4130721" y="4384155"/>
                  <a:ext cx="419065" cy="720237"/>
                </a:xfrm>
                <a:custGeom>
                  <a:avLst/>
                  <a:gdLst>
                    <a:gd name="connsiteX0" fmla="*/ 0 w 504056"/>
                    <a:gd name="connsiteY0" fmla="*/ 0 h 432048"/>
                    <a:gd name="connsiteX1" fmla="*/ 504056 w 504056"/>
                    <a:gd name="connsiteY1" fmla="*/ 0 h 432048"/>
                    <a:gd name="connsiteX2" fmla="*/ 504056 w 504056"/>
                    <a:gd name="connsiteY2" fmla="*/ 432048 h 432048"/>
                    <a:gd name="connsiteX3" fmla="*/ 0 w 504056"/>
                    <a:gd name="connsiteY3" fmla="*/ 432048 h 432048"/>
                    <a:gd name="connsiteX4" fmla="*/ 0 w 504056"/>
                    <a:gd name="connsiteY4" fmla="*/ 0 h 432048"/>
                    <a:gd name="connsiteX0" fmla="*/ 0 w 504056"/>
                    <a:gd name="connsiteY0" fmla="*/ 0 h 432048"/>
                    <a:gd name="connsiteX1" fmla="*/ 358006 w 504056"/>
                    <a:gd name="connsiteY1" fmla="*/ 0 h 432048"/>
                    <a:gd name="connsiteX2" fmla="*/ 504056 w 504056"/>
                    <a:gd name="connsiteY2" fmla="*/ 432048 h 432048"/>
                    <a:gd name="connsiteX3" fmla="*/ 0 w 504056"/>
                    <a:gd name="connsiteY3" fmla="*/ 432048 h 432048"/>
                    <a:gd name="connsiteX4" fmla="*/ 0 w 504056"/>
                    <a:gd name="connsiteY4" fmla="*/ 0 h 432048"/>
                    <a:gd name="connsiteX0" fmla="*/ 0 w 358006"/>
                    <a:gd name="connsiteY0" fmla="*/ 0 h 432048"/>
                    <a:gd name="connsiteX1" fmla="*/ 358006 w 358006"/>
                    <a:gd name="connsiteY1" fmla="*/ 0 h 432048"/>
                    <a:gd name="connsiteX2" fmla="*/ 351656 w 358006"/>
                    <a:gd name="connsiteY2" fmla="*/ 343148 h 432048"/>
                    <a:gd name="connsiteX3" fmla="*/ 0 w 358006"/>
                    <a:gd name="connsiteY3" fmla="*/ 432048 h 432048"/>
                    <a:gd name="connsiteX4" fmla="*/ 0 w 358006"/>
                    <a:gd name="connsiteY4" fmla="*/ 0 h 432048"/>
                    <a:gd name="connsiteX0" fmla="*/ 0 w 358006"/>
                    <a:gd name="connsiteY0" fmla="*/ 0 h 463685"/>
                    <a:gd name="connsiteX1" fmla="*/ 358006 w 358006"/>
                    <a:gd name="connsiteY1" fmla="*/ 0 h 463685"/>
                    <a:gd name="connsiteX2" fmla="*/ 351656 w 358006"/>
                    <a:gd name="connsiteY2" fmla="*/ 463685 h 463685"/>
                    <a:gd name="connsiteX3" fmla="*/ 0 w 358006"/>
                    <a:gd name="connsiteY3" fmla="*/ 432048 h 463685"/>
                    <a:gd name="connsiteX4" fmla="*/ 0 w 358006"/>
                    <a:gd name="connsiteY4" fmla="*/ 0 h 463685"/>
                    <a:gd name="connsiteX0" fmla="*/ 0 w 358006"/>
                    <a:gd name="connsiteY0" fmla="*/ 0 h 463685"/>
                    <a:gd name="connsiteX1" fmla="*/ 358006 w 358006"/>
                    <a:gd name="connsiteY1" fmla="*/ 0 h 463685"/>
                    <a:gd name="connsiteX2" fmla="*/ 351656 w 358006"/>
                    <a:gd name="connsiteY2" fmla="*/ 463685 h 463685"/>
                    <a:gd name="connsiteX3" fmla="*/ 0 w 358006"/>
                    <a:gd name="connsiteY3" fmla="*/ 444851 h 463685"/>
                    <a:gd name="connsiteX4" fmla="*/ 0 w 358006"/>
                    <a:gd name="connsiteY4" fmla="*/ 0 h 463685"/>
                    <a:gd name="connsiteX0" fmla="*/ 0 w 358006"/>
                    <a:gd name="connsiteY0" fmla="*/ 0 h 467343"/>
                    <a:gd name="connsiteX1" fmla="*/ 358006 w 358006"/>
                    <a:gd name="connsiteY1" fmla="*/ 0 h 467343"/>
                    <a:gd name="connsiteX2" fmla="*/ 351656 w 358006"/>
                    <a:gd name="connsiteY2" fmla="*/ 467343 h 467343"/>
                    <a:gd name="connsiteX3" fmla="*/ 0 w 358006"/>
                    <a:gd name="connsiteY3" fmla="*/ 444851 h 467343"/>
                    <a:gd name="connsiteX4" fmla="*/ 0 w 358006"/>
                    <a:gd name="connsiteY4" fmla="*/ 0 h 467343"/>
                    <a:gd name="connsiteX0" fmla="*/ 2046 w 360052"/>
                    <a:gd name="connsiteY0" fmla="*/ 0 h 467343"/>
                    <a:gd name="connsiteX1" fmla="*/ 360052 w 360052"/>
                    <a:gd name="connsiteY1" fmla="*/ 0 h 467343"/>
                    <a:gd name="connsiteX2" fmla="*/ 353702 w 360052"/>
                    <a:gd name="connsiteY2" fmla="*/ 467343 h 467343"/>
                    <a:gd name="connsiteX3" fmla="*/ 0 w 360052"/>
                    <a:gd name="connsiteY3" fmla="*/ 441840 h 467343"/>
                    <a:gd name="connsiteX4" fmla="*/ 2046 w 360052"/>
                    <a:gd name="connsiteY4" fmla="*/ 0 h 467343"/>
                    <a:gd name="connsiteX0" fmla="*/ 2046 w 360052"/>
                    <a:gd name="connsiteY0" fmla="*/ 0 h 467343"/>
                    <a:gd name="connsiteX1" fmla="*/ 360052 w 360052"/>
                    <a:gd name="connsiteY1" fmla="*/ 52184 h 467343"/>
                    <a:gd name="connsiteX2" fmla="*/ 353702 w 360052"/>
                    <a:gd name="connsiteY2" fmla="*/ 467343 h 467343"/>
                    <a:gd name="connsiteX3" fmla="*/ 0 w 360052"/>
                    <a:gd name="connsiteY3" fmla="*/ 441840 h 467343"/>
                    <a:gd name="connsiteX4" fmla="*/ 2046 w 360052"/>
                    <a:gd name="connsiteY4" fmla="*/ 0 h 467343"/>
                    <a:gd name="connsiteX0" fmla="*/ 2046 w 360052"/>
                    <a:gd name="connsiteY0" fmla="*/ 0 h 467343"/>
                    <a:gd name="connsiteX1" fmla="*/ 360052 w 360052"/>
                    <a:gd name="connsiteY1" fmla="*/ 30106 h 467343"/>
                    <a:gd name="connsiteX2" fmla="*/ 353702 w 360052"/>
                    <a:gd name="connsiteY2" fmla="*/ 467343 h 467343"/>
                    <a:gd name="connsiteX3" fmla="*/ 0 w 360052"/>
                    <a:gd name="connsiteY3" fmla="*/ 441840 h 467343"/>
                    <a:gd name="connsiteX4" fmla="*/ 2046 w 360052"/>
                    <a:gd name="connsiteY4" fmla="*/ 0 h 467343"/>
                    <a:gd name="connsiteX0" fmla="*/ 2046 w 360052"/>
                    <a:gd name="connsiteY0" fmla="*/ 0 h 455300"/>
                    <a:gd name="connsiteX1" fmla="*/ 360052 w 360052"/>
                    <a:gd name="connsiteY1" fmla="*/ 18063 h 455300"/>
                    <a:gd name="connsiteX2" fmla="*/ 353702 w 360052"/>
                    <a:gd name="connsiteY2" fmla="*/ 455300 h 455300"/>
                    <a:gd name="connsiteX3" fmla="*/ 0 w 360052"/>
                    <a:gd name="connsiteY3" fmla="*/ 429797 h 455300"/>
                    <a:gd name="connsiteX4" fmla="*/ 2046 w 360052"/>
                    <a:gd name="connsiteY4" fmla="*/ 0 h 45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52" h="455300">
                      <a:moveTo>
                        <a:pt x="2046" y="0"/>
                      </a:moveTo>
                      <a:cubicBezTo>
                        <a:pt x="121381" y="10035"/>
                        <a:pt x="240717" y="8028"/>
                        <a:pt x="360052" y="18063"/>
                      </a:cubicBezTo>
                      <a:cubicBezTo>
                        <a:pt x="357935" y="172625"/>
                        <a:pt x="355819" y="300738"/>
                        <a:pt x="353702" y="455300"/>
                      </a:cubicBezTo>
                      <a:lnTo>
                        <a:pt x="0" y="429797"/>
                      </a:lnTo>
                      <a:lnTo>
                        <a:pt x="2046" y="0"/>
                      </a:lnTo>
                      <a:close/>
                    </a:path>
                  </a:pathLst>
                </a:custGeom>
                <a:gradFill>
                  <a:gsLst>
                    <a:gs pos="43000">
                      <a:srgbClr val="EAF0F7">
                        <a:alpha val="76000"/>
                      </a:srgbClr>
                    </a:gs>
                    <a:gs pos="50400">
                      <a:srgbClr val="D3DFEE"/>
                    </a:gs>
                    <a:gs pos="0">
                      <a:schemeClr val="accent1">
                        <a:lumMod val="5000"/>
                        <a:lumOff val="95000"/>
                        <a:alpha val="0"/>
                      </a:schemeClr>
                    </a:gs>
                    <a:gs pos="100000">
                      <a:schemeClr val="accent1">
                        <a:lumMod val="45000"/>
                        <a:lumOff val="55000"/>
                      </a:schemeClr>
                    </a:gs>
                  </a:gsLst>
                  <a:lin ang="4200000" scaled="0"/>
                </a:gradFill>
                <a:ln w="952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grpSp>
          <p:sp>
            <p:nvSpPr>
              <p:cNvPr id="40" name="フリーフォーム 39"/>
              <p:cNvSpPr/>
              <p:nvPr/>
            </p:nvSpPr>
            <p:spPr bwMode="auto">
              <a:xfrm>
                <a:off x="3168650" y="4486275"/>
                <a:ext cx="831850" cy="682625"/>
              </a:xfrm>
              <a:custGeom>
                <a:avLst/>
                <a:gdLst>
                  <a:gd name="connsiteX0" fmla="*/ 0 w 850900"/>
                  <a:gd name="connsiteY0" fmla="*/ 0 h 692150"/>
                  <a:gd name="connsiteX1" fmla="*/ 850900 w 850900"/>
                  <a:gd name="connsiteY1" fmla="*/ 692150 h 692150"/>
                  <a:gd name="connsiteX0" fmla="*/ 0 w 831850"/>
                  <a:gd name="connsiteY0" fmla="*/ 0 h 682625"/>
                  <a:gd name="connsiteX1" fmla="*/ 831850 w 831850"/>
                  <a:gd name="connsiteY1" fmla="*/ 682625 h 682625"/>
                </a:gdLst>
                <a:ahLst/>
                <a:cxnLst>
                  <a:cxn ang="0">
                    <a:pos x="connsiteX0" y="connsiteY0"/>
                  </a:cxn>
                  <a:cxn ang="0">
                    <a:pos x="connsiteX1" y="connsiteY1"/>
                  </a:cxn>
                </a:cxnLst>
                <a:rect l="l" t="t" r="r" b="b"/>
                <a:pathLst>
                  <a:path w="831850" h="682625">
                    <a:moveTo>
                      <a:pt x="0" y="0"/>
                    </a:moveTo>
                    <a:lnTo>
                      <a:pt x="831850" y="682625"/>
                    </a:lnTo>
                  </a:path>
                </a:pathLst>
              </a:custGeom>
              <a:noFill/>
              <a:ln w="9525">
                <a:solidFill>
                  <a:srgbClr val="DCDCD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41" name="フリーフォーム 40"/>
              <p:cNvSpPr/>
              <p:nvPr/>
            </p:nvSpPr>
            <p:spPr bwMode="auto">
              <a:xfrm>
                <a:off x="3175794" y="4732621"/>
                <a:ext cx="3625057" cy="588169"/>
              </a:xfrm>
              <a:custGeom>
                <a:avLst/>
                <a:gdLst>
                  <a:gd name="connsiteX0" fmla="*/ 0 w 3460750"/>
                  <a:gd name="connsiteY0" fmla="*/ 133350 h 400050"/>
                  <a:gd name="connsiteX1" fmla="*/ 857250 w 3460750"/>
                  <a:gd name="connsiteY1" fmla="*/ 254000 h 400050"/>
                  <a:gd name="connsiteX2" fmla="*/ 1035050 w 3460750"/>
                  <a:gd name="connsiteY2" fmla="*/ 152400 h 400050"/>
                  <a:gd name="connsiteX3" fmla="*/ 3111500 w 3460750"/>
                  <a:gd name="connsiteY3" fmla="*/ 400050 h 400050"/>
                  <a:gd name="connsiteX4" fmla="*/ 3460750 w 3460750"/>
                  <a:gd name="connsiteY4" fmla="*/ 0 h 400050"/>
                  <a:gd name="connsiteX0" fmla="*/ 0 w 3451225"/>
                  <a:gd name="connsiteY0" fmla="*/ 135731 h 400050"/>
                  <a:gd name="connsiteX1" fmla="*/ 847725 w 3451225"/>
                  <a:gd name="connsiteY1" fmla="*/ 254000 h 400050"/>
                  <a:gd name="connsiteX2" fmla="*/ 1025525 w 3451225"/>
                  <a:gd name="connsiteY2" fmla="*/ 152400 h 400050"/>
                  <a:gd name="connsiteX3" fmla="*/ 3101975 w 3451225"/>
                  <a:gd name="connsiteY3" fmla="*/ 400050 h 400050"/>
                  <a:gd name="connsiteX4" fmla="*/ 3451225 w 3451225"/>
                  <a:gd name="connsiteY4" fmla="*/ 0 h 400050"/>
                  <a:gd name="connsiteX0" fmla="*/ 0 w 3451225"/>
                  <a:gd name="connsiteY0" fmla="*/ 135731 h 400050"/>
                  <a:gd name="connsiteX1" fmla="*/ 838200 w 3451225"/>
                  <a:gd name="connsiteY1" fmla="*/ 239712 h 400050"/>
                  <a:gd name="connsiteX2" fmla="*/ 1025525 w 3451225"/>
                  <a:gd name="connsiteY2" fmla="*/ 152400 h 400050"/>
                  <a:gd name="connsiteX3" fmla="*/ 3101975 w 3451225"/>
                  <a:gd name="connsiteY3" fmla="*/ 400050 h 400050"/>
                  <a:gd name="connsiteX4" fmla="*/ 3451225 w 3451225"/>
                  <a:gd name="connsiteY4" fmla="*/ 0 h 400050"/>
                  <a:gd name="connsiteX0" fmla="*/ 0 w 3451225"/>
                  <a:gd name="connsiteY0" fmla="*/ 135731 h 383381"/>
                  <a:gd name="connsiteX1" fmla="*/ 838200 w 3451225"/>
                  <a:gd name="connsiteY1" fmla="*/ 239712 h 383381"/>
                  <a:gd name="connsiteX2" fmla="*/ 1025525 w 3451225"/>
                  <a:gd name="connsiteY2" fmla="*/ 152400 h 383381"/>
                  <a:gd name="connsiteX3" fmla="*/ 3085306 w 3451225"/>
                  <a:gd name="connsiteY3" fmla="*/ 383381 h 383381"/>
                  <a:gd name="connsiteX4" fmla="*/ 3451225 w 3451225"/>
                  <a:gd name="connsiteY4" fmla="*/ 0 h 383381"/>
                  <a:gd name="connsiteX0" fmla="*/ 0 w 3627438"/>
                  <a:gd name="connsiteY0" fmla="*/ 347663 h 595313"/>
                  <a:gd name="connsiteX1" fmla="*/ 838200 w 3627438"/>
                  <a:gd name="connsiteY1" fmla="*/ 451644 h 595313"/>
                  <a:gd name="connsiteX2" fmla="*/ 1025525 w 3627438"/>
                  <a:gd name="connsiteY2" fmla="*/ 364332 h 595313"/>
                  <a:gd name="connsiteX3" fmla="*/ 3085306 w 3627438"/>
                  <a:gd name="connsiteY3" fmla="*/ 595313 h 595313"/>
                  <a:gd name="connsiteX4" fmla="*/ 3627438 w 3627438"/>
                  <a:gd name="connsiteY4" fmla="*/ 0 h 595313"/>
                  <a:gd name="connsiteX0" fmla="*/ 0 w 3622676"/>
                  <a:gd name="connsiteY0" fmla="*/ 340519 h 588169"/>
                  <a:gd name="connsiteX1" fmla="*/ 838200 w 3622676"/>
                  <a:gd name="connsiteY1" fmla="*/ 444500 h 588169"/>
                  <a:gd name="connsiteX2" fmla="*/ 1025525 w 3622676"/>
                  <a:gd name="connsiteY2" fmla="*/ 357188 h 588169"/>
                  <a:gd name="connsiteX3" fmla="*/ 3085306 w 3622676"/>
                  <a:gd name="connsiteY3" fmla="*/ 588169 h 588169"/>
                  <a:gd name="connsiteX4" fmla="*/ 3622676 w 3622676"/>
                  <a:gd name="connsiteY4" fmla="*/ 0 h 588169"/>
                  <a:gd name="connsiteX0" fmla="*/ 0 w 3622676"/>
                  <a:gd name="connsiteY0" fmla="*/ 340519 h 588169"/>
                  <a:gd name="connsiteX1" fmla="*/ 838200 w 3622676"/>
                  <a:gd name="connsiteY1" fmla="*/ 444500 h 588169"/>
                  <a:gd name="connsiteX2" fmla="*/ 1016000 w 3622676"/>
                  <a:gd name="connsiteY2" fmla="*/ 357188 h 588169"/>
                  <a:gd name="connsiteX3" fmla="*/ 3085306 w 3622676"/>
                  <a:gd name="connsiteY3" fmla="*/ 588169 h 588169"/>
                  <a:gd name="connsiteX4" fmla="*/ 3622676 w 3622676"/>
                  <a:gd name="connsiteY4" fmla="*/ 0 h 588169"/>
                  <a:gd name="connsiteX0" fmla="*/ 0 w 3622676"/>
                  <a:gd name="connsiteY0" fmla="*/ 340519 h 588169"/>
                  <a:gd name="connsiteX1" fmla="*/ 838200 w 3622676"/>
                  <a:gd name="connsiteY1" fmla="*/ 444500 h 588169"/>
                  <a:gd name="connsiteX2" fmla="*/ 1018381 w 3622676"/>
                  <a:gd name="connsiteY2" fmla="*/ 361950 h 588169"/>
                  <a:gd name="connsiteX3" fmla="*/ 3085306 w 3622676"/>
                  <a:gd name="connsiteY3" fmla="*/ 588169 h 588169"/>
                  <a:gd name="connsiteX4" fmla="*/ 3622676 w 3622676"/>
                  <a:gd name="connsiteY4" fmla="*/ 0 h 588169"/>
                  <a:gd name="connsiteX0" fmla="*/ 0 w 3625057"/>
                  <a:gd name="connsiteY0" fmla="*/ 342900 h 588169"/>
                  <a:gd name="connsiteX1" fmla="*/ 840581 w 3625057"/>
                  <a:gd name="connsiteY1" fmla="*/ 444500 h 588169"/>
                  <a:gd name="connsiteX2" fmla="*/ 1020762 w 3625057"/>
                  <a:gd name="connsiteY2" fmla="*/ 361950 h 588169"/>
                  <a:gd name="connsiteX3" fmla="*/ 3087687 w 3625057"/>
                  <a:gd name="connsiteY3" fmla="*/ 588169 h 588169"/>
                  <a:gd name="connsiteX4" fmla="*/ 3625057 w 3625057"/>
                  <a:gd name="connsiteY4" fmla="*/ 0 h 58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5057" h="588169">
                    <a:moveTo>
                      <a:pt x="0" y="342900"/>
                    </a:moveTo>
                    <a:lnTo>
                      <a:pt x="840581" y="444500"/>
                    </a:lnTo>
                    <a:lnTo>
                      <a:pt x="1020762" y="361950"/>
                    </a:lnTo>
                    <a:lnTo>
                      <a:pt x="3087687" y="588169"/>
                    </a:lnTo>
                    <a:lnTo>
                      <a:pt x="3625057" y="0"/>
                    </a:lnTo>
                  </a:path>
                </a:pathLst>
              </a:custGeom>
              <a:noFill/>
              <a:ln w="9525">
                <a:gradFill flip="none" rotWithShape="1">
                  <a:gsLst>
                    <a:gs pos="80000">
                      <a:srgbClr val="8C837C"/>
                    </a:gs>
                    <a:gs pos="11000">
                      <a:srgbClr val="73685F"/>
                    </a:gs>
                    <a:gs pos="0">
                      <a:srgbClr val="A29B97"/>
                    </a:gs>
                    <a:gs pos="100000">
                      <a:srgbClr val="BAB5B3"/>
                    </a:gs>
                    <a:gs pos="25000">
                      <a:srgbClr val="73685F"/>
                    </a:gs>
                  </a:gsLst>
                  <a:lin ang="0" scaled="1"/>
                  <a:tileRect/>
                </a:gra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42" name="フリーフォーム 41"/>
              <p:cNvSpPr/>
              <p:nvPr/>
            </p:nvSpPr>
            <p:spPr bwMode="auto">
              <a:xfrm>
                <a:off x="3919253" y="4241007"/>
                <a:ext cx="1331118" cy="61912"/>
              </a:xfrm>
              <a:custGeom>
                <a:avLst/>
                <a:gdLst>
                  <a:gd name="connsiteX0" fmla="*/ 0 w 1347787"/>
                  <a:gd name="connsiteY0" fmla="*/ 0 h 57150"/>
                  <a:gd name="connsiteX1" fmla="*/ 871537 w 1347787"/>
                  <a:gd name="connsiteY1" fmla="*/ 57150 h 57150"/>
                  <a:gd name="connsiteX2" fmla="*/ 971550 w 1347787"/>
                  <a:gd name="connsiteY2" fmla="*/ 28575 h 57150"/>
                  <a:gd name="connsiteX3" fmla="*/ 1104900 w 1347787"/>
                  <a:gd name="connsiteY3" fmla="*/ 42863 h 57150"/>
                  <a:gd name="connsiteX4" fmla="*/ 1157287 w 1347787"/>
                  <a:gd name="connsiteY4" fmla="*/ 19050 h 57150"/>
                  <a:gd name="connsiteX5" fmla="*/ 1290637 w 1347787"/>
                  <a:gd name="connsiteY5" fmla="*/ 33338 h 57150"/>
                  <a:gd name="connsiteX6" fmla="*/ 1347787 w 1347787"/>
                  <a:gd name="connsiteY6" fmla="*/ 4763 h 57150"/>
                  <a:gd name="connsiteX0" fmla="*/ 0 w 1347787"/>
                  <a:gd name="connsiteY0" fmla="*/ 0 h 57150"/>
                  <a:gd name="connsiteX1" fmla="*/ 871537 w 1347787"/>
                  <a:gd name="connsiteY1" fmla="*/ 57150 h 57150"/>
                  <a:gd name="connsiteX2" fmla="*/ 971550 w 1347787"/>
                  <a:gd name="connsiteY2" fmla="*/ 28575 h 57150"/>
                  <a:gd name="connsiteX3" fmla="*/ 1104900 w 1347787"/>
                  <a:gd name="connsiteY3" fmla="*/ 42863 h 57150"/>
                  <a:gd name="connsiteX4" fmla="*/ 1157287 w 1347787"/>
                  <a:gd name="connsiteY4" fmla="*/ 19050 h 57150"/>
                  <a:gd name="connsiteX5" fmla="*/ 1288256 w 1347787"/>
                  <a:gd name="connsiteY5" fmla="*/ 28576 h 57150"/>
                  <a:gd name="connsiteX6" fmla="*/ 1347787 w 1347787"/>
                  <a:gd name="connsiteY6" fmla="*/ 4763 h 57150"/>
                  <a:gd name="connsiteX0" fmla="*/ 0 w 1338262"/>
                  <a:gd name="connsiteY0" fmla="*/ 0 h 57150"/>
                  <a:gd name="connsiteX1" fmla="*/ 871537 w 1338262"/>
                  <a:gd name="connsiteY1" fmla="*/ 57150 h 57150"/>
                  <a:gd name="connsiteX2" fmla="*/ 971550 w 1338262"/>
                  <a:gd name="connsiteY2" fmla="*/ 28575 h 57150"/>
                  <a:gd name="connsiteX3" fmla="*/ 1104900 w 1338262"/>
                  <a:gd name="connsiteY3" fmla="*/ 42863 h 57150"/>
                  <a:gd name="connsiteX4" fmla="*/ 1157287 w 1338262"/>
                  <a:gd name="connsiteY4" fmla="*/ 19050 h 57150"/>
                  <a:gd name="connsiteX5" fmla="*/ 1288256 w 1338262"/>
                  <a:gd name="connsiteY5" fmla="*/ 28576 h 57150"/>
                  <a:gd name="connsiteX6" fmla="*/ 1338262 w 1338262"/>
                  <a:gd name="connsiteY6" fmla="*/ 2382 h 57150"/>
                  <a:gd name="connsiteX0" fmla="*/ 0 w 1331118"/>
                  <a:gd name="connsiteY0" fmla="*/ 4762 h 54768"/>
                  <a:gd name="connsiteX1" fmla="*/ 864393 w 1331118"/>
                  <a:gd name="connsiteY1" fmla="*/ 54768 h 54768"/>
                  <a:gd name="connsiteX2" fmla="*/ 964406 w 1331118"/>
                  <a:gd name="connsiteY2" fmla="*/ 26193 h 54768"/>
                  <a:gd name="connsiteX3" fmla="*/ 1097756 w 1331118"/>
                  <a:gd name="connsiteY3" fmla="*/ 40481 h 54768"/>
                  <a:gd name="connsiteX4" fmla="*/ 1150143 w 1331118"/>
                  <a:gd name="connsiteY4" fmla="*/ 16668 h 54768"/>
                  <a:gd name="connsiteX5" fmla="*/ 1281112 w 1331118"/>
                  <a:gd name="connsiteY5" fmla="*/ 26194 h 54768"/>
                  <a:gd name="connsiteX6" fmla="*/ 1331118 w 1331118"/>
                  <a:gd name="connsiteY6" fmla="*/ 0 h 54768"/>
                  <a:gd name="connsiteX0" fmla="*/ 0 w 1331118"/>
                  <a:gd name="connsiteY0" fmla="*/ 4762 h 61912"/>
                  <a:gd name="connsiteX1" fmla="*/ 862011 w 1331118"/>
                  <a:gd name="connsiteY1" fmla="*/ 61912 h 61912"/>
                  <a:gd name="connsiteX2" fmla="*/ 964406 w 1331118"/>
                  <a:gd name="connsiteY2" fmla="*/ 26193 h 61912"/>
                  <a:gd name="connsiteX3" fmla="*/ 1097756 w 1331118"/>
                  <a:gd name="connsiteY3" fmla="*/ 40481 h 61912"/>
                  <a:gd name="connsiteX4" fmla="*/ 1150143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7756 w 1331118"/>
                  <a:gd name="connsiteY3" fmla="*/ 40481 h 61912"/>
                  <a:gd name="connsiteX4" fmla="*/ 1150143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7756 w 1331118"/>
                  <a:gd name="connsiteY3" fmla="*/ 40481 h 61912"/>
                  <a:gd name="connsiteX4" fmla="*/ 1157287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69205 w 1331118"/>
                  <a:gd name="connsiteY5" fmla="*/ 30957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69205 w 1331118"/>
                  <a:gd name="connsiteY5" fmla="*/ 26194 h 61912"/>
                  <a:gd name="connsiteX6" fmla="*/ 1331118 w 1331118"/>
                  <a:gd name="connsiteY6"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118" h="61912">
                    <a:moveTo>
                      <a:pt x="0" y="4762"/>
                    </a:moveTo>
                    <a:lnTo>
                      <a:pt x="862011" y="61912"/>
                    </a:lnTo>
                    <a:lnTo>
                      <a:pt x="962024" y="30956"/>
                    </a:lnTo>
                    <a:lnTo>
                      <a:pt x="1090612" y="40481"/>
                    </a:lnTo>
                    <a:lnTo>
                      <a:pt x="1157287" y="16668"/>
                    </a:lnTo>
                    <a:lnTo>
                      <a:pt x="1269205" y="26194"/>
                    </a:lnTo>
                    <a:lnTo>
                      <a:pt x="1331118" y="0"/>
                    </a:lnTo>
                  </a:path>
                </a:pathLst>
              </a:custGeom>
              <a:noFill/>
              <a:ln w="3175">
                <a:solidFill>
                  <a:srgbClr val="C5C5C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43" name="フリーフォーム 42"/>
              <p:cNvSpPr/>
              <p:nvPr/>
            </p:nvSpPr>
            <p:spPr bwMode="auto">
              <a:xfrm>
                <a:off x="3912059" y="4285021"/>
                <a:ext cx="1331118" cy="61912"/>
              </a:xfrm>
              <a:custGeom>
                <a:avLst/>
                <a:gdLst>
                  <a:gd name="connsiteX0" fmla="*/ 0 w 1347787"/>
                  <a:gd name="connsiteY0" fmla="*/ 0 h 57150"/>
                  <a:gd name="connsiteX1" fmla="*/ 871537 w 1347787"/>
                  <a:gd name="connsiteY1" fmla="*/ 57150 h 57150"/>
                  <a:gd name="connsiteX2" fmla="*/ 971550 w 1347787"/>
                  <a:gd name="connsiteY2" fmla="*/ 28575 h 57150"/>
                  <a:gd name="connsiteX3" fmla="*/ 1104900 w 1347787"/>
                  <a:gd name="connsiteY3" fmla="*/ 42863 h 57150"/>
                  <a:gd name="connsiteX4" fmla="*/ 1157287 w 1347787"/>
                  <a:gd name="connsiteY4" fmla="*/ 19050 h 57150"/>
                  <a:gd name="connsiteX5" fmla="*/ 1290637 w 1347787"/>
                  <a:gd name="connsiteY5" fmla="*/ 33338 h 57150"/>
                  <a:gd name="connsiteX6" fmla="*/ 1347787 w 1347787"/>
                  <a:gd name="connsiteY6" fmla="*/ 4763 h 57150"/>
                  <a:gd name="connsiteX0" fmla="*/ 0 w 1347787"/>
                  <a:gd name="connsiteY0" fmla="*/ 0 h 57150"/>
                  <a:gd name="connsiteX1" fmla="*/ 871537 w 1347787"/>
                  <a:gd name="connsiteY1" fmla="*/ 57150 h 57150"/>
                  <a:gd name="connsiteX2" fmla="*/ 971550 w 1347787"/>
                  <a:gd name="connsiteY2" fmla="*/ 28575 h 57150"/>
                  <a:gd name="connsiteX3" fmla="*/ 1104900 w 1347787"/>
                  <a:gd name="connsiteY3" fmla="*/ 42863 h 57150"/>
                  <a:gd name="connsiteX4" fmla="*/ 1157287 w 1347787"/>
                  <a:gd name="connsiteY4" fmla="*/ 19050 h 57150"/>
                  <a:gd name="connsiteX5" fmla="*/ 1288256 w 1347787"/>
                  <a:gd name="connsiteY5" fmla="*/ 28576 h 57150"/>
                  <a:gd name="connsiteX6" fmla="*/ 1347787 w 1347787"/>
                  <a:gd name="connsiteY6" fmla="*/ 4763 h 57150"/>
                  <a:gd name="connsiteX0" fmla="*/ 0 w 1338262"/>
                  <a:gd name="connsiteY0" fmla="*/ 0 h 57150"/>
                  <a:gd name="connsiteX1" fmla="*/ 871537 w 1338262"/>
                  <a:gd name="connsiteY1" fmla="*/ 57150 h 57150"/>
                  <a:gd name="connsiteX2" fmla="*/ 971550 w 1338262"/>
                  <a:gd name="connsiteY2" fmla="*/ 28575 h 57150"/>
                  <a:gd name="connsiteX3" fmla="*/ 1104900 w 1338262"/>
                  <a:gd name="connsiteY3" fmla="*/ 42863 h 57150"/>
                  <a:gd name="connsiteX4" fmla="*/ 1157287 w 1338262"/>
                  <a:gd name="connsiteY4" fmla="*/ 19050 h 57150"/>
                  <a:gd name="connsiteX5" fmla="*/ 1288256 w 1338262"/>
                  <a:gd name="connsiteY5" fmla="*/ 28576 h 57150"/>
                  <a:gd name="connsiteX6" fmla="*/ 1338262 w 1338262"/>
                  <a:gd name="connsiteY6" fmla="*/ 2382 h 57150"/>
                  <a:gd name="connsiteX0" fmla="*/ 0 w 1331118"/>
                  <a:gd name="connsiteY0" fmla="*/ 4762 h 54768"/>
                  <a:gd name="connsiteX1" fmla="*/ 864393 w 1331118"/>
                  <a:gd name="connsiteY1" fmla="*/ 54768 h 54768"/>
                  <a:gd name="connsiteX2" fmla="*/ 964406 w 1331118"/>
                  <a:gd name="connsiteY2" fmla="*/ 26193 h 54768"/>
                  <a:gd name="connsiteX3" fmla="*/ 1097756 w 1331118"/>
                  <a:gd name="connsiteY3" fmla="*/ 40481 h 54768"/>
                  <a:gd name="connsiteX4" fmla="*/ 1150143 w 1331118"/>
                  <a:gd name="connsiteY4" fmla="*/ 16668 h 54768"/>
                  <a:gd name="connsiteX5" fmla="*/ 1281112 w 1331118"/>
                  <a:gd name="connsiteY5" fmla="*/ 26194 h 54768"/>
                  <a:gd name="connsiteX6" fmla="*/ 1331118 w 1331118"/>
                  <a:gd name="connsiteY6" fmla="*/ 0 h 54768"/>
                  <a:gd name="connsiteX0" fmla="*/ 0 w 1331118"/>
                  <a:gd name="connsiteY0" fmla="*/ 4762 h 61912"/>
                  <a:gd name="connsiteX1" fmla="*/ 862011 w 1331118"/>
                  <a:gd name="connsiteY1" fmla="*/ 61912 h 61912"/>
                  <a:gd name="connsiteX2" fmla="*/ 964406 w 1331118"/>
                  <a:gd name="connsiteY2" fmla="*/ 26193 h 61912"/>
                  <a:gd name="connsiteX3" fmla="*/ 1097756 w 1331118"/>
                  <a:gd name="connsiteY3" fmla="*/ 40481 h 61912"/>
                  <a:gd name="connsiteX4" fmla="*/ 1150143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7756 w 1331118"/>
                  <a:gd name="connsiteY3" fmla="*/ 40481 h 61912"/>
                  <a:gd name="connsiteX4" fmla="*/ 1150143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7756 w 1331118"/>
                  <a:gd name="connsiteY3" fmla="*/ 40481 h 61912"/>
                  <a:gd name="connsiteX4" fmla="*/ 1157287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69205 w 1331118"/>
                  <a:gd name="connsiteY5" fmla="*/ 30957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69205 w 1331118"/>
                  <a:gd name="connsiteY5" fmla="*/ 26194 h 61912"/>
                  <a:gd name="connsiteX6" fmla="*/ 1331118 w 1331118"/>
                  <a:gd name="connsiteY6"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118" h="61912">
                    <a:moveTo>
                      <a:pt x="0" y="4762"/>
                    </a:moveTo>
                    <a:lnTo>
                      <a:pt x="862011" y="61912"/>
                    </a:lnTo>
                    <a:lnTo>
                      <a:pt x="962024" y="30956"/>
                    </a:lnTo>
                    <a:lnTo>
                      <a:pt x="1090612" y="40481"/>
                    </a:lnTo>
                    <a:lnTo>
                      <a:pt x="1157287" y="16668"/>
                    </a:lnTo>
                    <a:lnTo>
                      <a:pt x="1269205" y="26194"/>
                    </a:lnTo>
                    <a:lnTo>
                      <a:pt x="1331118" y="0"/>
                    </a:lnTo>
                  </a:path>
                </a:pathLst>
              </a:custGeom>
              <a:noFill/>
              <a:ln w="3175">
                <a:solidFill>
                  <a:schemeClr val="tx1">
                    <a:lumMod val="75000"/>
                    <a:lumOff val="2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44" name="フリーフォーム 43"/>
              <p:cNvSpPr/>
              <p:nvPr/>
            </p:nvSpPr>
            <p:spPr bwMode="auto">
              <a:xfrm>
                <a:off x="4212146" y="3346449"/>
                <a:ext cx="2801144" cy="1322388"/>
              </a:xfrm>
              <a:custGeom>
                <a:avLst/>
                <a:gdLst>
                  <a:gd name="connsiteX0" fmla="*/ 0 w 2794000"/>
                  <a:gd name="connsiteY0" fmla="*/ 0 h 1327150"/>
                  <a:gd name="connsiteX1" fmla="*/ 2362200 w 2794000"/>
                  <a:gd name="connsiteY1" fmla="*/ 1327150 h 1327150"/>
                  <a:gd name="connsiteX2" fmla="*/ 2794000 w 2794000"/>
                  <a:gd name="connsiteY2" fmla="*/ 920750 h 1327150"/>
                  <a:gd name="connsiteX0" fmla="*/ 0 w 2794000"/>
                  <a:gd name="connsiteY0" fmla="*/ 0 h 1324769"/>
                  <a:gd name="connsiteX1" fmla="*/ 2357438 w 2794000"/>
                  <a:gd name="connsiteY1" fmla="*/ 1324769 h 1324769"/>
                  <a:gd name="connsiteX2" fmla="*/ 2794000 w 2794000"/>
                  <a:gd name="connsiteY2" fmla="*/ 920750 h 1324769"/>
                  <a:gd name="connsiteX0" fmla="*/ 0 w 2796381"/>
                  <a:gd name="connsiteY0" fmla="*/ 0 h 1324769"/>
                  <a:gd name="connsiteX1" fmla="*/ 2357438 w 2796381"/>
                  <a:gd name="connsiteY1" fmla="*/ 1324769 h 1324769"/>
                  <a:gd name="connsiteX2" fmla="*/ 2796381 w 2796381"/>
                  <a:gd name="connsiteY2" fmla="*/ 920750 h 1324769"/>
                  <a:gd name="connsiteX0" fmla="*/ 0 w 2803525"/>
                  <a:gd name="connsiteY0" fmla="*/ 0 h 1324769"/>
                  <a:gd name="connsiteX1" fmla="*/ 2357438 w 2803525"/>
                  <a:gd name="connsiteY1" fmla="*/ 1324769 h 1324769"/>
                  <a:gd name="connsiteX2" fmla="*/ 2803525 w 2803525"/>
                  <a:gd name="connsiteY2" fmla="*/ 920750 h 1324769"/>
                  <a:gd name="connsiteX0" fmla="*/ 0 w 2803525"/>
                  <a:gd name="connsiteY0" fmla="*/ 0 h 1324769"/>
                  <a:gd name="connsiteX1" fmla="*/ 2355056 w 2803525"/>
                  <a:gd name="connsiteY1" fmla="*/ 1324769 h 1324769"/>
                  <a:gd name="connsiteX2" fmla="*/ 2803525 w 2803525"/>
                  <a:gd name="connsiteY2" fmla="*/ 920750 h 1324769"/>
                  <a:gd name="connsiteX0" fmla="*/ 0 w 2801144"/>
                  <a:gd name="connsiteY0" fmla="*/ 0 h 1324769"/>
                  <a:gd name="connsiteX1" fmla="*/ 2355056 w 2801144"/>
                  <a:gd name="connsiteY1" fmla="*/ 1324769 h 1324769"/>
                  <a:gd name="connsiteX2" fmla="*/ 2801144 w 2801144"/>
                  <a:gd name="connsiteY2" fmla="*/ 918369 h 1324769"/>
                  <a:gd name="connsiteX0" fmla="*/ 0 w 2801144"/>
                  <a:gd name="connsiteY0" fmla="*/ 0 h 1322388"/>
                  <a:gd name="connsiteX1" fmla="*/ 2355056 w 2801144"/>
                  <a:gd name="connsiteY1" fmla="*/ 1322388 h 1322388"/>
                  <a:gd name="connsiteX2" fmla="*/ 2801144 w 2801144"/>
                  <a:gd name="connsiteY2" fmla="*/ 918369 h 1322388"/>
                </a:gdLst>
                <a:ahLst/>
                <a:cxnLst>
                  <a:cxn ang="0">
                    <a:pos x="connsiteX0" y="connsiteY0"/>
                  </a:cxn>
                  <a:cxn ang="0">
                    <a:pos x="connsiteX1" y="connsiteY1"/>
                  </a:cxn>
                  <a:cxn ang="0">
                    <a:pos x="connsiteX2" y="connsiteY2"/>
                  </a:cxn>
                </a:cxnLst>
                <a:rect l="l" t="t" r="r" b="b"/>
                <a:pathLst>
                  <a:path w="2801144" h="1322388">
                    <a:moveTo>
                      <a:pt x="0" y="0"/>
                    </a:moveTo>
                    <a:lnTo>
                      <a:pt x="2355056" y="1322388"/>
                    </a:lnTo>
                    <a:lnTo>
                      <a:pt x="2801144" y="918369"/>
                    </a:lnTo>
                  </a:path>
                </a:pathLst>
              </a:cu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45" name="フリーフォーム 44"/>
              <p:cNvSpPr/>
              <p:nvPr/>
            </p:nvSpPr>
            <p:spPr bwMode="auto">
              <a:xfrm>
                <a:off x="5755196" y="2666999"/>
                <a:ext cx="912019" cy="1635919"/>
              </a:xfrm>
              <a:custGeom>
                <a:avLst/>
                <a:gdLst>
                  <a:gd name="connsiteX0" fmla="*/ 0 w 895350"/>
                  <a:gd name="connsiteY0" fmla="*/ 0 h 1638300"/>
                  <a:gd name="connsiteX1" fmla="*/ 504825 w 895350"/>
                  <a:gd name="connsiteY1" fmla="*/ 1638300 h 1638300"/>
                  <a:gd name="connsiteX2" fmla="*/ 895350 w 895350"/>
                  <a:gd name="connsiteY2" fmla="*/ 1409700 h 1638300"/>
                  <a:gd name="connsiteX0" fmla="*/ 0 w 895350"/>
                  <a:gd name="connsiteY0" fmla="*/ 0 h 1635919"/>
                  <a:gd name="connsiteX1" fmla="*/ 495300 w 895350"/>
                  <a:gd name="connsiteY1" fmla="*/ 1635919 h 1635919"/>
                  <a:gd name="connsiteX2" fmla="*/ 895350 w 895350"/>
                  <a:gd name="connsiteY2" fmla="*/ 1409700 h 1635919"/>
                  <a:gd name="connsiteX0" fmla="*/ 0 w 912019"/>
                  <a:gd name="connsiteY0" fmla="*/ 0 h 1635919"/>
                  <a:gd name="connsiteX1" fmla="*/ 495300 w 912019"/>
                  <a:gd name="connsiteY1" fmla="*/ 1635919 h 1635919"/>
                  <a:gd name="connsiteX2" fmla="*/ 912019 w 912019"/>
                  <a:gd name="connsiteY2" fmla="*/ 1407319 h 1635919"/>
                </a:gdLst>
                <a:ahLst/>
                <a:cxnLst>
                  <a:cxn ang="0">
                    <a:pos x="connsiteX0" y="connsiteY0"/>
                  </a:cxn>
                  <a:cxn ang="0">
                    <a:pos x="connsiteX1" y="connsiteY1"/>
                  </a:cxn>
                  <a:cxn ang="0">
                    <a:pos x="connsiteX2" y="connsiteY2"/>
                  </a:cxn>
                </a:cxnLst>
                <a:rect l="l" t="t" r="r" b="b"/>
                <a:pathLst>
                  <a:path w="912019" h="1635919">
                    <a:moveTo>
                      <a:pt x="0" y="0"/>
                    </a:moveTo>
                    <a:lnTo>
                      <a:pt x="495300" y="1635919"/>
                    </a:lnTo>
                    <a:lnTo>
                      <a:pt x="912019" y="1407319"/>
                    </a:lnTo>
                  </a:path>
                </a:pathLst>
              </a:custGeom>
              <a:noFill/>
              <a:ln w="9525">
                <a:solidFill>
                  <a:srgbClr val="8C8C8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46" name="フリーフォーム 45"/>
              <p:cNvSpPr/>
              <p:nvPr/>
            </p:nvSpPr>
            <p:spPr bwMode="auto">
              <a:xfrm>
                <a:off x="5444698" y="2534413"/>
                <a:ext cx="640557" cy="240508"/>
              </a:xfrm>
              <a:custGeom>
                <a:avLst/>
                <a:gdLst>
                  <a:gd name="connsiteX0" fmla="*/ 0 w 647700"/>
                  <a:gd name="connsiteY0" fmla="*/ 259557 h 259557"/>
                  <a:gd name="connsiteX1" fmla="*/ 228600 w 647700"/>
                  <a:gd name="connsiteY1" fmla="*/ 0 h 259557"/>
                  <a:gd name="connsiteX2" fmla="*/ 647700 w 647700"/>
                  <a:gd name="connsiteY2" fmla="*/ 133350 h 259557"/>
                  <a:gd name="connsiteX3" fmla="*/ 576263 w 647700"/>
                  <a:gd name="connsiteY3" fmla="*/ 202407 h 259557"/>
                  <a:gd name="connsiteX4" fmla="*/ 307181 w 647700"/>
                  <a:gd name="connsiteY4" fmla="*/ 135732 h 259557"/>
                  <a:gd name="connsiteX5" fmla="*/ 0 w 647700"/>
                  <a:gd name="connsiteY5" fmla="*/ 259557 h 259557"/>
                  <a:gd name="connsiteX0" fmla="*/ 0 w 647700"/>
                  <a:gd name="connsiteY0" fmla="*/ 259557 h 259557"/>
                  <a:gd name="connsiteX1" fmla="*/ 228600 w 647700"/>
                  <a:gd name="connsiteY1" fmla="*/ 0 h 259557"/>
                  <a:gd name="connsiteX2" fmla="*/ 647700 w 647700"/>
                  <a:gd name="connsiteY2" fmla="*/ 133350 h 259557"/>
                  <a:gd name="connsiteX3" fmla="*/ 561975 w 647700"/>
                  <a:gd name="connsiteY3" fmla="*/ 204789 h 259557"/>
                  <a:gd name="connsiteX4" fmla="*/ 307181 w 647700"/>
                  <a:gd name="connsiteY4" fmla="*/ 135732 h 259557"/>
                  <a:gd name="connsiteX5" fmla="*/ 0 w 647700"/>
                  <a:gd name="connsiteY5" fmla="*/ 259557 h 259557"/>
                  <a:gd name="connsiteX0" fmla="*/ 0 w 640557"/>
                  <a:gd name="connsiteY0" fmla="*/ 259557 h 259557"/>
                  <a:gd name="connsiteX1" fmla="*/ 228600 w 640557"/>
                  <a:gd name="connsiteY1" fmla="*/ 0 h 259557"/>
                  <a:gd name="connsiteX2" fmla="*/ 640557 w 640557"/>
                  <a:gd name="connsiteY2" fmla="*/ 138112 h 259557"/>
                  <a:gd name="connsiteX3" fmla="*/ 561975 w 640557"/>
                  <a:gd name="connsiteY3" fmla="*/ 204789 h 259557"/>
                  <a:gd name="connsiteX4" fmla="*/ 307181 w 640557"/>
                  <a:gd name="connsiteY4" fmla="*/ 135732 h 259557"/>
                  <a:gd name="connsiteX5" fmla="*/ 0 w 640557"/>
                  <a:gd name="connsiteY5" fmla="*/ 259557 h 259557"/>
                  <a:gd name="connsiteX0" fmla="*/ 0 w 640557"/>
                  <a:gd name="connsiteY0" fmla="*/ 245270 h 245270"/>
                  <a:gd name="connsiteX1" fmla="*/ 221457 w 640557"/>
                  <a:gd name="connsiteY1" fmla="*/ 0 h 245270"/>
                  <a:gd name="connsiteX2" fmla="*/ 640557 w 640557"/>
                  <a:gd name="connsiteY2" fmla="*/ 123825 h 245270"/>
                  <a:gd name="connsiteX3" fmla="*/ 561975 w 640557"/>
                  <a:gd name="connsiteY3" fmla="*/ 190502 h 245270"/>
                  <a:gd name="connsiteX4" fmla="*/ 307181 w 640557"/>
                  <a:gd name="connsiteY4" fmla="*/ 121445 h 245270"/>
                  <a:gd name="connsiteX5" fmla="*/ 0 w 640557"/>
                  <a:gd name="connsiteY5" fmla="*/ 245270 h 245270"/>
                  <a:gd name="connsiteX0" fmla="*/ 0 w 640557"/>
                  <a:gd name="connsiteY0" fmla="*/ 240508 h 240508"/>
                  <a:gd name="connsiteX1" fmla="*/ 221457 w 640557"/>
                  <a:gd name="connsiteY1" fmla="*/ 0 h 240508"/>
                  <a:gd name="connsiteX2" fmla="*/ 640557 w 640557"/>
                  <a:gd name="connsiteY2" fmla="*/ 123825 h 240508"/>
                  <a:gd name="connsiteX3" fmla="*/ 561975 w 640557"/>
                  <a:gd name="connsiteY3" fmla="*/ 190502 h 240508"/>
                  <a:gd name="connsiteX4" fmla="*/ 307181 w 640557"/>
                  <a:gd name="connsiteY4" fmla="*/ 121445 h 240508"/>
                  <a:gd name="connsiteX5" fmla="*/ 0 w 640557"/>
                  <a:gd name="connsiteY5" fmla="*/ 240508 h 24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557" h="240508">
                    <a:moveTo>
                      <a:pt x="0" y="240508"/>
                    </a:moveTo>
                    <a:lnTo>
                      <a:pt x="221457" y="0"/>
                    </a:lnTo>
                    <a:lnTo>
                      <a:pt x="640557" y="123825"/>
                    </a:lnTo>
                    <a:lnTo>
                      <a:pt x="561975" y="190502"/>
                    </a:lnTo>
                    <a:lnTo>
                      <a:pt x="307181" y="121445"/>
                    </a:lnTo>
                    <a:lnTo>
                      <a:pt x="0" y="240508"/>
                    </a:lnTo>
                    <a:close/>
                  </a:path>
                </a:pathLst>
              </a:custGeom>
              <a:solidFill>
                <a:srgbClr val="504842"/>
              </a:solidFill>
              <a:ln w="9525">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7" name="フリーフォーム 46"/>
              <p:cNvSpPr/>
              <p:nvPr/>
            </p:nvSpPr>
            <p:spPr bwMode="auto">
              <a:xfrm>
                <a:off x="3194134" y="1489923"/>
                <a:ext cx="830104" cy="663416"/>
              </a:xfrm>
              <a:custGeom>
                <a:avLst/>
                <a:gdLst>
                  <a:gd name="connsiteX0" fmla="*/ 0 w 830580"/>
                  <a:gd name="connsiteY0" fmla="*/ 76200 h 670560"/>
                  <a:gd name="connsiteX1" fmla="*/ 7620 w 830580"/>
                  <a:gd name="connsiteY1" fmla="*/ 670560 h 670560"/>
                  <a:gd name="connsiteX2" fmla="*/ 830580 w 830580"/>
                  <a:gd name="connsiteY2" fmla="*/ 0 h 670560"/>
                  <a:gd name="connsiteX3" fmla="*/ 0 w 830580"/>
                  <a:gd name="connsiteY3" fmla="*/ 76200 h 670560"/>
                  <a:gd name="connsiteX0" fmla="*/ 0 w 837724"/>
                  <a:gd name="connsiteY0" fmla="*/ 69056 h 663416"/>
                  <a:gd name="connsiteX1" fmla="*/ 7620 w 837724"/>
                  <a:gd name="connsiteY1" fmla="*/ 663416 h 663416"/>
                  <a:gd name="connsiteX2" fmla="*/ 837724 w 837724"/>
                  <a:gd name="connsiteY2" fmla="*/ 0 h 663416"/>
                  <a:gd name="connsiteX3" fmla="*/ 0 w 837724"/>
                  <a:gd name="connsiteY3" fmla="*/ 69056 h 663416"/>
                  <a:gd name="connsiteX0" fmla="*/ 9049 w 830104"/>
                  <a:gd name="connsiteY0" fmla="*/ 66675 h 663416"/>
                  <a:gd name="connsiteX1" fmla="*/ 0 w 830104"/>
                  <a:gd name="connsiteY1" fmla="*/ 663416 h 663416"/>
                  <a:gd name="connsiteX2" fmla="*/ 830104 w 830104"/>
                  <a:gd name="connsiteY2" fmla="*/ 0 h 663416"/>
                  <a:gd name="connsiteX3" fmla="*/ 9049 w 830104"/>
                  <a:gd name="connsiteY3" fmla="*/ 66675 h 663416"/>
                  <a:gd name="connsiteX0" fmla="*/ 61437 w 830104"/>
                  <a:gd name="connsiteY0" fmla="*/ 71437 h 663416"/>
                  <a:gd name="connsiteX1" fmla="*/ 0 w 830104"/>
                  <a:gd name="connsiteY1" fmla="*/ 663416 h 663416"/>
                  <a:gd name="connsiteX2" fmla="*/ 830104 w 830104"/>
                  <a:gd name="connsiteY2" fmla="*/ 0 h 663416"/>
                  <a:gd name="connsiteX3" fmla="*/ 61437 w 830104"/>
                  <a:gd name="connsiteY3" fmla="*/ 71437 h 663416"/>
                  <a:gd name="connsiteX0" fmla="*/ 9050 w 830104"/>
                  <a:gd name="connsiteY0" fmla="*/ 88106 h 663416"/>
                  <a:gd name="connsiteX1" fmla="*/ 0 w 830104"/>
                  <a:gd name="connsiteY1" fmla="*/ 663416 h 663416"/>
                  <a:gd name="connsiteX2" fmla="*/ 830104 w 830104"/>
                  <a:gd name="connsiteY2" fmla="*/ 0 h 663416"/>
                  <a:gd name="connsiteX3" fmla="*/ 9050 w 830104"/>
                  <a:gd name="connsiteY3" fmla="*/ 88106 h 663416"/>
                </a:gdLst>
                <a:ahLst/>
                <a:cxnLst>
                  <a:cxn ang="0">
                    <a:pos x="connsiteX0" y="connsiteY0"/>
                  </a:cxn>
                  <a:cxn ang="0">
                    <a:pos x="connsiteX1" y="connsiteY1"/>
                  </a:cxn>
                  <a:cxn ang="0">
                    <a:pos x="connsiteX2" y="connsiteY2"/>
                  </a:cxn>
                  <a:cxn ang="0">
                    <a:pos x="connsiteX3" y="connsiteY3"/>
                  </a:cxn>
                </a:cxnLst>
                <a:rect l="l" t="t" r="r" b="b"/>
                <a:pathLst>
                  <a:path w="830104" h="663416">
                    <a:moveTo>
                      <a:pt x="9050" y="88106"/>
                    </a:moveTo>
                    <a:lnTo>
                      <a:pt x="0" y="663416"/>
                    </a:lnTo>
                    <a:lnTo>
                      <a:pt x="830104" y="0"/>
                    </a:lnTo>
                    <a:lnTo>
                      <a:pt x="9050" y="88106"/>
                    </a:lnTo>
                    <a:close/>
                  </a:path>
                </a:pathLst>
              </a:custGeom>
              <a:gradFill>
                <a:gsLst>
                  <a:gs pos="0">
                    <a:srgbClr val="ECECEC"/>
                  </a:gs>
                  <a:gs pos="88000">
                    <a:srgbClr val="C9C6C6"/>
                  </a:gs>
                </a:gsLst>
                <a:lin ang="4200000" scaled="0"/>
              </a:gradFill>
              <a:ln w="9525">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kumimoji="0" lang="ja-JP" altLang="en-US" sz="1800" dirty="0">
                  <a:latin typeface="Meiryo UI" panose="020B0604030504040204" pitchFamily="50" charset="-128"/>
                  <a:ea typeface="Meiryo UI" panose="020B0604030504040204" pitchFamily="50" charset="-128"/>
                </a:endParaRPr>
              </a:p>
            </p:txBody>
          </p:sp>
        </p:grpSp>
        <p:sp>
          <p:nvSpPr>
            <p:cNvPr id="33" name="フリーフォーム 32"/>
            <p:cNvSpPr/>
            <p:nvPr/>
          </p:nvSpPr>
          <p:spPr bwMode="auto">
            <a:xfrm>
              <a:off x="3971358" y="3309039"/>
              <a:ext cx="822325" cy="589756"/>
            </a:xfrm>
            <a:custGeom>
              <a:avLst/>
              <a:gdLst>
                <a:gd name="connsiteX0" fmla="*/ 0 w 850900"/>
                <a:gd name="connsiteY0" fmla="*/ 606425 h 606425"/>
                <a:gd name="connsiteX1" fmla="*/ 850900 w 850900"/>
                <a:gd name="connsiteY1" fmla="*/ 0 h 606425"/>
                <a:gd name="connsiteX0" fmla="*/ 0 w 817562"/>
                <a:gd name="connsiteY0" fmla="*/ 608806 h 608806"/>
                <a:gd name="connsiteX1" fmla="*/ 817562 w 817562"/>
                <a:gd name="connsiteY1" fmla="*/ 0 h 608806"/>
                <a:gd name="connsiteX0" fmla="*/ 0 w 822325"/>
                <a:gd name="connsiteY0" fmla="*/ 589756 h 589756"/>
                <a:gd name="connsiteX1" fmla="*/ 822325 w 822325"/>
                <a:gd name="connsiteY1" fmla="*/ 0 h 589756"/>
              </a:gdLst>
              <a:ahLst/>
              <a:cxnLst>
                <a:cxn ang="0">
                  <a:pos x="connsiteX0" y="connsiteY0"/>
                </a:cxn>
                <a:cxn ang="0">
                  <a:pos x="connsiteX1" y="connsiteY1"/>
                </a:cxn>
              </a:cxnLst>
              <a:rect l="l" t="t" r="r" b="b"/>
              <a:pathLst>
                <a:path w="822325" h="589756">
                  <a:moveTo>
                    <a:pt x="0" y="589756"/>
                  </a:moveTo>
                  <a:lnTo>
                    <a:pt x="822325" y="0"/>
                  </a:lnTo>
                </a:path>
              </a:pathLst>
            </a:custGeom>
            <a:noFill/>
            <a:ln w="6350">
              <a:solidFill>
                <a:srgbClr val="F0F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4" name="フリーフォーム 33"/>
            <p:cNvSpPr/>
            <p:nvPr/>
          </p:nvSpPr>
          <p:spPr bwMode="auto">
            <a:xfrm>
              <a:off x="3976122" y="2704049"/>
              <a:ext cx="817562" cy="608806"/>
            </a:xfrm>
            <a:custGeom>
              <a:avLst/>
              <a:gdLst>
                <a:gd name="connsiteX0" fmla="*/ 0 w 850900"/>
                <a:gd name="connsiteY0" fmla="*/ 606425 h 606425"/>
                <a:gd name="connsiteX1" fmla="*/ 850900 w 850900"/>
                <a:gd name="connsiteY1" fmla="*/ 0 h 606425"/>
                <a:gd name="connsiteX0" fmla="*/ 0 w 817562"/>
                <a:gd name="connsiteY0" fmla="*/ 608806 h 608806"/>
                <a:gd name="connsiteX1" fmla="*/ 817562 w 817562"/>
                <a:gd name="connsiteY1" fmla="*/ 0 h 608806"/>
              </a:gdLst>
              <a:ahLst/>
              <a:cxnLst>
                <a:cxn ang="0">
                  <a:pos x="connsiteX0" y="connsiteY0"/>
                </a:cxn>
                <a:cxn ang="0">
                  <a:pos x="connsiteX1" y="connsiteY1"/>
                </a:cxn>
              </a:cxnLst>
              <a:rect l="l" t="t" r="r" b="b"/>
              <a:pathLst>
                <a:path w="817562" h="608806">
                  <a:moveTo>
                    <a:pt x="0" y="608806"/>
                  </a:moveTo>
                  <a:lnTo>
                    <a:pt x="817562" y="0"/>
                  </a:lnTo>
                </a:path>
              </a:pathLst>
            </a:custGeom>
            <a:no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5" name="フリーフォーム 34"/>
            <p:cNvSpPr/>
            <p:nvPr/>
          </p:nvSpPr>
          <p:spPr bwMode="auto">
            <a:xfrm>
              <a:off x="3954691" y="2074997"/>
              <a:ext cx="858044" cy="680245"/>
            </a:xfrm>
            <a:custGeom>
              <a:avLst/>
              <a:gdLst>
                <a:gd name="connsiteX0" fmla="*/ 0 w 850900"/>
                <a:gd name="connsiteY0" fmla="*/ 606425 h 606425"/>
                <a:gd name="connsiteX1" fmla="*/ 850900 w 850900"/>
                <a:gd name="connsiteY1" fmla="*/ 0 h 606425"/>
                <a:gd name="connsiteX0" fmla="*/ 0 w 860425"/>
                <a:gd name="connsiteY0" fmla="*/ 675482 h 675482"/>
                <a:gd name="connsiteX1" fmla="*/ 860425 w 860425"/>
                <a:gd name="connsiteY1" fmla="*/ 0 h 675482"/>
                <a:gd name="connsiteX0" fmla="*/ 0 w 858044"/>
                <a:gd name="connsiteY0" fmla="*/ 680245 h 680245"/>
                <a:gd name="connsiteX1" fmla="*/ 858044 w 858044"/>
                <a:gd name="connsiteY1" fmla="*/ 0 h 680245"/>
              </a:gdLst>
              <a:ahLst/>
              <a:cxnLst>
                <a:cxn ang="0">
                  <a:pos x="connsiteX0" y="connsiteY0"/>
                </a:cxn>
                <a:cxn ang="0">
                  <a:pos x="connsiteX1" y="connsiteY1"/>
                </a:cxn>
              </a:cxnLst>
              <a:rect l="l" t="t" r="r" b="b"/>
              <a:pathLst>
                <a:path w="858044" h="680245">
                  <a:moveTo>
                    <a:pt x="0" y="680245"/>
                  </a:moveTo>
                  <a:lnTo>
                    <a:pt x="858044" y="0"/>
                  </a:lnTo>
                </a:path>
              </a:pathLst>
            </a:custGeom>
            <a:no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6" name="フリーフォーム 35"/>
            <p:cNvSpPr/>
            <p:nvPr/>
          </p:nvSpPr>
          <p:spPr bwMode="auto">
            <a:xfrm>
              <a:off x="3967394" y="2390472"/>
              <a:ext cx="834231" cy="646906"/>
            </a:xfrm>
            <a:custGeom>
              <a:avLst/>
              <a:gdLst>
                <a:gd name="connsiteX0" fmla="*/ 0 w 850900"/>
                <a:gd name="connsiteY0" fmla="*/ 606425 h 606425"/>
                <a:gd name="connsiteX1" fmla="*/ 850900 w 850900"/>
                <a:gd name="connsiteY1" fmla="*/ 0 h 606425"/>
                <a:gd name="connsiteX0" fmla="*/ 0 w 834231"/>
                <a:gd name="connsiteY0" fmla="*/ 646906 h 646906"/>
                <a:gd name="connsiteX1" fmla="*/ 834231 w 834231"/>
                <a:gd name="connsiteY1" fmla="*/ 0 h 646906"/>
              </a:gdLst>
              <a:ahLst/>
              <a:cxnLst>
                <a:cxn ang="0">
                  <a:pos x="connsiteX0" y="connsiteY0"/>
                </a:cxn>
                <a:cxn ang="0">
                  <a:pos x="connsiteX1" y="connsiteY1"/>
                </a:cxn>
              </a:cxnLst>
              <a:rect l="l" t="t" r="r" b="b"/>
              <a:pathLst>
                <a:path w="834231" h="646906">
                  <a:moveTo>
                    <a:pt x="0" y="646906"/>
                  </a:moveTo>
                  <a:lnTo>
                    <a:pt x="834231" y="0"/>
                  </a:lnTo>
                </a:path>
              </a:pathLst>
            </a:custGeom>
            <a:no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7" name="フリーフォーム 36"/>
            <p:cNvSpPr/>
            <p:nvPr/>
          </p:nvSpPr>
          <p:spPr bwMode="auto">
            <a:xfrm>
              <a:off x="3969718" y="3004636"/>
              <a:ext cx="817562" cy="608806"/>
            </a:xfrm>
            <a:custGeom>
              <a:avLst/>
              <a:gdLst>
                <a:gd name="connsiteX0" fmla="*/ 0 w 850900"/>
                <a:gd name="connsiteY0" fmla="*/ 606425 h 606425"/>
                <a:gd name="connsiteX1" fmla="*/ 850900 w 850900"/>
                <a:gd name="connsiteY1" fmla="*/ 0 h 606425"/>
                <a:gd name="connsiteX0" fmla="*/ 0 w 817562"/>
                <a:gd name="connsiteY0" fmla="*/ 608806 h 608806"/>
                <a:gd name="connsiteX1" fmla="*/ 817562 w 817562"/>
                <a:gd name="connsiteY1" fmla="*/ 0 h 608806"/>
              </a:gdLst>
              <a:ahLst/>
              <a:cxnLst>
                <a:cxn ang="0">
                  <a:pos x="connsiteX0" y="connsiteY0"/>
                </a:cxn>
                <a:cxn ang="0">
                  <a:pos x="connsiteX1" y="connsiteY1"/>
                </a:cxn>
              </a:cxnLst>
              <a:rect l="l" t="t" r="r" b="b"/>
              <a:pathLst>
                <a:path w="817562" h="608806">
                  <a:moveTo>
                    <a:pt x="0" y="608806"/>
                  </a:moveTo>
                  <a:lnTo>
                    <a:pt x="817562" y="0"/>
                  </a:lnTo>
                </a:path>
              </a:pathLst>
            </a:custGeom>
            <a:no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13</a:t>
            </a:fld>
            <a:endParaRPr kumimoji="1" lang="ja-JP" altLang="en-US" dirty="0"/>
          </a:p>
        </p:txBody>
      </p:sp>
      <p:sp>
        <p:nvSpPr>
          <p:cNvPr id="3" name="タイトル 2"/>
          <p:cNvSpPr>
            <a:spLocks noGrp="1"/>
          </p:cNvSpPr>
          <p:nvPr>
            <p:ph type="title"/>
          </p:nvPr>
        </p:nvSpPr>
        <p:spPr/>
        <p:txBody>
          <a:bodyPr/>
          <a:lstStyle/>
          <a:p>
            <a:r>
              <a:rPr kumimoji="1" lang="ja-JP" altLang="en-US" dirty="0"/>
              <a:t>改正後に保護される建築物デザイン</a:t>
            </a:r>
          </a:p>
        </p:txBody>
      </p:sp>
      <p:sp>
        <p:nvSpPr>
          <p:cNvPr id="8" name="テキスト プレースホルダー 7"/>
          <p:cNvSpPr>
            <a:spLocks noGrp="1"/>
          </p:cNvSpPr>
          <p:nvPr>
            <p:ph type="body" sz="quarter" idx="17"/>
          </p:nvPr>
        </p:nvSpPr>
        <p:spPr>
          <a:xfrm>
            <a:off x="200025" y="764704"/>
            <a:ext cx="9505950" cy="525886"/>
          </a:xfrm>
        </p:spPr>
        <p:txBody>
          <a:bodyPr/>
          <a:lstStyle/>
          <a:p>
            <a:r>
              <a:rPr kumimoji="1" lang="ja-JP" altLang="en-US" dirty="0"/>
              <a:t>改正後は、</a:t>
            </a:r>
            <a:r>
              <a:rPr kumimoji="1" lang="ja-JP" altLang="en-US" b="1" dirty="0">
                <a:solidFill>
                  <a:srgbClr val="FF0000"/>
                </a:solidFill>
              </a:rPr>
              <a:t>「建築物」（不動産）</a:t>
            </a:r>
            <a:r>
              <a:rPr kumimoji="1" lang="ja-JP" altLang="en-US" dirty="0"/>
              <a:t>についても意匠権で保護することができる。</a:t>
            </a:r>
            <a:endParaRPr kumimoji="1" lang="en-US" altLang="ja-JP" dirty="0"/>
          </a:p>
        </p:txBody>
      </p:sp>
      <p:sp>
        <p:nvSpPr>
          <p:cNvPr id="6" name="テキスト ボックス 5"/>
          <p:cNvSpPr txBox="1"/>
          <p:nvPr/>
        </p:nvSpPr>
        <p:spPr>
          <a:xfrm>
            <a:off x="1987605" y="1562443"/>
            <a:ext cx="877163" cy="369332"/>
          </a:xfrm>
          <a:prstGeom prst="rect">
            <a:avLst/>
          </a:prstGeom>
          <a:noFill/>
          <a:ln>
            <a:solidFill>
              <a:schemeClr val="tx2"/>
            </a:solidFill>
          </a:ln>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改正前</a:t>
            </a:r>
          </a:p>
        </p:txBody>
      </p:sp>
      <p:sp>
        <p:nvSpPr>
          <p:cNvPr id="13" name="テキスト ボックス 12"/>
          <p:cNvSpPr txBox="1"/>
          <p:nvPr/>
        </p:nvSpPr>
        <p:spPr>
          <a:xfrm>
            <a:off x="6939977" y="1564066"/>
            <a:ext cx="877163" cy="369332"/>
          </a:xfrm>
          <a:prstGeom prst="rect">
            <a:avLst/>
          </a:prstGeom>
          <a:noFill/>
          <a:ln>
            <a:solidFill>
              <a:schemeClr val="tx2"/>
            </a:solidFill>
          </a:ln>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改正後</a:t>
            </a:r>
          </a:p>
        </p:txBody>
      </p:sp>
      <p:cxnSp>
        <p:nvCxnSpPr>
          <p:cNvPr id="31" name="直線コネクタ 30"/>
          <p:cNvCxnSpPr/>
          <p:nvPr/>
        </p:nvCxnSpPr>
        <p:spPr>
          <a:xfrm>
            <a:off x="4953000" y="1939065"/>
            <a:ext cx="0" cy="3367653"/>
          </a:xfrm>
          <a:prstGeom prst="line">
            <a:avLst/>
          </a:prstGeom>
          <a:ln>
            <a:solidFill>
              <a:srgbClr val="000000"/>
            </a:solidFill>
            <a:prstDash val="dashDot"/>
          </a:ln>
        </p:spPr>
        <p:style>
          <a:lnRef idx="1">
            <a:schemeClr val="accent1"/>
          </a:lnRef>
          <a:fillRef idx="0">
            <a:schemeClr val="accent1"/>
          </a:fillRef>
          <a:effectRef idx="0">
            <a:schemeClr val="accent1"/>
          </a:effectRef>
          <a:fontRef idx="minor">
            <a:schemeClr val="tx1"/>
          </a:fontRef>
        </p:style>
      </p:cxnSp>
      <p:pic>
        <p:nvPicPr>
          <p:cNvPr id="48" name="図 4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714" y="4047877"/>
            <a:ext cx="1477679" cy="831354"/>
          </a:xfrm>
          <a:prstGeom prst="rect">
            <a:avLst/>
          </a:prstGeom>
          <a:noFill/>
          <a:ln>
            <a:noFill/>
          </a:ln>
        </p:spPr>
      </p:pic>
      <p:pic>
        <p:nvPicPr>
          <p:cNvPr id="49" name="図 4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4043" y="3998067"/>
            <a:ext cx="1870663" cy="831354"/>
          </a:xfrm>
          <a:prstGeom prst="rect">
            <a:avLst/>
          </a:prstGeom>
          <a:noFill/>
          <a:ln>
            <a:noFill/>
          </a:ln>
        </p:spPr>
      </p:pic>
      <p:pic>
        <p:nvPicPr>
          <p:cNvPr id="53" name="図 52"/>
          <p:cNvPicPr>
            <a:picLocks noChangeAspect="1"/>
          </p:cNvPicPr>
          <p:nvPr/>
        </p:nvPicPr>
        <p:blipFill>
          <a:blip r:embed="rId6"/>
          <a:stretch>
            <a:fillRect/>
          </a:stretch>
        </p:blipFill>
        <p:spPr>
          <a:xfrm>
            <a:off x="2886909" y="2094755"/>
            <a:ext cx="1189997" cy="1068141"/>
          </a:xfrm>
          <a:prstGeom prst="rect">
            <a:avLst/>
          </a:prstGeom>
        </p:spPr>
      </p:pic>
      <p:sp>
        <p:nvSpPr>
          <p:cNvPr id="54" name="テキスト ボックス 53"/>
          <p:cNvSpPr txBox="1"/>
          <p:nvPr/>
        </p:nvSpPr>
        <p:spPr>
          <a:xfrm>
            <a:off x="9819" y="3247759"/>
            <a:ext cx="3140646"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店舗の建物（不動産）</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2675005" y="3240170"/>
            <a:ext cx="2112027"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ホテルの建物（不動産）</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図 56"/>
          <p:cNvPicPr>
            <a:picLocks noChangeAspect="1"/>
          </p:cNvPicPr>
          <p:nvPr/>
        </p:nvPicPr>
        <p:blipFill>
          <a:blip r:embed="rId6"/>
          <a:stretch>
            <a:fillRect/>
          </a:stretch>
        </p:blipFill>
        <p:spPr>
          <a:xfrm>
            <a:off x="7971387" y="2856930"/>
            <a:ext cx="1484214" cy="1332230"/>
          </a:xfrm>
          <a:prstGeom prst="rect">
            <a:avLst/>
          </a:prstGeom>
        </p:spPr>
      </p:pic>
      <p:sp>
        <p:nvSpPr>
          <p:cNvPr id="58" name="テキスト ボックス 57"/>
          <p:cNvSpPr txBox="1"/>
          <p:nvPr/>
        </p:nvSpPr>
        <p:spPr>
          <a:xfrm>
            <a:off x="5118969" y="4280164"/>
            <a:ext cx="3140646"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店舗の建物（不動産）</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7770545" y="4253187"/>
            <a:ext cx="2112027"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ホテルの建物（不動産）</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2633192" y="4906695"/>
            <a:ext cx="2112027" cy="469359"/>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展示ブース（動産）</a:t>
            </a:r>
            <a:endParaRPr lang="en-US" altLang="ja-JP" sz="14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意匠登録第</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1390425</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号</a:t>
            </a:r>
          </a:p>
        </p:txBody>
      </p:sp>
      <p:sp>
        <p:nvSpPr>
          <p:cNvPr id="61" name="テキスト ボックス 60"/>
          <p:cNvSpPr txBox="1"/>
          <p:nvPr/>
        </p:nvSpPr>
        <p:spPr>
          <a:xfrm>
            <a:off x="109561" y="4921237"/>
            <a:ext cx="2683199" cy="469359"/>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連棟型簡易組立建造物（動産）</a:t>
            </a:r>
            <a:endParaRPr lang="en-US" altLang="ja-JP" sz="14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意匠登録第</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980108</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号</a:t>
            </a:r>
          </a:p>
        </p:txBody>
      </p:sp>
      <p:grpSp>
        <p:nvGrpSpPr>
          <p:cNvPr id="62" name="グループ化 61"/>
          <p:cNvGrpSpPr/>
          <p:nvPr/>
        </p:nvGrpSpPr>
        <p:grpSpPr>
          <a:xfrm>
            <a:off x="823241" y="2126470"/>
            <a:ext cx="1175029" cy="1175029"/>
            <a:chOff x="2216696" y="3101030"/>
            <a:chExt cx="3384376" cy="3384376"/>
          </a:xfrm>
        </p:grpSpPr>
        <p:cxnSp>
          <p:nvCxnSpPr>
            <p:cNvPr id="63" name="直線コネクタ 62"/>
            <p:cNvCxnSpPr/>
            <p:nvPr/>
          </p:nvCxnSpPr>
          <p:spPr>
            <a:xfrm flipH="1">
              <a:off x="2218838" y="3101030"/>
              <a:ext cx="3380093" cy="3380089"/>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216696" y="3101030"/>
              <a:ext cx="3384376" cy="3384376"/>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p:cNvGrpSpPr/>
          <p:nvPr/>
        </p:nvGrpSpPr>
        <p:grpSpPr>
          <a:xfrm>
            <a:off x="2873621" y="2057552"/>
            <a:ext cx="1175029" cy="1175029"/>
            <a:chOff x="2216696" y="3101030"/>
            <a:chExt cx="3384376" cy="3384376"/>
          </a:xfrm>
        </p:grpSpPr>
        <p:cxnSp>
          <p:nvCxnSpPr>
            <p:cNvPr id="66" name="直線コネクタ 65"/>
            <p:cNvCxnSpPr/>
            <p:nvPr/>
          </p:nvCxnSpPr>
          <p:spPr>
            <a:xfrm flipH="1">
              <a:off x="2218838" y="3101030"/>
              <a:ext cx="3380093" cy="3380089"/>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216696" y="3101030"/>
              <a:ext cx="3384376" cy="3384376"/>
            </a:xfrm>
            <a:prstGeom prst="line">
              <a:avLst/>
            </a:prstGeom>
            <a:ln w="76200">
              <a:solidFill>
                <a:srgbClr val="4A7EBB">
                  <a:alpha val="50196"/>
                </a:srgbClr>
              </a:solidFill>
            </a:ln>
          </p:spPr>
          <p:style>
            <a:lnRef idx="1">
              <a:schemeClr val="accent1"/>
            </a:lnRef>
            <a:fillRef idx="0">
              <a:schemeClr val="accent1"/>
            </a:fillRef>
            <a:effectRef idx="0">
              <a:schemeClr val="accent1"/>
            </a:effectRef>
            <a:fontRef idx="minor">
              <a:schemeClr val="tx1"/>
            </a:fontRef>
          </p:style>
        </p:cxnSp>
      </p:grpSp>
      <p:sp>
        <p:nvSpPr>
          <p:cNvPr id="82" name="楕円 81"/>
          <p:cNvSpPr/>
          <p:nvPr/>
        </p:nvSpPr>
        <p:spPr bwMode="auto">
          <a:xfrm>
            <a:off x="851066" y="3812489"/>
            <a:ext cx="1108748" cy="1108748"/>
          </a:xfrm>
          <a:prstGeom prst="ellipse">
            <a:avLst/>
          </a:prstGeom>
          <a:noFill/>
          <a:ln w="76200">
            <a:solidFill>
              <a:srgbClr val="FF0000">
                <a:alpha val="50196"/>
              </a:srgbClr>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83" name="楕円 82"/>
          <p:cNvSpPr/>
          <p:nvPr/>
        </p:nvSpPr>
        <p:spPr bwMode="auto">
          <a:xfrm>
            <a:off x="3010822" y="3794181"/>
            <a:ext cx="1108748" cy="1108748"/>
          </a:xfrm>
          <a:prstGeom prst="ellipse">
            <a:avLst/>
          </a:prstGeom>
          <a:noFill/>
          <a:ln w="76200">
            <a:solidFill>
              <a:srgbClr val="FF0000">
                <a:alpha val="50196"/>
              </a:srgbClr>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84" name="楕円 83"/>
          <p:cNvSpPr/>
          <p:nvPr/>
        </p:nvSpPr>
        <p:spPr bwMode="auto">
          <a:xfrm>
            <a:off x="5824028" y="2712789"/>
            <a:ext cx="1522644" cy="1522644"/>
          </a:xfrm>
          <a:prstGeom prst="ellipse">
            <a:avLst/>
          </a:prstGeom>
          <a:noFill/>
          <a:ln w="76200">
            <a:solidFill>
              <a:srgbClr val="FF0000">
                <a:alpha val="50196"/>
              </a:srgbClr>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85" name="楕円 84"/>
          <p:cNvSpPr/>
          <p:nvPr/>
        </p:nvSpPr>
        <p:spPr bwMode="auto">
          <a:xfrm>
            <a:off x="7932957" y="2696345"/>
            <a:ext cx="1522644" cy="1522644"/>
          </a:xfrm>
          <a:prstGeom prst="ellipse">
            <a:avLst/>
          </a:prstGeom>
          <a:noFill/>
          <a:ln w="76200">
            <a:solidFill>
              <a:srgbClr val="FF0000">
                <a:alpha val="50196"/>
              </a:srgbClr>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102" name="正方形/長方形 101"/>
          <p:cNvSpPr/>
          <p:nvPr/>
        </p:nvSpPr>
        <p:spPr>
          <a:xfrm>
            <a:off x="340467" y="5756442"/>
            <a:ext cx="9289478" cy="95410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改正法第二条</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この法律で「意匠」とは、物品（物品の部分を含む。以下同じ。）の形状、模様若しくは色彩若しくはこれらの結合（以下「形状等」という。）、</a:t>
            </a:r>
            <a:r>
              <a:rPr lang="ja-JP" altLang="en-US" sz="1400" u="sng" dirty="0">
                <a:solidFill>
                  <a:srgbClr val="FF0000"/>
                </a:solidFill>
                <a:latin typeface="Meiryo UI" panose="020B0604030504040204" pitchFamily="50" charset="-128"/>
                <a:ea typeface="Meiryo UI" panose="020B0604030504040204" pitchFamily="50" charset="-128"/>
              </a:rPr>
              <a:t>建築物</a:t>
            </a:r>
            <a:r>
              <a:rPr lang="ja-JP" altLang="en-US" sz="1400" dirty="0">
                <a:latin typeface="Meiryo UI" panose="020B0604030504040204" pitchFamily="50" charset="-128"/>
                <a:ea typeface="Meiryo UI" panose="020B0604030504040204" pitchFamily="50" charset="-128"/>
              </a:rPr>
              <a:t>（建築物の部分を含む。以下同じ。）の形状等（中略）であつて、視覚を通じて美感を起こさせるものをいう。</a:t>
            </a:r>
          </a:p>
        </p:txBody>
      </p:sp>
    </p:spTree>
    <p:extLst>
      <p:ext uri="{BB962C8B-B14F-4D97-AF65-F5344CB8AC3E}">
        <p14:creationId xmlns:p14="http://schemas.microsoft.com/office/powerpoint/2010/main" val="49385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14</a:t>
            </a:fld>
            <a:endParaRPr kumimoji="1" lang="ja-JP" altLang="en-US"/>
          </a:p>
        </p:txBody>
      </p:sp>
      <p:sp>
        <p:nvSpPr>
          <p:cNvPr id="3" name="タイトル 2"/>
          <p:cNvSpPr>
            <a:spLocks noGrp="1"/>
          </p:cNvSpPr>
          <p:nvPr>
            <p:ph type="title"/>
          </p:nvPr>
        </p:nvSpPr>
        <p:spPr/>
        <p:txBody>
          <a:bodyPr/>
          <a:lstStyle/>
          <a:p>
            <a:r>
              <a:rPr kumimoji="1" lang="ja-JP" altLang="en-US" dirty="0"/>
              <a:t>改正後に保護される内装デザイン</a:t>
            </a:r>
          </a:p>
        </p:txBody>
      </p:sp>
      <p:sp>
        <p:nvSpPr>
          <p:cNvPr id="8" name="テキスト プレースホルダー 7"/>
          <p:cNvSpPr>
            <a:spLocks noGrp="1"/>
          </p:cNvSpPr>
          <p:nvPr>
            <p:ph type="body" sz="quarter" idx="17"/>
          </p:nvPr>
        </p:nvSpPr>
        <p:spPr>
          <a:xfrm>
            <a:off x="200025" y="764704"/>
            <a:ext cx="9505950" cy="1141439"/>
          </a:xfrm>
        </p:spPr>
        <p:txBody>
          <a:bodyPr/>
          <a:lstStyle/>
          <a:p>
            <a:r>
              <a:rPr kumimoji="1" lang="ja-JP" altLang="en-US" dirty="0"/>
              <a:t>改正後</a:t>
            </a:r>
            <a:r>
              <a:rPr lang="ja-JP" altLang="en-US" dirty="0"/>
              <a:t>は、</a:t>
            </a:r>
            <a:r>
              <a:rPr lang="ja-JP" altLang="en-US" b="1" dirty="0">
                <a:solidFill>
                  <a:srgbClr val="FF0000"/>
                </a:solidFill>
              </a:rPr>
              <a:t>複数の物品や建築物、画像から構成される内装のデザイン</a:t>
            </a:r>
            <a:r>
              <a:rPr lang="ja-JP" altLang="en-US" dirty="0"/>
              <a:t>について、「</a:t>
            </a:r>
            <a:r>
              <a:rPr lang="ja-JP" altLang="en-US" b="1" dirty="0">
                <a:solidFill>
                  <a:srgbClr val="FF0000"/>
                </a:solidFill>
              </a:rPr>
              <a:t>内装全体として統一的な美感を起こさせる</a:t>
            </a:r>
            <a:r>
              <a:rPr lang="ja-JP" altLang="en-US" dirty="0"/>
              <a:t>」という要件を満たす場合に限り、一意匠として意匠登録を受けることができる。</a:t>
            </a:r>
            <a:endParaRPr kumimoji="1" lang="en-US" altLang="ja-JP" dirty="0"/>
          </a:p>
        </p:txBody>
      </p:sp>
      <p:sp>
        <p:nvSpPr>
          <p:cNvPr id="13" name="テキスト ボックス 12"/>
          <p:cNvSpPr txBox="1"/>
          <p:nvPr/>
        </p:nvSpPr>
        <p:spPr>
          <a:xfrm>
            <a:off x="4514971" y="2204864"/>
            <a:ext cx="877163" cy="369332"/>
          </a:xfrm>
          <a:prstGeom prst="rect">
            <a:avLst/>
          </a:prstGeom>
          <a:noFill/>
          <a:ln>
            <a:solidFill>
              <a:schemeClr val="tx2"/>
            </a:solidFill>
          </a:ln>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改正後</a:t>
            </a:r>
          </a:p>
        </p:txBody>
      </p:sp>
      <p:pic>
        <p:nvPicPr>
          <p:cNvPr id="32" name="図 31"/>
          <p:cNvPicPr>
            <a:picLocks noChangeAspect="1"/>
          </p:cNvPicPr>
          <p:nvPr/>
        </p:nvPicPr>
        <p:blipFill>
          <a:blip r:embed="rId3"/>
          <a:stretch>
            <a:fillRect/>
          </a:stretch>
        </p:blipFill>
        <p:spPr>
          <a:xfrm>
            <a:off x="1244472" y="2717689"/>
            <a:ext cx="2764911" cy="1648226"/>
          </a:xfrm>
          <a:prstGeom prst="rect">
            <a:avLst/>
          </a:prstGeom>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1112" y="2708489"/>
            <a:ext cx="2240349" cy="1657426"/>
          </a:xfrm>
          <a:prstGeom prst="rect">
            <a:avLst/>
          </a:prstGeom>
        </p:spPr>
      </p:pic>
      <p:sp>
        <p:nvSpPr>
          <p:cNvPr id="34" name="Text Box 15"/>
          <p:cNvSpPr txBox="1">
            <a:spLocks noChangeArrowheads="1"/>
          </p:cNvSpPr>
          <p:nvPr/>
        </p:nvSpPr>
        <p:spPr bwMode="auto">
          <a:xfrm>
            <a:off x="6419246" y="4564562"/>
            <a:ext cx="13240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kumimoji="1" sz="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9pPr>
          </a:lstStyle>
          <a:p>
            <a:pPr algn="ctr">
              <a:defRPr/>
            </a:pPr>
            <a:r>
              <a:rPr lang="ja-JP" altLang="en-US" sz="1600" dirty="0">
                <a:solidFill>
                  <a:srgbClr val="000000">
                    <a:lumMod val="85000"/>
                    <a:lumOff val="15000"/>
                  </a:srgbClr>
                </a:solidFill>
                <a:latin typeface="Meiryo UI" panose="020B0604030504040204" pitchFamily="50" charset="-128"/>
                <a:ea typeface="Meiryo UI" panose="020B0604030504040204" pitchFamily="50" charset="-128"/>
              </a:rPr>
              <a:t>渡り廊下の内装</a:t>
            </a:r>
            <a:endParaRPr lang="en-US" altLang="ja-JP" sz="1600" dirty="0">
              <a:solidFill>
                <a:srgbClr val="000000">
                  <a:lumMod val="85000"/>
                  <a:lumOff val="15000"/>
                </a:srgbClr>
              </a:solidFill>
              <a:latin typeface="Meiryo UI" panose="020B0604030504040204" pitchFamily="50" charset="-128"/>
              <a:ea typeface="Meiryo UI" panose="020B0604030504040204" pitchFamily="50" charset="-128"/>
            </a:endParaRPr>
          </a:p>
        </p:txBody>
      </p:sp>
      <p:sp>
        <p:nvSpPr>
          <p:cNvPr id="35" name="Text Box 15"/>
          <p:cNvSpPr txBox="1">
            <a:spLocks noChangeArrowheads="1"/>
          </p:cNvSpPr>
          <p:nvPr/>
        </p:nvSpPr>
        <p:spPr bwMode="auto">
          <a:xfrm>
            <a:off x="1960078" y="4580021"/>
            <a:ext cx="133369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kumimoji="1" sz="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9pPr>
          </a:lstStyle>
          <a:p>
            <a:pPr algn="ctr">
              <a:defRPr/>
            </a:pPr>
            <a:r>
              <a:rPr lang="ja-JP" altLang="en-US" sz="1600" dirty="0">
                <a:solidFill>
                  <a:srgbClr val="000000">
                    <a:lumMod val="85000"/>
                    <a:lumOff val="15000"/>
                  </a:srgbClr>
                </a:solidFill>
                <a:latin typeface="Meiryo UI" panose="020B0604030504040204" pitchFamily="50" charset="-128"/>
                <a:ea typeface="Meiryo UI" panose="020B0604030504040204" pitchFamily="50" charset="-128"/>
              </a:rPr>
              <a:t>レストランの内装</a:t>
            </a:r>
            <a:endParaRPr lang="en-US" altLang="ja-JP" sz="1600" dirty="0">
              <a:solidFill>
                <a:srgbClr val="000000">
                  <a:lumMod val="85000"/>
                  <a:lumOff val="15000"/>
                </a:srgbClr>
              </a:solidFill>
              <a:latin typeface="Meiryo UI" panose="020B0604030504040204" pitchFamily="50" charset="-128"/>
              <a:ea typeface="Meiryo UI" panose="020B0604030504040204" pitchFamily="50" charset="-128"/>
            </a:endParaRPr>
          </a:p>
        </p:txBody>
      </p:sp>
      <p:sp>
        <p:nvSpPr>
          <p:cNvPr id="36" name="楕円 35"/>
          <p:cNvSpPr/>
          <p:nvPr/>
        </p:nvSpPr>
        <p:spPr bwMode="auto">
          <a:xfrm>
            <a:off x="1649964" y="2503583"/>
            <a:ext cx="1953926" cy="1953926"/>
          </a:xfrm>
          <a:prstGeom prst="ellipse">
            <a:avLst/>
          </a:prstGeom>
          <a:noFill/>
          <a:ln w="76200">
            <a:solidFill>
              <a:srgbClr val="FF0000">
                <a:alpha val="50196"/>
              </a:srgbClr>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37" name="楕円 36"/>
          <p:cNvSpPr/>
          <p:nvPr/>
        </p:nvSpPr>
        <p:spPr bwMode="auto">
          <a:xfrm>
            <a:off x="6104323" y="2560239"/>
            <a:ext cx="1953926" cy="1953926"/>
          </a:xfrm>
          <a:prstGeom prst="ellipse">
            <a:avLst/>
          </a:prstGeom>
          <a:noFill/>
          <a:ln w="76200">
            <a:solidFill>
              <a:srgbClr val="FF0000">
                <a:alpha val="50196"/>
              </a:srgbClr>
            </a:solid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12" name="正方形/長方形 11"/>
          <p:cNvSpPr/>
          <p:nvPr/>
        </p:nvSpPr>
        <p:spPr>
          <a:xfrm>
            <a:off x="511586" y="4927468"/>
            <a:ext cx="8882825" cy="738664"/>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改正法第八条の二</a:t>
            </a:r>
            <a:r>
              <a:rPr lang="ja-JP" altLang="en-US" sz="1400" dirty="0">
                <a:latin typeface="Meiryo UI" panose="020B0604030504040204" pitchFamily="50" charset="-128"/>
                <a:ea typeface="Meiryo UI" panose="020B0604030504040204" pitchFamily="50" charset="-128"/>
              </a:rPr>
              <a:t>（新設）</a:t>
            </a:r>
            <a:endParaRPr lang="en-US" altLang="ja-JP" sz="1400" dirty="0">
              <a:latin typeface="Meiryo UI" panose="020B0604030504040204" pitchFamily="50" charset="-128"/>
              <a:ea typeface="Meiryo UI" panose="020B0604030504040204" pitchFamily="50" charset="-128"/>
            </a:endParaRPr>
          </a:p>
          <a:p>
            <a:r>
              <a:rPr lang="ja-JP" altLang="en-US" sz="1400" u="sng" dirty="0">
                <a:solidFill>
                  <a:srgbClr val="FF0000"/>
                </a:solidFill>
                <a:latin typeface="Meiryo UI" panose="020B0604030504040204" pitchFamily="50" charset="-128"/>
                <a:ea typeface="Meiryo UI" panose="020B0604030504040204" pitchFamily="50" charset="-128"/>
              </a:rPr>
              <a:t>店舗、事務所その他の施設の内部の設備及び装飾（以下「内装」という。）を構成する物品、建築物又は画像に係る意匠は、内装全体として統一的な美感を起こさせるとき</a:t>
            </a:r>
            <a:r>
              <a:rPr lang="ja-JP" altLang="en-US" sz="1400" dirty="0">
                <a:latin typeface="Meiryo UI" panose="020B0604030504040204" pitchFamily="50" charset="-128"/>
                <a:ea typeface="Meiryo UI" panose="020B0604030504040204" pitchFamily="50" charset="-128"/>
              </a:rPr>
              <a:t>は、一意匠として出願をし、意匠登録を受けることができる。</a:t>
            </a:r>
          </a:p>
        </p:txBody>
      </p:sp>
      <p:sp>
        <p:nvSpPr>
          <p:cNvPr id="14" name="正方形/長方形 13"/>
          <p:cNvSpPr/>
          <p:nvPr/>
        </p:nvSpPr>
        <p:spPr>
          <a:xfrm>
            <a:off x="511586" y="5969243"/>
            <a:ext cx="8882825"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（参考）意匠法第八条（組物の意匠）</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同時に使用される二以上の物品で</a:t>
            </a:r>
            <a:r>
              <a:rPr lang="ja-JP" altLang="en-US" sz="1400" dirty="0" err="1">
                <a:latin typeface="Meiryo UI" panose="020B0604030504040204" pitchFamily="50" charset="-128"/>
                <a:ea typeface="Meiryo UI" panose="020B0604030504040204" pitchFamily="50" charset="-128"/>
              </a:rPr>
              <a:t>あつて</a:t>
            </a:r>
            <a:r>
              <a:rPr lang="ja-JP" altLang="en-US" sz="1400" dirty="0">
                <a:latin typeface="Meiryo UI" panose="020B0604030504040204" pitchFamily="50" charset="-128"/>
                <a:ea typeface="Meiryo UI" panose="020B0604030504040204" pitchFamily="50" charset="-128"/>
              </a:rPr>
              <a:t>経済産業省令で定めるもの（以下「組物」という。）を構成する物品に係る意匠は、組物全体として統一があるときは、一意匠として出願をし、意匠登録を受けることができる。</a:t>
            </a:r>
          </a:p>
        </p:txBody>
      </p:sp>
    </p:spTree>
    <p:extLst>
      <p:ext uri="{BB962C8B-B14F-4D97-AF65-F5344CB8AC3E}">
        <p14:creationId xmlns:p14="http://schemas.microsoft.com/office/powerpoint/2010/main" val="347385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15</a:t>
            </a:fld>
            <a:endParaRPr kumimoji="1" lang="ja-JP" altLang="en-US"/>
          </a:p>
        </p:txBody>
      </p:sp>
      <p:sp>
        <p:nvSpPr>
          <p:cNvPr id="3" name="タイトル 2"/>
          <p:cNvSpPr>
            <a:spLocks noGrp="1"/>
          </p:cNvSpPr>
          <p:nvPr>
            <p:ph type="title"/>
          </p:nvPr>
        </p:nvSpPr>
        <p:spPr>
          <a:xfrm>
            <a:off x="200471" y="157863"/>
            <a:ext cx="9505503" cy="523220"/>
          </a:xfrm>
        </p:spPr>
        <p:txBody>
          <a:bodyPr/>
          <a:lstStyle/>
          <a:p>
            <a:r>
              <a:rPr kumimoji="1" lang="ja-JP" altLang="en-US" sz="2800" dirty="0"/>
              <a:t>画像デザイン・建築物の実施行為</a:t>
            </a:r>
          </a:p>
        </p:txBody>
      </p:sp>
      <p:sp>
        <p:nvSpPr>
          <p:cNvPr id="8" name="テキスト プレースホルダー 7"/>
          <p:cNvSpPr>
            <a:spLocks noGrp="1"/>
          </p:cNvSpPr>
          <p:nvPr>
            <p:ph type="body" sz="quarter" idx="17"/>
          </p:nvPr>
        </p:nvSpPr>
        <p:spPr>
          <a:xfrm>
            <a:off x="200025" y="764704"/>
            <a:ext cx="9505950" cy="833663"/>
          </a:xfrm>
        </p:spPr>
        <p:txBody>
          <a:bodyPr/>
          <a:lstStyle/>
          <a:p>
            <a:r>
              <a:rPr kumimoji="1" lang="ja-JP" altLang="en-US" dirty="0"/>
              <a:t>新たに意匠の定義に含むこととした画像及び建築物の実施行為について、それぞれの特性を考慮した規定を整備した。</a:t>
            </a:r>
            <a:endParaRPr kumimoji="1" lang="en-US" altLang="ja-JP" dirty="0"/>
          </a:p>
        </p:txBody>
      </p:sp>
      <p:sp>
        <p:nvSpPr>
          <p:cNvPr id="4" name="正方形/長方形 3"/>
          <p:cNvSpPr/>
          <p:nvPr/>
        </p:nvSpPr>
        <p:spPr>
          <a:xfrm>
            <a:off x="380492" y="2132401"/>
            <a:ext cx="9145016" cy="440120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改正法第二条</a:t>
            </a:r>
            <a:endParaRPr lang="en-US" altLang="ja-JP" sz="2000" b="1"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（中略）</a:t>
            </a:r>
          </a:p>
          <a:p>
            <a:r>
              <a:rPr lang="ja-JP" altLang="en-US" sz="2000" dirty="0">
                <a:latin typeface="Meiryo UI" panose="020B0604030504040204" pitchFamily="50" charset="-128"/>
                <a:ea typeface="Meiryo UI" panose="020B0604030504040204" pitchFamily="50" charset="-128"/>
              </a:rPr>
              <a:t>２　この法律で意匠について「実施」とは、次に掲げる行為をいう。</a:t>
            </a:r>
          </a:p>
          <a:p>
            <a:r>
              <a:rPr lang="ja-JP" altLang="en-US" sz="2000" dirty="0">
                <a:latin typeface="Meiryo UI" panose="020B0604030504040204" pitchFamily="50" charset="-128"/>
                <a:ea typeface="Meiryo UI" panose="020B0604030504040204" pitchFamily="50" charset="-128"/>
              </a:rPr>
              <a:t>一　意匠に係る物品の製造、使用、譲渡、貸渡し、輸出若しくは輸入又は譲渡若しくは貸渡しの申出（譲渡又は貸渡しのための展示を含む。以下同じ。）をする行為</a:t>
            </a:r>
          </a:p>
          <a:p>
            <a:r>
              <a:rPr lang="ja-JP" altLang="en-US" sz="2000" dirty="0">
                <a:latin typeface="Meiryo UI" panose="020B0604030504040204" pitchFamily="50" charset="-128"/>
                <a:ea typeface="Meiryo UI" panose="020B0604030504040204" pitchFamily="50" charset="-128"/>
              </a:rPr>
              <a:t>二　意匠に係る</a:t>
            </a:r>
            <a:r>
              <a:rPr lang="ja-JP" altLang="en-US" sz="2000" u="sng" dirty="0">
                <a:solidFill>
                  <a:srgbClr val="FF0000"/>
                </a:solidFill>
                <a:latin typeface="Meiryo UI" panose="020B0604030504040204" pitchFamily="50" charset="-128"/>
                <a:ea typeface="Meiryo UI" panose="020B0604030504040204" pitchFamily="50" charset="-128"/>
              </a:rPr>
              <a:t>建築物の建築、使用、譲渡若しくは貸渡し又は譲渡若しくは貸渡しの申出をする行為</a:t>
            </a:r>
          </a:p>
          <a:p>
            <a:r>
              <a:rPr lang="ja-JP" altLang="en-US" sz="2000" dirty="0">
                <a:latin typeface="Meiryo UI" panose="020B0604030504040204" pitchFamily="50" charset="-128"/>
                <a:ea typeface="Meiryo UI" panose="020B0604030504040204" pitchFamily="50" charset="-128"/>
              </a:rPr>
              <a:t>三　意匠に係る画像（その画像を表示する機能を有するプログラム等（特許法（昭和三十四年法律第百二十一号）第二条第四項に規定するプログラム等をいう。以下同じ。）を含む。以下この号において同じ。）について行う次のいずれかに該当する行為</a:t>
            </a:r>
          </a:p>
          <a:p>
            <a:r>
              <a:rPr lang="ja-JP" altLang="en-US" sz="2000" dirty="0">
                <a:latin typeface="Meiryo UI" panose="020B0604030504040204" pitchFamily="50" charset="-128"/>
                <a:ea typeface="Meiryo UI" panose="020B0604030504040204" pitchFamily="50" charset="-128"/>
              </a:rPr>
              <a:t>イ　意匠に係る</a:t>
            </a:r>
            <a:r>
              <a:rPr lang="ja-JP" altLang="en-US" sz="2000" u="sng" dirty="0">
                <a:solidFill>
                  <a:srgbClr val="FF0000"/>
                </a:solidFill>
                <a:latin typeface="Meiryo UI" panose="020B0604030504040204" pitchFamily="50" charset="-128"/>
                <a:ea typeface="Meiryo UI" panose="020B0604030504040204" pitchFamily="50" charset="-128"/>
              </a:rPr>
              <a:t>画像の作成、使用又は電気通信回線を通じた提供若しくはその申出（提供のための展示を含む。以下同じ。）をする行為</a:t>
            </a:r>
          </a:p>
          <a:p>
            <a:r>
              <a:rPr lang="ja-JP" altLang="en-US" sz="2000" dirty="0">
                <a:latin typeface="Meiryo UI" panose="020B0604030504040204" pitchFamily="50" charset="-128"/>
                <a:ea typeface="Meiryo UI" panose="020B0604030504040204" pitchFamily="50" charset="-128"/>
              </a:rPr>
              <a:t>ロ　意匠に係る</a:t>
            </a:r>
            <a:r>
              <a:rPr lang="ja-JP" altLang="en-US" sz="2000" u="sng" dirty="0">
                <a:solidFill>
                  <a:srgbClr val="FF0000"/>
                </a:solidFill>
                <a:latin typeface="Meiryo UI" panose="020B0604030504040204" pitchFamily="50" charset="-128"/>
                <a:ea typeface="Meiryo UI" panose="020B0604030504040204" pitchFamily="50" charset="-128"/>
              </a:rPr>
              <a:t>画像を記録した記録媒体又は内蔵する機器（以下「画像記録媒体等」という。）の譲渡、貸渡し、輸出若しくは輸入又は譲渡若しくは貸渡しの申出をする行為</a:t>
            </a:r>
          </a:p>
        </p:txBody>
      </p:sp>
    </p:spTree>
    <p:extLst>
      <p:ext uri="{BB962C8B-B14F-4D97-AF65-F5344CB8AC3E}">
        <p14:creationId xmlns:p14="http://schemas.microsoft.com/office/powerpoint/2010/main" val="1233175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16</a:t>
            </a:fld>
            <a:endParaRPr kumimoji="1" lang="ja-JP" altLang="en-US"/>
          </a:p>
        </p:txBody>
      </p:sp>
      <p:sp>
        <p:nvSpPr>
          <p:cNvPr id="5" name="タイトル 1"/>
          <p:cNvSpPr txBox="1">
            <a:spLocks/>
          </p:cNvSpPr>
          <p:nvPr/>
        </p:nvSpPr>
        <p:spPr>
          <a:xfrm>
            <a:off x="1424608" y="3072734"/>
            <a:ext cx="7056784" cy="92333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5400" dirty="0">
                <a:latin typeface="メイリオ" panose="020B0604030504040204" pitchFamily="50" charset="-128"/>
                <a:ea typeface="メイリオ" panose="020B0604030504040204" pitchFamily="50" charset="-128"/>
                <a:cs typeface="メイリオ" panose="020B0604030504040204" pitchFamily="50" charset="-128"/>
              </a:rPr>
              <a:t>関連意匠制度の拡充</a:t>
            </a:r>
            <a:endParaRPr lang="en-US" altLang="ja-JP" sz="5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20667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17</a:t>
            </a:fld>
            <a:endParaRPr kumimoji="1" lang="ja-JP" altLang="en-US"/>
          </a:p>
        </p:txBody>
      </p:sp>
      <p:sp>
        <p:nvSpPr>
          <p:cNvPr id="10" name="タイトル 2"/>
          <p:cNvSpPr>
            <a:spLocks noGrp="1"/>
          </p:cNvSpPr>
          <p:nvPr>
            <p:ph type="title"/>
          </p:nvPr>
        </p:nvSpPr>
        <p:spPr>
          <a:xfrm>
            <a:off x="200471" y="188640"/>
            <a:ext cx="9505503" cy="461665"/>
          </a:xfrm>
        </p:spPr>
        <p:txBody>
          <a:bodyPr/>
          <a:lstStyle/>
          <a:p>
            <a:r>
              <a:rPr lang="ja-JP" altLang="en-US" dirty="0"/>
              <a:t>一貫したコンセプトに基づいてデザインされた製品群の例</a:t>
            </a:r>
            <a:endParaRPr kumimoji="1" lang="ja-JP" altLang="en-US" dirty="0"/>
          </a:p>
        </p:txBody>
      </p:sp>
      <p:sp>
        <p:nvSpPr>
          <p:cNvPr id="11" name="正方形/長方形 10"/>
          <p:cNvSpPr/>
          <p:nvPr/>
        </p:nvSpPr>
        <p:spPr>
          <a:xfrm>
            <a:off x="336790" y="1601476"/>
            <a:ext cx="4404885" cy="769441"/>
          </a:xfrm>
          <a:prstGeom prst="rect">
            <a:avLst/>
          </a:prstGeom>
          <a:solidFill>
            <a:schemeClr val="bg1"/>
          </a:solidFill>
          <a:ln>
            <a:solidFill>
              <a:srgbClr val="0070C0"/>
            </a:solidFill>
          </a:ln>
        </p:spPr>
        <p:txBody>
          <a:bodyPr wrap="square">
            <a:spAutoFit/>
          </a:bodyPr>
          <a:lstStyle/>
          <a:p>
            <a:pPr marL="133347" algn="ctr"/>
            <a:r>
              <a:rPr lang="ja-JP" altLang="en-US" sz="2200" b="1" dirty="0">
                <a:latin typeface="Meiryo UI" panose="020B0604030504040204" pitchFamily="50" charset="-128"/>
                <a:ea typeface="Meiryo UI" panose="020B0604030504040204" pitchFamily="50" charset="-128"/>
                <a:cs typeface="Arial" panose="020B0604020202020204" pitchFamily="34" charset="0"/>
              </a:rPr>
              <a:t>「魂動」デザイン</a:t>
            </a:r>
            <a:endParaRPr lang="en-US" altLang="ja-JP" sz="2200" b="1" dirty="0">
              <a:latin typeface="Meiryo UI" panose="020B0604030504040204" pitchFamily="50" charset="-128"/>
              <a:ea typeface="Meiryo UI" panose="020B0604030504040204" pitchFamily="50" charset="-128"/>
              <a:cs typeface="Arial" panose="020B0604020202020204" pitchFamily="34" charset="0"/>
            </a:endParaRPr>
          </a:p>
          <a:p>
            <a:pPr marL="133347" algn="ctr"/>
            <a:r>
              <a:rPr lang="ja-JP" altLang="en-US" sz="2200" b="1" dirty="0">
                <a:latin typeface="Meiryo UI" panose="020B0604030504040204" pitchFamily="50" charset="-128"/>
                <a:ea typeface="Meiryo UI" panose="020B0604030504040204" pitchFamily="50" charset="-128"/>
                <a:cs typeface="Arial" panose="020B0604020202020204" pitchFamily="34" charset="0"/>
              </a:rPr>
              <a:t>（マツダ株式会社）</a:t>
            </a:r>
          </a:p>
        </p:txBody>
      </p:sp>
      <p:sp>
        <p:nvSpPr>
          <p:cNvPr id="9" name="テキスト ボックス 8"/>
          <p:cNvSpPr txBox="1"/>
          <p:nvPr/>
        </p:nvSpPr>
        <p:spPr>
          <a:xfrm>
            <a:off x="322862" y="5300136"/>
            <a:ext cx="4641178" cy="246221"/>
          </a:xfrm>
          <a:prstGeom prst="rect">
            <a:avLst/>
          </a:prstGeom>
          <a:noFill/>
        </p:spPr>
        <p:txBody>
          <a:bodyPr wrap="square" rtlCol="0">
            <a:spAutoFit/>
          </a:bodyPr>
          <a:lstStyle/>
          <a:p>
            <a:pPr algn="r"/>
            <a:r>
              <a:rPr kumimoji="1" lang="ja-JP" altLang="en-US" sz="1000" dirty="0">
                <a:latin typeface="Meiryo UI" panose="020B0604030504040204" pitchFamily="50" charset="-128"/>
                <a:ea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rPr>
              <a:t>「マツダでのブランド戦略におけるデザイン開発と知的財産権」　特技懇</a:t>
            </a:r>
            <a:r>
              <a:rPr lang="en-US" altLang="ja-JP" sz="1000" dirty="0">
                <a:latin typeface="Meiryo UI" panose="020B0604030504040204" pitchFamily="50" charset="-128"/>
                <a:ea typeface="Meiryo UI" panose="020B0604030504040204" pitchFamily="50" charset="-128"/>
              </a:rPr>
              <a:t>No.274</a:t>
            </a:r>
            <a:endParaRPr kumimoji="1" lang="ja-JP" altLang="en-US" sz="1000"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862" y="2564904"/>
            <a:ext cx="4515822" cy="2541245"/>
          </a:xfrm>
          <a:prstGeom prst="rect">
            <a:avLst/>
          </a:prstGeom>
        </p:spPr>
      </p:pic>
      <p:sp>
        <p:nvSpPr>
          <p:cNvPr id="17" name="正方形/長方形 16"/>
          <p:cNvSpPr/>
          <p:nvPr/>
        </p:nvSpPr>
        <p:spPr>
          <a:xfrm>
            <a:off x="5143079" y="1604519"/>
            <a:ext cx="4404885" cy="769441"/>
          </a:xfrm>
          <a:prstGeom prst="rect">
            <a:avLst/>
          </a:prstGeom>
          <a:solidFill>
            <a:schemeClr val="bg1"/>
          </a:solidFill>
          <a:ln>
            <a:solidFill>
              <a:srgbClr val="0070C0"/>
            </a:solidFill>
          </a:ln>
        </p:spPr>
        <p:txBody>
          <a:bodyPr wrap="square">
            <a:spAutoFit/>
          </a:bodyPr>
          <a:lstStyle/>
          <a:p>
            <a:pPr marL="133347" algn="ctr"/>
            <a:r>
              <a:rPr lang="ja-JP" altLang="en-US" sz="2200" b="1" dirty="0">
                <a:latin typeface="Meiryo UI" panose="020B0604030504040204" pitchFamily="50" charset="-128"/>
                <a:ea typeface="Meiryo UI" panose="020B0604030504040204" pitchFamily="50" charset="-128"/>
                <a:cs typeface="Arial" panose="020B0604020202020204" pitchFamily="34" charset="0"/>
              </a:rPr>
              <a:t>デジタルカメラ「</a:t>
            </a:r>
            <a:r>
              <a:rPr lang="en-US" altLang="ja-JP" sz="2200" b="1" dirty="0">
                <a:latin typeface="Meiryo UI" panose="020B0604030504040204" pitchFamily="50" charset="-128"/>
                <a:ea typeface="Meiryo UI" panose="020B0604030504040204" pitchFamily="50" charset="-128"/>
                <a:cs typeface="Arial" panose="020B0604020202020204" pitchFamily="34" charset="0"/>
              </a:rPr>
              <a:t>RX100</a:t>
            </a:r>
            <a:r>
              <a:rPr lang="ja-JP" altLang="en-US" sz="2200" b="1" dirty="0">
                <a:latin typeface="Meiryo UI" panose="020B0604030504040204" pitchFamily="50" charset="-128"/>
                <a:ea typeface="Meiryo UI" panose="020B0604030504040204" pitchFamily="50" charset="-128"/>
                <a:cs typeface="Arial" panose="020B0604020202020204" pitchFamily="34" charset="0"/>
              </a:rPr>
              <a:t>」シリーズ</a:t>
            </a:r>
            <a:endParaRPr lang="en-US" altLang="ja-JP" sz="2200" b="1" dirty="0">
              <a:latin typeface="Meiryo UI" panose="020B0604030504040204" pitchFamily="50" charset="-128"/>
              <a:ea typeface="Meiryo UI" panose="020B0604030504040204" pitchFamily="50" charset="-128"/>
              <a:cs typeface="Arial" panose="020B0604020202020204" pitchFamily="34" charset="0"/>
            </a:endParaRPr>
          </a:p>
          <a:p>
            <a:pPr marL="133347" algn="ctr"/>
            <a:r>
              <a:rPr lang="ja-JP" altLang="en-US" sz="2200" b="1" dirty="0">
                <a:latin typeface="Meiryo UI" panose="020B0604030504040204" pitchFamily="50" charset="-128"/>
                <a:ea typeface="Meiryo UI" panose="020B0604030504040204" pitchFamily="50" charset="-128"/>
                <a:cs typeface="Arial" panose="020B0604020202020204" pitchFamily="34" charset="0"/>
              </a:rPr>
              <a:t>（ソニー株式会社）</a:t>
            </a:r>
          </a:p>
        </p:txBody>
      </p:sp>
      <p:pic>
        <p:nvPicPr>
          <p:cNvPr id="23" name="図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891" y="2777940"/>
            <a:ext cx="4600083" cy="2139689"/>
          </a:xfrm>
          <a:prstGeom prst="rect">
            <a:avLst/>
          </a:prstGeom>
        </p:spPr>
      </p:pic>
      <p:sp>
        <p:nvSpPr>
          <p:cNvPr id="24" name="テキスト ボックス 23"/>
          <p:cNvSpPr txBox="1"/>
          <p:nvPr/>
        </p:nvSpPr>
        <p:spPr>
          <a:xfrm>
            <a:off x="5313040" y="4365104"/>
            <a:ext cx="710451" cy="215444"/>
          </a:xfrm>
          <a:prstGeom prst="rect">
            <a:avLst/>
          </a:prstGeom>
          <a:noFill/>
        </p:spPr>
        <p:txBody>
          <a:bodyPr wrap="none" rtlCol="0">
            <a:spAutoFit/>
          </a:bodyPr>
          <a:lstStyle/>
          <a:p>
            <a:r>
              <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25" name="テキスト ボックス 24"/>
          <p:cNvSpPr txBox="1"/>
          <p:nvPr/>
        </p:nvSpPr>
        <p:spPr>
          <a:xfrm>
            <a:off x="6258773" y="4365104"/>
            <a:ext cx="710451" cy="215444"/>
          </a:xfrm>
          <a:prstGeom prst="rect">
            <a:avLst/>
          </a:prstGeom>
          <a:noFill/>
        </p:spPr>
        <p:txBody>
          <a:bodyPr wrap="none" rtlCol="0">
            <a:spAutoFit/>
          </a:bodyPr>
          <a:lstStyle/>
          <a:p>
            <a:r>
              <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26" name="テキスト ボックス 25"/>
          <p:cNvSpPr txBox="1"/>
          <p:nvPr/>
        </p:nvSpPr>
        <p:spPr>
          <a:xfrm>
            <a:off x="8714933" y="4365104"/>
            <a:ext cx="774571" cy="215444"/>
          </a:xfrm>
          <a:prstGeom prst="rect">
            <a:avLst/>
          </a:prstGeom>
          <a:noFill/>
        </p:spPr>
        <p:txBody>
          <a:bodyPr wrap="none" rtlCol="0">
            <a:spAutoFit/>
          </a:bodyPr>
          <a:lstStyle/>
          <a:p>
            <a:r>
              <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27" name="テキスト ボックス 26"/>
          <p:cNvSpPr txBox="1"/>
          <p:nvPr/>
        </p:nvSpPr>
        <p:spPr>
          <a:xfrm>
            <a:off x="7914957" y="4365104"/>
            <a:ext cx="710451" cy="215444"/>
          </a:xfrm>
          <a:prstGeom prst="rect">
            <a:avLst/>
          </a:prstGeom>
          <a:noFill/>
        </p:spPr>
        <p:txBody>
          <a:bodyPr wrap="none" rtlCol="0">
            <a:spAutoFit/>
          </a:bodyPr>
          <a:lstStyle/>
          <a:p>
            <a:r>
              <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28" name="テキスト ボックス 27"/>
          <p:cNvSpPr txBox="1"/>
          <p:nvPr/>
        </p:nvSpPr>
        <p:spPr>
          <a:xfrm>
            <a:off x="7122869" y="4365104"/>
            <a:ext cx="710451" cy="215444"/>
          </a:xfrm>
          <a:prstGeom prst="rect">
            <a:avLst/>
          </a:prstGeom>
          <a:noFill/>
        </p:spPr>
        <p:txBody>
          <a:bodyPr wrap="none" rtlCol="0">
            <a:spAutoFit/>
          </a:bodyPr>
          <a:lstStyle/>
          <a:p>
            <a:r>
              <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36" name="テキスト ボックス 35"/>
          <p:cNvSpPr txBox="1"/>
          <p:nvPr/>
        </p:nvSpPr>
        <p:spPr>
          <a:xfrm>
            <a:off x="5774465" y="5300135"/>
            <a:ext cx="3931509" cy="246221"/>
          </a:xfrm>
          <a:prstGeom prst="rect">
            <a:avLst/>
          </a:prstGeom>
          <a:noFill/>
        </p:spPr>
        <p:txBody>
          <a:bodyPr wrap="square" rtlCol="0">
            <a:spAutoFit/>
          </a:bodyPr>
          <a:lstStyle/>
          <a:p>
            <a:pPr algn="r"/>
            <a:r>
              <a:rPr kumimoji="1" lang="ja-JP" altLang="en-US" sz="1000" dirty="0">
                <a:latin typeface="Meiryo UI" panose="020B0604030504040204" pitchFamily="50" charset="-128"/>
                <a:ea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rPr>
              <a:t>ソニー株式会社ホームページ掲載イメージを元に特許庁作成</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332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線コネクタ 41"/>
          <p:cNvCxnSpPr/>
          <p:nvPr/>
        </p:nvCxnSpPr>
        <p:spPr>
          <a:xfrm>
            <a:off x="8965561" y="3934839"/>
            <a:ext cx="0" cy="8199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6609184" y="3716052"/>
            <a:ext cx="0" cy="93011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18</a:t>
            </a:fld>
            <a:endParaRPr kumimoji="1" lang="ja-JP" altLang="en-US"/>
          </a:p>
        </p:txBody>
      </p:sp>
      <p:sp>
        <p:nvSpPr>
          <p:cNvPr id="35" name="テキスト プレースホルダー 7"/>
          <p:cNvSpPr>
            <a:spLocks noGrp="1"/>
          </p:cNvSpPr>
          <p:nvPr>
            <p:ph type="body" sz="quarter" idx="17"/>
          </p:nvPr>
        </p:nvSpPr>
        <p:spPr>
          <a:xfrm>
            <a:off x="200042" y="716016"/>
            <a:ext cx="9479158" cy="1572326"/>
          </a:xfrm>
        </p:spPr>
        <p:txBody>
          <a:bodyPr/>
          <a:lstStyle/>
          <a:p>
            <a:pPr marL="360000" lvl="0" eaLnBrk="1" fontAlgn="auto" hangingPunct="1">
              <a:spcBef>
                <a:spcPct val="20000"/>
              </a:spcBef>
              <a:spcAft>
                <a:spcPts val="0"/>
              </a:spcAft>
              <a:defRPr/>
            </a:pPr>
            <a:r>
              <a:rPr kumimoji="0" lang="ja-JP" altLang="en-US" sz="2000" dirty="0">
                <a:solidFill>
                  <a:srgbClr val="000000"/>
                </a:solidFill>
                <a:cs typeface="メイリオ" panose="020B0604030504040204" pitchFamily="50" charset="-128"/>
              </a:rPr>
              <a:t>同一出願人によるバリエーションの意匠群を保護するため、</a:t>
            </a:r>
            <a:r>
              <a:rPr kumimoji="0" lang="ja-JP" altLang="en-US" sz="2000" b="1" dirty="0">
                <a:solidFill>
                  <a:srgbClr val="FF0000"/>
                </a:solidFill>
                <a:cs typeface="メイリオ" panose="020B0604030504040204" pitchFamily="50" charset="-128"/>
              </a:rPr>
              <a:t>類似関係にある意匠のうちの</a:t>
            </a:r>
            <a:r>
              <a:rPr kumimoji="0" lang="en-US" altLang="ja-JP" sz="2000" b="1" dirty="0">
                <a:solidFill>
                  <a:srgbClr val="FF0000"/>
                </a:solidFill>
                <a:cs typeface="メイリオ" panose="020B0604030504040204" pitchFamily="50" charset="-128"/>
              </a:rPr>
              <a:t>1</a:t>
            </a:r>
            <a:r>
              <a:rPr kumimoji="0" lang="ja-JP" altLang="en-US" sz="2000" b="1" dirty="0" err="1">
                <a:solidFill>
                  <a:srgbClr val="FF0000"/>
                </a:solidFill>
                <a:cs typeface="メイリオ" panose="020B0604030504040204" pitchFamily="50" charset="-128"/>
              </a:rPr>
              <a:t>つを</a:t>
            </a:r>
            <a:r>
              <a:rPr kumimoji="0" lang="ja-JP" altLang="en-US" sz="2000" b="1" dirty="0">
                <a:solidFill>
                  <a:srgbClr val="FF0000"/>
                </a:solidFill>
                <a:cs typeface="メイリオ" panose="020B0604030504040204" pitchFamily="50" charset="-128"/>
              </a:rPr>
              <a:t>本意匠とし、他をその関連意匠として</a:t>
            </a:r>
            <a:r>
              <a:rPr kumimoji="0" lang="ja-JP" altLang="en-US" sz="2000" dirty="0">
                <a:cs typeface="メイリオ" panose="020B0604030504040204" pitchFamily="50" charset="-128"/>
              </a:rPr>
              <a:t>、登録を受けることができる制度</a:t>
            </a:r>
            <a:r>
              <a:rPr kumimoji="0" lang="ja-JP" altLang="en-US" sz="2000" dirty="0">
                <a:solidFill>
                  <a:srgbClr val="000000"/>
                </a:solidFill>
                <a:cs typeface="メイリオ" panose="020B0604030504040204" pitchFamily="50" charset="-128"/>
              </a:rPr>
              <a:t>。</a:t>
            </a:r>
            <a:endParaRPr kumimoji="0" lang="en-US" altLang="ja-JP" sz="2000" dirty="0">
              <a:solidFill>
                <a:srgbClr val="000000"/>
              </a:solidFill>
              <a:cs typeface="メイリオ" panose="020B0604030504040204" pitchFamily="50" charset="-128"/>
            </a:endParaRPr>
          </a:p>
          <a:p>
            <a:pPr marL="360000" lvl="0" eaLnBrk="1" fontAlgn="auto" hangingPunct="1">
              <a:spcBef>
                <a:spcPct val="20000"/>
              </a:spcBef>
              <a:spcAft>
                <a:spcPts val="0"/>
              </a:spcAft>
              <a:defRPr/>
            </a:pPr>
            <a:r>
              <a:rPr kumimoji="0" lang="ja-JP" altLang="en-US" sz="2000" b="1" dirty="0">
                <a:solidFill>
                  <a:srgbClr val="FF0000"/>
                </a:solidFill>
                <a:cs typeface="メイリオ" panose="020B0604030504040204" pitchFamily="50" charset="-128"/>
              </a:rPr>
              <a:t>本意匠の意匠公報発行日前まで</a:t>
            </a:r>
            <a:r>
              <a:rPr kumimoji="0" lang="ja-JP" altLang="en-US" sz="2000" dirty="0">
                <a:solidFill>
                  <a:srgbClr val="000000"/>
                </a:solidFill>
                <a:cs typeface="メイリオ" panose="020B0604030504040204" pitchFamily="50" charset="-128"/>
              </a:rPr>
              <a:t>の出願であれば関連意匠として登録可能だった。</a:t>
            </a:r>
            <a:endParaRPr kumimoji="0" lang="en-US" altLang="ja-JP" sz="2000" dirty="0">
              <a:solidFill>
                <a:srgbClr val="000000"/>
              </a:solidFill>
              <a:cs typeface="メイリオ" panose="020B0604030504040204" pitchFamily="50" charset="-128"/>
            </a:endParaRPr>
          </a:p>
          <a:p>
            <a:pPr marL="360000" eaLnBrk="1" fontAlgn="auto" hangingPunct="1">
              <a:spcBef>
                <a:spcPct val="20000"/>
              </a:spcBef>
              <a:spcAft>
                <a:spcPts val="0"/>
              </a:spcAft>
              <a:defRPr/>
            </a:pPr>
            <a:r>
              <a:rPr kumimoji="0" lang="ja-JP" altLang="en-US" sz="2000" b="1" dirty="0">
                <a:solidFill>
                  <a:srgbClr val="FF0000"/>
                </a:solidFill>
                <a:cs typeface="メイリオ" panose="020B0604030504040204" pitchFamily="50" charset="-128"/>
              </a:rPr>
              <a:t>関連意匠にのみ類似する意匠</a:t>
            </a:r>
            <a:r>
              <a:rPr kumimoji="0" lang="ja-JP" altLang="en-US" sz="2000" dirty="0">
                <a:cs typeface="メイリオ" panose="020B0604030504040204" pitchFamily="50" charset="-128"/>
              </a:rPr>
              <a:t>について、登録を認めていなかった。</a:t>
            </a:r>
            <a:endParaRPr kumimoji="0" lang="en-US" altLang="ja-JP" sz="2000" dirty="0">
              <a:cs typeface="メイリオ" panose="020B0604030504040204" pitchFamily="50" charset="-128"/>
            </a:endParaRPr>
          </a:p>
        </p:txBody>
      </p:sp>
      <p:sp>
        <p:nvSpPr>
          <p:cNvPr id="47" name="角丸四角形 46"/>
          <p:cNvSpPr/>
          <p:nvPr/>
        </p:nvSpPr>
        <p:spPr bwMode="auto">
          <a:xfrm>
            <a:off x="3410394" y="3822240"/>
            <a:ext cx="1308331" cy="334172"/>
          </a:xfrm>
          <a:prstGeom prst="roundRect">
            <a:avLst>
              <a:gd name="adj" fmla="val 8683"/>
            </a:avLst>
          </a:prstGeom>
          <a:solidFill>
            <a:srgbClr val="FFFF66"/>
          </a:solidFill>
          <a:ln w="25400" cap="flat" cmpd="sng" algn="ctr">
            <a:noFill/>
            <a:prstDash val="solid"/>
          </a:ln>
          <a:effectLst>
            <a:outerShdw blurRad="50800" dist="38100" dir="2700000" algn="tl" rotWithShape="0">
              <a:prstClr val="black">
                <a:alpha val="40000"/>
              </a:prstClr>
            </a:outerShdw>
          </a:effectLst>
        </p:spPr>
        <p:txBody>
          <a:bodyPr anchor="ctr" anchorCtr="1"/>
          <a:lstStyle/>
          <a:p>
            <a:pPr algn="ctr" eaLnBrk="1" fontAlgn="auto" hangingPunct="1">
              <a:spcBef>
                <a:spcPts val="0"/>
              </a:spcBef>
              <a:spcAft>
                <a:spcPts val="0"/>
              </a:spcAft>
              <a:defRPr/>
            </a:pPr>
            <a:r>
              <a:rPr kumimoji="0" lang="ja-JP" altLang="en-US" sz="1400" kern="0" dirty="0">
                <a:latin typeface="Meiryo UI" panose="020B0604030504040204" pitchFamily="50" charset="-128"/>
                <a:ea typeface="Meiryo UI" panose="020B0604030504040204" pitchFamily="50" charset="-128"/>
                <a:cs typeface="メイリオ" panose="020B0604030504040204" pitchFamily="50" charset="-128"/>
              </a:rPr>
              <a:t>関連意匠</a:t>
            </a:r>
          </a:p>
        </p:txBody>
      </p:sp>
      <p:pic>
        <p:nvPicPr>
          <p:cNvPr id="48"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2874" y="3765841"/>
            <a:ext cx="1332236" cy="113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9"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9957" y="4247721"/>
            <a:ext cx="1402353" cy="107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 name="角丸四角形 49"/>
          <p:cNvSpPr/>
          <p:nvPr/>
        </p:nvSpPr>
        <p:spPr bwMode="auto">
          <a:xfrm>
            <a:off x="2088577" y="3340359"/>
            <a:ext cx="1308331" cy="339464"/>
          </a:xfrm>
          <a:prstGeom prst="roundRect">
            <a:avLst>
              <a:gd name="adj" fmla="val 8683"/>
            </a:avLst>
          </a:prstGeom>
          <a:solidFill>
            <a:srgbClr val="FFC000"/>
          </a:solidFill>
          <a:ln w="25400" cap="flat" cmpd="sng" algn="ctr">
            <a:solidFill>
              <a:srgbClr val="FFC000"/>
            </a:solidFill>
            <a:prstDash val="solid"/>
          </a:ln>
          <a:effectLst>
            <a:outerShdw blurRad="50800" dist="38100" dir="2700000" algn="tl" rotWithShape="0">
              <a:prstClr val="black">
                <a:alpha val="40000"/>
              </a:prstClr>
            </a:outerShdw>
          </a:effectLst>
        </p:spPr>
        <p:txBody>
          <a:bodyPr anchor="ctr" anchorCtr="1"/>
          <a:lstStyle/>
          <a:p>
            <a:pPr algn="ctr" eaLnBrk="1" fontAlgn="auto" hangingPunct="1">
              <a:spcBef>
                <a:spcPts val="0"/>
              </a:spcBef>
              <a:spcAft>
                <a:spcPts val="0"/>
              </a:spcAft>
              <a:defRPr/>
            </a:pPr>
            <a:r>
              <a:rPr kumimoji="0" lang="ja-JP" altLang="en-US" sz="1400" kern="0" dirty="0">
                <a:latin typeface="Meiryo UI" panose="020B0604030504040204" pitchFamily="50" charset="-128"/>
                <a:ea typeface="Meiryo UI" panose="020B0604030504040204" pitchFamily="50" charset="-128"/>
                <a:cs typeface="メイリオ" panose="020B0604030504040204" pitchFamily="50" charset="-128"/>
              </a:rPr>
              <a:t>本意匠</a:t>
            </a:r>
          </a:p>
        </p:txBody>
      </p:sp>
      <p:sp>
        <p:nvSpPr>
          <p:cNvPr id="57" name="Text Box 11"/>
          <p:cNvSpPr txBox="1">
            <a:spLocks noChangeArrowheads="1"/>
          </p:cNvSpPr>
          <p:nvPr/>
        </p:nvSpPr>
        <p:spPr bwMode="auto">
          <a:xfrm>
            <a:off x="3008784" y="5237771"/>
            <a:ext cx="1814550" cy="35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70" tIns="8887" rIns="74270" bIns="8887"/>
          <a:lstStyle>
            <a:lvl1pPr>
              <a:defRPr kumimoji="1" sz="16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6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6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6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6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9pPr>
          </a:lstStyle>
          <a:p>
            <a:pPr algn="ctr" eaLnBrk="1" fontAlgn="auto" hangingPunct="1">
              <a:spcBef>
                <a:spcPts val="0"/>
              </a:spcBef>
              <a:spcAft>
                <a:spcPts val="0"/>
              </a:spcAft>
              <a:defRPr/>
            </a:pPr>
            <a:r>
              <a:rPr lang="ja-JP" altLang="en-US" sz="1200" kern="0" dirty="0">
                <a:solidFill>
                  <a:srgbClr val="000000"/>
                </a:solidFill>
                <a:latin typeface="Meiryo UI" panose="020B0604030504040204" pitchFamily="50" charset="-128"/>
                <a:ea typeface="Meiryo UI" panose="020B0604030504040204" pitchFamily="50" charset="-128"/>
              </a:rPr>
              <a:t>プリンター</a:t>
            </a:r>
            <a:endParaRPr lang="en-US" altLang="ja-JP" sz="1200" kern="0" dirty="0">
              <a:solidFill>
                <a:srgbClr val="000000"/>
              </a:solidFill>
              <a:latin typeface="Meiryo UI" panose="020B0604030504040204" pitchFamily="50" charset="-128"/>
              <a:ea typeface="Meiryo UI" panose="020B0604030504040204" pitchFamily="50" charset="-128"/>
            </a:endParaRPr>
          </a:p>
          <a:p>
            <a:pPr algn="ctr" eaLnBrk="1" fontAlgn="auto" hangingPunct="1">
              <a:spcBef>
                <a:spcPts val="0"/>
              </a:spcBef>
              <a:spcAft>
                <a:spcPts val="0"/>
              </a:spcAft>
              <a:defRPr/>
            </a:pPr>
            <a:r>
              <a:rPr lang="ja-JP" altLang="en-US" sz="1200" kern="0" dirty="0">
                <a:solidFill>
                  <a:srgbClr val="000000"/>
                </a:solidFill>
                <a:latin typeface="Meiryo UI" panose="020B0604030504040204" pitchFamily="50" charset="-128"/>
                <a:ea typeface="Meiryo UI" panose="020B0604030504040204" pitchFamily="50" charset="-128"/>
              </a:rPr>
              <a:t>意匠登録第</a:t>
            </a:r>
            <a:r>
              <a:rPr lang="en-US" altLang="ja-JP" sz="1200" kern="0" dirty="0">
                <a:solidFill>
                  <a:srgbClr val="000000"/>
                </a:solidFill>
                <a:latin typeface="Meiryo UI" panose="020B0604030504040204" pitchFamily="50" charset="-128"/>
                <a:ea typeface="Meiryo UI" panose="020B0604030504040204" pitchFamily="50" charset="-128"/>
              </a:rPr>
              <a:t>1455523</a:t>
            </a:r>
            <a:r>
              <a:rPr lang="ja-JP" altLang="en-US" sz="1200" kern="0" dirty="0">
                <a:solidFill>
                  <a:srgbClr val="000000"/>
                </a:solidFill>
                <a:latin typeface="Meiryo UI" panose="020B0604030504040204" pitchFamily="50" charset="-128"/>
                <a:ea typeface="Meiryo UI" panose="020B0604030504040204" pitchFamily="50" charset="-128"/>
              </a:rPr>
              <a:t>号</a:t>
            </a:r>
          </a:p>
        </p:txBody>
      </p:sp>
      <p:sp>
        <p:nvSpPr>
          <p:cNvPr id="58" name="Text Box 15"/>
          <p:cNvSpPr txBox="1">
            <a:spLocks noChangeArrowheads="1"/>
          </p:cNvSpPr>
          <p:nvPr/>
        </p:nvSpPr>
        <p:spPr bwMode="auto">
          <a:xfrm>
            <a:off x="1740057" y="4910467"/>
            <a:ext cx="1758640" cy="38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70" tIns="8887" rIns="74270" bIns="8887"/>
          <a:lstStyle>
            <a:lvl1pPr>
              <a:defRPr kumimoji="1" sz="16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6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6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6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6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9pPr>
          </a:lstStyle>
          <a:p>
            <a:pPr algn="ctr" eaLnBrk="1" fontAlgn="auto" hangingPunct="1">
              <a:spcBef>
                <a:spcPts val="0"/>
              </a:spcBef>
              <a:spcAft>
                <a:spcPts val="0"/>
              </a:spcAft>
              <a:defRPr/>
            </a:pPr>
            <a:r>
              <a:rPr lang="ja-JP" altLang="en-US" sz="1200" kern="0" dirty="0">
                <a:solidFill>
                  <a:srgbClr val="000000"/>
                </a:solidFill>
                <a:latin typeface="Meiryo UI" panose="020B0604030504040204" pitchFamily="50" charset="-128"/>
                <a:ea typeface="Meiryo UI" panose="020B0604030504040204" pitchFamily="50" charset="-128"/>
              </a:rPr>
              <a:t>プリンター</a:t>
            </a:r>
            <a:endParaRPr lang="en-US" altLang="ja-JP" sz="1200" kern="0" dirty="0">
              <a:solidFill>
                <a:srgbClr val="000000"/>
              </a:solidFill>
              <a:latin typeface="Meiryo UI" panose="020B0604030504040204" pitchFamily="50" charset="-128"/>
              <a:ea typeface="Meiryo UI" panose="020B0604030504040204" pitchFamily="50" charset="-128"/>
            </a:endParaRPr>
          </a:p>
          <a:p>
            <a:pPr algn="ctr" eaLnBrk="1" fontAlgn="auto" hangingPunct="1">
              <a:spcBef>
                <a:spcPts val="0"/>
              </a:spcBef>
              <a:spcAft>
                <a:spcPts val="0"/>
              </a:spcAft>
              <a:defRPr/>
            </a:pPr>
            <a:r>
              <a:rPr lang="ja-JP" altLang="en-US" sz="1200" kern="0" dirty="0">
                <a:solidFill>
                  <a:srgbClr val="000000"/>
                </a:solidFill>
                <a:latin typeface="Meiryo UI" panose="020B0604030504040204" pitchFamily="50" charset="-128"/>
                <a:ea typeface="Meiryo UI" panose="020B0604030504040204" pitchFamily="50" charset="-128"/>
              </a:rPr>
              <a:t>意匠登録第</a:t>
            </a:r>
            <a:r>
              <a:rPr lang="en-US" altLang="ja-JP" sz="1200" kern="0" dirty="0">
                <a:solidFill>
                  <a:srgbClr val="000000"/>
                </a:solidFill>
                <a:latin typeface="Meiryo UI" panose="020B0604030504040204" pitchFamily="50" charset="-128"/>
                <a:ea typeface="Meiryo UI" panose="020B0604030504040204" pitchFamily="50" charset="-128"/>
              </a:rPr>
              <a:t>1455522</a:t>
            </a:r>
            <a:r>
              <a:rPr lang="ja-JP" altLang="en-US" sz="1200" kern="0" dirty="0">
                <a:solidFill>
                  <a:srgbClr val="000000"/>
                </a:solidFill>
                <a:latin typeface="Meiryo UI" panose="020B0604030504040204" pitchFamily="50" charset="-128"/>
                <a:ea typeface="Meiryo UI" panose="020B0604030504040204" pitchFamily="50" charset="-128"/>
              </a:rPr>
              <a:t>号</a:t>
            </a:r>
          </a:p>
        </p:txBody>
      </p:sp>
      <p:sp>
        <p:nvSpPr>
          <p:cNvPr id="61" name="角丸四角形 60"/>
          <p:cNvSpPr/>
          <p:nvPr/>
        </p:nvSpPr>
        <p:spPr bwMode="auto">
          <a:xfrm>
            <a:off x="200042" y="2780928"/>
            <a:ext cx="4613141" cy="3240360"/>
          </a:xfrm>
          <a:prstGeom prst="roundRect">
            <a:avLst>
              <a:gd name="adj" fmla="val 5187"/>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lang="en-US" altLang="ja-JP" sz="1400" dirty="0">
              <a:latin typeface="Meiryo UI" panose="020B0604030504040204" pitchFamily="50" charset="-128"/>
              <a:ea typeface="Meiryo UI" panose="020B0604030504040204" pitchFamily="50" charset="-128"/>
            </a:endParaRPr>
          </a:p>
        </p:txBody>
      </p:sp>
      <p:sp>
        <p:nvSpPr>
          <p:cNvPr id="62" name="角丸四角形 61"/>
          <p:cNvSpPr/>
          <p:nvPr/>
        </p:nvSpPr>
        <p:spPr bwMode="auto">
          <a:xfrm>
            <a:off x="4886075" y="2780928"/>
            <a:ext cx="4793125" cy="3240360"/>
          </a:xfrm>
          <a:prstGeom prst="roundRect">
            <a:avLst>
              <a:gd name="adj" fmla="val 5187"/>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lang="en-US" altLang="ja-JP" sz="1400" dirty="0">
              <a:latin typeface="Meiryo UI" panose="020B0604030504040204" pitchFamily="50" charset="-128"/>
              <a:ea typeface="Meiryo UI" panose="020B0604030504040204" pitchFamily="50" charset="-128"/>
            </a:endParaRPr>
          </a:p>
        </p:txBody>
      </p:sp>
      <p:sp>
        <p:nvSpPr>
          <p:cNvPr id="65" name="Text Box 15"/>
          <p:cNvSpPr txBox="1">
            <a:spLocks noChangeArrowheads="1"/>
          </p:cNvSpPr>
          <p:nvPr/>
        </p:nvSpPr>
        <p:spPr bwMode="auto">
          <a:xfrm>
            <a:off x="4953433" y="3613251"/>
            <a:ext cx="1158680" cy="309958"/>
          </a:xfrm>
          <a:prstGeom prst="rect">
            <a:avLst/>
          </a:prstGeom>
          <a:solidFill>
            <a:srgbClr val="FFC000"/>
          </a:solidFill>
          <a:ln>
            <a:noFill/>
          </a:ln>
        </p:spPr>
        <p:style>
          <a:lnRef idx="1">
            <a:schemeClr val="accent6"/>
          </a:lnRef>
          <a:fillRef idx="2">
            <a:schemeClr val="accent6"/>
          </a:fillRef>
          <a:effectRef idx="1">
            <a:schemeClr val="accent6"/>
          </a:effectRef>
          <a:fontRef idx="minor">
            <a:schemeClr val="dk1"/>
          </a:fontRef>
        </p:style>
        <p:txBody>
          <a:bodyPr wrap="square" lIns="90000" tIns="46800" rIns="90000" bIns="4680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400" dirty="0">
                <a:solidFill>
                  <a:srgbClr val="000000"/>
                </a:solidFill>
                <a:latin typeface="Meiryo UI" panose="020B0604030504040204" pitchFamily="50" charset="-128"/>
                <a:ea typeface="Meiryo UI" panose="020B0604030504040204" pitchFamily="50" charset="-128"/>
              </a:rPr>
              <a:t>本意匠</a:t>
            </a:r>
          </a:p>
        </p:txBody>
      </p:sp>
      <p:sp>
        <p:nvSpPr>
          <p:cNvPr id="66" name="Text Box 15"/>
          <p:cNvSpPr txBox="1">
            <a:spLocks noChangeArrowheads="1"/>
          </p:cNvSpPr>
          <p:nvPr/>
        </p:nvSpPr>
        <p:spPr bwMode="auto">
          <a:xfrm>
            <a:off x="4969473" y="4336211"/>
            <a:ext cx="1160346" cy="309958"/>
          </a:xfrm>
          <a:prstGeom prst="rect">
            <a:avLst/>
          </a:prstGeom>
          <a:solidFill>
            <a:srgbClr val="FFFF66"/>
          </a:solidFill>
          <a:ln>
            <a:noFill/>
          </a:ln>
        </p:spPr>
        <p:style>
          <a:lnRef idx="1">
            <a:schemeClr val="accent6"/>
          </a:lnRef>
          <a:fillRef idx="2">
            <a:schemeClr val="accent6"/>
          </a:fillRef>
          <a:effectRef idx="1">
            <a:schemeClr val="accent6"/>
          </a:effectRef>
          <a:fontRef idx="minor">
            <a:schemeClr val="dk1"/>
          </a:fontRef>
        </p:style>
        <p:txBody>
          <a:bodyPr wrap="square" lIns="90000" tIns="46800" rIns="90000" bIns="4680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400" dirty="0">
                <a:solidFill>
                  <a:srgbClr val="000000"/>
                </a:solidFill>
                <a:latin typeface="Meiryo UI" panose="020B0604030504040204" pitchFamily="50" charset="-128"/>
                <a:ea typeface="Meiryo UI" panose="020B0604030504040204" pitchFamily="50" charset="-128"/>
              </a:rPr>
              <a:t>関連意匠</a:t>
            </a:r>
          </a:p>
        </p:txBody>
      </p:sp>
      <p:sp>
        <p:nvSpPr>
          <p:cNvPr id="68" name="Line 23"/>
          <p:cNvSpPr>
            <a:spLocks noChangeShapeType="1"/>
          </p:cNvSpPr>
          <p:nvPr/>
        </p:nvSpPr>
        <p:spPr bwMode="auto">
          <a:xfrm>
            <a:off x="6537175" y="3762045"/>
            <a:ext cx="3024337" cy="12371"/>
          </a:xfrm>
          <a:prstGeom prst="line">
            <a:avLst/>
          </a:prstGeom>
          <a:noFill/>
          <a:ln w="28575">
            <a:solidFill>
              <a:schemeClr val="tx1"/>
            </a:solidFill>
            <a:round/>
            <a:headEnd/>
            <a:tailEnd type="triangle"/>
          </a:ln>
        </p:spPr>
        <p:txBody>
          <a:bodyPr lIns="90000" tIns="46800" rIns="90000" bIns="46800" anchor="ctr"/>
          <a:lstStyle/>
          <a:p>
            <a:endParaRPr lang="ja-JP" altLang="en-US"/>
          </a:p>
        </p:txBody>
      </p:sp>
      <p:sp>
        <p:nvSpPr>
          <p:cNvPr id="69" name="Text Box 24"/>
          <p:cNvSpPr txBox="1">
            <a:spLocks noChangeArrowheads="1"/>
          </p:cNvSpPr>
          <p:nvPr/>
        </p:nvSpPr>
        <p:spPr bwMode="auto">
          <a:xfrm>
            <a:off x="6349607" y="3613251"/>
            <a:ext cx="540830" cy="309958"/>
          </a:xfrm>
          <a:prstGeom prst="rect">
            <a:avLst/>
          </a:prstGeom>
          <a:solidFill>
            <a:srgbClr val="CCFFCC"/>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wrap="none" lIns="90000" tIns="46800" rIns="90000" bIns="46800">
            <a:spAutoFit/>
          </a:bodyPr>
          <a:lstStyle/>
          <a:p>
            <a:pPr>
              <a:defRPr/>
            </a:pPr>
            <a:r>
              <a:rPr lang="ja-JP" altLang="en-US" sz="1400" dirty="0">
                <a:latin typeface="Meiryo UI" panose="020B0604030504040204" pitchFamily="50" charset="-128"/>
                <a:ea typeface="Meiryo UI" panose="020B0604030504040204" pitchFamily="50" charset="-128"/>
              </a:rPr>
              <a:t>出願</a:t>
            </a:r>
          </a:p>
        </p:txBody>
      </p:sp>
      <p:sp>
        <p:nvSpPr>
          <p:cNvPr id="70" name="Text Box 25"/>
          <p:cNvSpPr txBox="1">
            <a:spLocks noChangeArrowheads="1"/>
          </p:cNvSpPr>
          <p:nvPr/>
        </p:nvSpPr>
        <p:spPr bwMode="auto">
          <a:xfrm>
            <a:off x="7257256" y="3613251"/>
            <a:ext cx="899903" cy="309958"/>
          </a:xfrm>
          <a:prstGeom prst="rect">
            <a:avLst/>
          </a:prstGeom>
          <a:solidFill>
            <a:srgbClr val="CCFFCC"/>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wrap="none" lIns="90000" tIns="46800" rIns="90000" bIns="46800">
            <a:spAutoFit/>
          </a:bodyPr>
          <a:lstStyle/>
          <a:p>
            <a:pPr>
              <a:defRPr/>
            </a:pPr>
            <a:r>
              <a:rPr lang="ja-JP" altLang="en-US" sz="1400" dirty="0">
                <a:latin typeface="Meiryo UI" panose="020B0604030504040204" pitchFamily="50" charset="-128"/>
                <a:ea typeface="Meiryo UI" panose="020B0604030504040204" pitchFamily="50" charset="-128"/>
              </a:rPr>
              <a:t>意匠登録</a:t>
            </a:r>
          </a:p>
        </p:txBody>
      </p:sp>
      <p:sp>
        <p:nvSpPr>
          <p:cNvPr id="71" name="Text Box 26"/>
          <p:cNvSpPr txBox="1">
            <a:spLocks noChangeArrowheads="1"/>
          </p:cNvSpPr>
          <p:nvPr/>
        </p:nvSpPr>
        <p:spPr bwMode="auto">
          <a:xfrm>
            <a:off x="8409384" y="3613251"/>
            <a:ext cx="899903" cy="309958"/>
          </a:xfrm>
          <a:prstGeom prst="rect">
            <a:avLst/>
          </a:prstGeom>
          <a:solidFill>
            <a:srgbClr val="CCFFCC"/>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wrap="none" lIns="90000" tIns="46800" rIns="90000" bIns="46800">
            <a:spAutoFit/>
          </a:bodyPr>
          <a:lstStyle/>
          <a:p>
            <a:pPr>
              <a:defRPr/>
            </a:pPr>
            <a:r>
              <a:rPr lang="ja-JP" altLang="en-US" sz="1400" dirty="0">
                <a:latin typeface="Meiryo UI" panose="020B0604030504040204" pitchFamily="50" charset="-128"/>
                <a:ea typeface="Meiryo UI" panose="020B0604030504040204" pitchFamily="50" charset="-128"/>
              </a:rPr>
              <a:t>意匠公報</a:t>
            </a:r>
          </a:p>
        </p:txBody>
      </p:sp>
      <p:sp>
        <p:nvSpPr>
          <p:cNvPr id="74" name="AutoShape 28"/>
          <p:cNvSpPr>
            <a:spLocks noChangeArrowheads="1"/>
          </p:cNvSpPr>
          <p:nvPr/>
        </p:nvSpPr>
        <p:spPr bwMode="auto">
          <a:xfrm>
            <a:off x="6609184" y="4221088"/>
            <a:ext cx="2356377" cy="533709"/>
          </a:xfrm>
          <a:prstGeom prst="rightArrow">
            <a:avLst>
              <a:gd name="adj1" fmla="val 64925"/>
              <a:gd name="adj2" fmla="val 65359"/>
            </a:avLst>
          </a:prstGeom>
          <a:solidFill>
            <a:srgbClr val="FFFF00"/>
          </a:solidFill>
          <a:ln w="57150" algn="ctr">
            <a:solidFill>
              <a:schemeClr val="accent6">
                <a:lumMod val="75000"/>
              </a:schemeClr>
            </a:solidFill>
            <a:miter lim="800000"/>
            <a:headEnd/>
            <a:tailEnd/>
          </a:ln>
          <a:effectLst>
            <a:outerShdw blurRad="40000" dist="20000" dir="5400000" rotWithShape="0">
              <a:srgbClr val="000000">
                <a:alpha val="37999"/>
              </a:srgbClr>
            </a:outerShdw>
          </a:effectLst>
        </p:spPr>
        <p:txBody>
          <a:bodyPr wrap="none" lIns="90000" tIns="46800" rIns="90000" bIns="46800" anchor="ctr"/>
          <a:lstStyle/>
          <a:p>
            <a:r>
              <a:rPr lang="ja-JP" altLang="en-US" sz="1400" dirty="0">
                <a:solidFill>
                  <a:srgbClr val="000000"/>
                </a:solidFill>
                <a:latin typeface="Meiryo UI" panose="020B0604030504040204" pitchFamily="50" charset="-128"/>
                <a:ea typeface="Meiryo UI" panose="020B0604030504040204" pitchFamily="50" charset="-128"/>
              </a:rPr>
              <a:t>出願可能期間</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208385" y="5391289"/>
            <a:ext cx="1152128" cy="307777"/>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類似の範囲</a:t>
            </a:r>
          </a:p>
        </p:txBody>
      </p:sp>
      <p:cxnSp>
        <p:nvCxnSpPr>
          <p:cNvPr id="82" name="直線コネクタ 81"/>
          <p:cNvCxnSpPr/>
          <p:nvPr/>
        </p:nvCxnSpPr>
        <p:spPr>
          <a:xfrm flipV="1">
            <a:off x="480496" y="5028561"/>
            <a:ext cx="292403" cy="387729"/>
          </a:xfrm>
          <a:prstGeom prst="line">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6" name="グループ化 95"/>
          <p:cNvGrpSpPr/>
          <p:nvPr/>
        </p:nvGrpSpPr>
        <p:grpSpPr>
          <a:xfrm>
            <a:off x="356332" y="3286683"/>
            <a:ext cx="1553447" cy="1797746"/>
            <a:chOff x="5314306" y="3862762"/>
            <a:chExt cx="1663741" cy="1925385"/>
          </a:xfrm>
        </p:grpSpPr>
        <p:sp>
          <p:nvSpPr>
            <p:cNvPr id="97" name="楕円 96"/>
            <p:cNvSpPr/>
            <p:nvPr/>
          </p:nvSpPr>
          <p:spPr bwMode="auto">
            <a:xfrm>
              <a:off x="5314306" y="4155859"/>
              <a:ext cx="1260001" cy="12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ＭＳ Ｐゴシック" charset="-128"/>
                <a:ea typeface="ＭＳ Ｐゴシック" charset="-128"/>
              </a:endParaRPr>
            </a:p>
          </p:txBody>
        </p:sp>
        <p:sp>
          <p:nvSpPr>
            <p:cNvPr id="98" name="楕円 97"/>
            <p:cNvSpPr/>
            <p:nvPr/>
          </p:nvSpPr>
          <p:spPr bwMode="auto">
            <a:xfrm>
              <a:off x="5890306" y="4731859"/>
              <a:ext cx="108000" cy="108000"/>
            </a:xfrm>
            <a:prstGeom prst="ellipse">
              <a:avLst/>
            </a:prstGeom>
            <a:solidFill>
              <a:srgbClr val="92D05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ＭＳ Ｐゴシック" charset="-128"/>
                <a:ea typeface="ＭＳ Ｐゴシック" charset="-128"/>
              </a:endParaRPr>
            </a:p>
          </p:txBody>
        </p:sp>
        <p:sp>
          <p:nvSpPr>
            <p:cNvPr id="99" name="楕円 98"/>
            <p:cNvSpPr/>
            <p:nvPr/>
          </p:nvSpPr>
          <p:spPr bwMode="auto">
            <a:xfrm>
              <a:off x="5760449" y="3862762"/>
              <a:ext cx="1217598" cy="1217598"/>
            </a:xfrm>
            <a:prstGeom prst="ellipse">
              <a:avLst/>
            </a:prstGeom>
            <a:solidFill>
              <a:srgbClr val="FFFFCC">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ＭＳ Ｐゴシック" charset="-128"/>
                <a:ea typeface="ＭＳ Ｐゴシック" charset="-128"/>
              </a:endParaRPr>
            </a:p>
          </p:txBody>
        </p:sp>
        <p:sp>
          <p:nvSpPr>
            <p:cNvPr id="100" name="楕円 99"/>
            <p:cNvSpPr/>
            <p:nvPr/>
          </p:nvSpPr>
          <p:spPr bwMode="auto">
            <a:xfrm>
              <a:off x="6335784" y="4410140"/>
              <a:ext cx="108000" cy="108000"/>
            </a:xfrm>
            <a:prstGeom prst="ellipse">
              <a:avLst/>
            </a:prstGeom>
            <a:solidFill>
              <a:srgbClr val="00B05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ＭＳ Ｐゴシック" charset="-128"/>
                <a:ea typeface="ＭＳ Ｐゴシック" charset="-128"/>
              </a:endParaRPr>
            </a:p>
          </p:txBody>
        </p:sp>
        <p:sp>
          <p:nvSpPr>
            <p:cNvPr id="101" name="楕円 100"/>
            <p:cNvSpPr/>
            <p:nvPr/>
          </p:nvSpPr>
          <p:spPr bwMode="auto">
            <a:xfrm>
              <a:off x="5428620" y="4556937"/>
              <a:ext cx="1267459" cy="1231210"/>
            </a:xfrm>
            <a:prstGeom prst="ellipse">
              <a:avLst/>
            </a:prstGeom>
            <a:solidFill>
              <a:srgbClr val="FFFFCC">
                <a:alpha val="4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ＭＳ Ｐゴシック" charset="-128"/>
                <a:ea typeface="ＭＳ Ｐゴシック" charset="-128"/>
              </a:endParaRPr>
            </a:p>
          </p:txBody>
        </p:sp>
        <p:sp>
          <p:nvSpPr>
            <p:cNvPr id="102" name="楕円 101"/>
            <p:cNvSpPr/>
            <p:nvPr/>
          </p:nvSpPr>
          <p:spPr bwMode="auto">
            <a:xfrm>
              <a:off x="6027895" y="5177336"/>
              <a:ext cx="108000" cy="108000"/>
            </a:xfrm>
            <a:prstGeom prst="ellipse">
              <a:avLst/>
            </a:prstGeom>
            <a:solidFill>
              <a:srgbClr val="00FF0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ＭＳ Ｐゴシック" charset="-128"/>
                <a:ea typeface="ＭＳ Ｐゴシック" charset="-128"/>
              </a:endParaRPr>
            </a:p>
          </p:txBody>
        </p:sp>
      </p:grpSp>
      <p:sp>
        <p:nvSpPr>
          <p:cNvPr id="41" name="タイトル 2"/>
          <p:cNvSpPr>
            <a:spLocks noGrp="1"/>
          </p:cNvSpPr>
          <p:nvPr>
            <p:ph type="title"/>
          </p:nvPr>
        </p:nvSpPr>
        <p:spPr>
          <a:xfrm>
            <a:off x="200471" y="188640"/>
            <a:ext cx="9505503" cy="461665"/>
          </a:xfrm>
        </p:spPr>
        <p:txBody>
          <a:bodyPr/>
          <a:lstStyle/>
          <a:p>
            <a:r>
              <a:rPr kumimoji="1" lang="ja-JP" altLang="en-US" dirty="0"/>
              <a:t>改正前の関連意匠制度</a:t>
            </a:r>
          </a:p>
        </p:txBody>
      </p:sp>
      <p:sp>
        <p:nvSpPr>
          <p:cNvPr id="5" name="正方形/長方形 4"/>
          <p:cNvSpPr/>
          <p:nvPr/>
        </p:nvSpPr>
        <p:spPr>
          <a:xfrm>
            <a:off x="6483234" y="4794963"/>
            <a:ext cx="2855250" cy="523220"/>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本意匠の意匠公報発行日前まで</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登録可能（</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条</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項）</a:t>
            </a:r>
            <a:endParaRPr lang="en-US" altLang="ja-JP" sz="14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369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a:t>
            </a:fld>
            <a:endParaRPr kumimoji="1" lang="ja-JP" altLang="en-US"/>
          </a:p>
        </p:txBody>
      </p:sp>
      <p:sp>
        <p:nvSpPr>
          <p:cNvPr id="8" name="テキスト プレースホルダー 7"/>
          <p:cNvSpPr>
            <a:spLocks noGrp="1"/>
          </p:cNvSpPr>
          <p:nvPr>
            <p:ph type="body" sz="quarter" idx="17"/>
          </p:nvPr>
        </p:nvSpPr>
        <p:spPr>
          <a:xfrm>
            <a:off x="200025" y="764704"/>
            <a:ext cx="9505950" cy="1295327"/>
          </a:xfrm>
          <a:solidFill>
            <a:srgbClr val="99D6EC"/>
          </a:solidFill>
        </p:spPr>
        <p:txBody>
          <a:bodyPr/>
          <a:lstStyle/>
          <a:p>
            <a:r>
              <a:rPr kumimoji="1" lang="ja-JP" altLang="en-US" dirty="0"/>
              <a:t>令和元年意匠法改正により、</a:t>
            </a:r>
            <a:r>
              <a:rPr kumimoji="1" lang="ja-JP" altLang="en-US" b="1" dirty="0">
                <a:solidFill>
                  <a:srgbClr val="FF0000"/>
                </a:solidFill>
              </a:rPr>
              <a:t>保護対象の拡充、関連意匠制度の拡充、意匠権の存続期間の変更、複数意匠一括出願手続の導入</a:t>
            </a:r>
            <a:r>
              <a:rPr kumimoji="1" lang="ja-JP" altLang="en-US" dirty="0"/>
              <a:t>等の措置がとられた。</a:t>
            </a:r>
            <a:endParaRPr kumimoji="1" lang="en-US" altLang="ja-JP" dirty="0"/>
          </a:p>
          <a:p>
            <a:r>
              <a:rPr kumimoji="1" lang="ja-JP" altLang="en-US" dirty="0"/>
              <a:t>同改正法の施行は、</a:t>
            </a:r>
            <a:r>
              <a:rPr kumimoji="1" lang="ja-JP" altLang="en-US" b="1" dirty="0">
                <a:solidFill>
                  <a:srgbClr val="FF0000"/>
                </a:solidFill>
              </a:rPr>
              <a:t>令和</a:t>
            </a:r>
            <a:r>
              <a:rPr kumimoji="1" lang="en-US" altLang="ja-JP" b="1" dirty="0">
                <a:solidFill>
                  <a:srgbClr val="FF0000"/>
                </a:solidFill>
              </a:rPr>
              <a:t>2</a:t>
            </a:r>
            <a:r>
              <a:rPr kumimoji="1" lang="ja-JP" altLang="en-US" b="1" dirty="0">
                <a:solidFill>
                  <a:srgbClr val="FF0000"/>
                </a:solidFill>
              </a:rPr>
              <a:t>年</a:t>
            </a:r>
            <a:r>
              <a:rPr kumimoji="1" lang="en-US" altLang="ja-JP" b="1" dirty="0">
                <a:solidFill>
                  <a:srgbClr val="FF0000"/>
                </a:solidFill>
              </a:rPr>
              <a:t>4</a:t>
            </a:r>
            <a:r>
              <a:rPr kumimoji="1" lang="ja-JP" altLang="en-US" b="1" dirty="0">
                <a:solidFill>
                  <a:srgbClr val="FF0000"/>
                </a:solidFill>
              </a:rPr>
              <a:t>月</a:t>
            </a:r>
            <a:r>
              <a:rPr kumimoji="1" lang="en-US" altLang="ja-JP" b="1" dirty="0">
                <a:solidFill>
                  <a:srgbClr val="FF0000"/>
                </a:solidFill>
              </a:rPr>
              <a:t>1</a:t>
            </a:r>
            <a:r>
              <a:rPr kumimoji="1" lang="ja-JP" altLang="en-US" b="1" dirty="0">
                <a:solidFill>
                  <a:srgbClr val="FF0000"/>
                </a:solidFill>
              </a:rPr>
              <a:t>日</a:t>
            </a:r>
            <a:r>
              <a:rPr kumimoji="1" lang="ja-JP" altLang="en-US" dirty="0"/>
              <a:t>及び</a:t>
            </a:r>
            <a:r>
              <a:rPr lang="ja-JP" altLang="en-US" b="1" dirty="0">
                <a:solidFill>
                  <a:srgbClr val="FF0000"/>
                </a:solidFill>
              </a:rPr>
              <a:t>令和</a:t>
            </a:r>
            <a:r>
              <a:rPr lang="en-US" altLang="ja-JP" b="1" dirty="0">
                <a:solidFill>
                  <a:srgbClr val="FF0000"/>
                </a:solidFill>
              </a:rPr>
              <a:t>3</a:t>
            </a:r>
            <a:r>
              <a:rPr lang="ja-JP" altLang="en-US" b="1" dirty="0">
                <a:solidFill>
                  <a:srgbClr val="FF0000"/>
                </a:solidFill>
              </a:rPr>
              <a:t>年</a:t>
            </a:r>
            <a:r>
              <a:rPr lang="en-US" altLang="ja-JP" b="1" dirty="0">
                <a:solidFill>
                  <a:srgbClr val="FF0000"/>
                </a:solidFill>
              </a:rPr>
              <a:t>4</a:t>
            </a:r>
            <a:r>
              <a:rPr lang="ja-JP" altLang="en-US" b="1" dirty="0">
                <a:solidFill>
                  <a:srgbClr val="FF0000"/>
                </a:solidFill>
              </a:rPr>
              <a:t>月</a:t>
            </a:r>
            <a:r>
              <a:rPr lang="en-US" altLang="ja-JP" b="1" dirty="0">
                <a:solidFill>
                  <a:srgbClr val="FF0000"/>
                </a:solidFill>
              </a:rPr>
              <a:t>1</a:t>
            </a:r>
            <a:r>
              <a:rPr lang="ja-JP" altLang="en-US" b="1" dirty="0">
                <a:solidFill>
                  <a:srgbClr val="FF0000"/>
                </a:solidFill>
              </a:rPr>
              <a:t>日</a:t>
            </a:r>
            <a:r>
              <a:rPr kumimoji="1" lang="ja-JP" altLang="en-US" dirty="0"/>
              <a:t>。</a:t>
            </a:r>
          </a:p>
        </p:txBody>
      </p:sp>
      <p:sp>
        <p:nvSpPr>
          <p:cNvPr id="10" name="タイトル 2"/>
          <p:cNvSpPr>
            <a:spLocks noGrp="1"/>
          </p:cNvSpPr>
          <p:nvPr>
            <p:ph type="title"/>
          </p:nvPr>
        </p:nvSpPr>
        <p:spPr>
          <a:xfrm>
            <a:off x="200471" y="188640"/>
            <a:ext cx="9505503" cy="461665"/>
          </a:xfrm>
        </p:spPr>
        <p:txBody>
          <a:bodyPr/>
          <a:lstStyle/>
          <a:p>
            <a:r>
              <a:rPr kumimoji="1" lang="ja-JP" altLang="en-US" dirty="0"/>
              <a:t>改正項目と施行期日</a:t>
            </a:r>
          </a:p>
        </p:txBody>
      </p:sp>
      <p:sp>
        <p:nvSpPr>
          <p:cNvPr id="4" name="テキスト ボックス 3"/>
          <p:cNvSpPr txBox="1"/>
          <p:nvPr/>
        </p:nvSpPr>
        <p:spPr>
          <a:xfrm>
            <a:off x="3277925" y="2380242"/>
            <a:ext cx="1845377" cy="369332"/>
          </a:xfrm>
          <a:prstGeom prst="rect">
            <a:avLst/>
          </a:prstGeom>
          <a:noFill/>
        </p:spPr>
        <p:txBody>
          <a:bodyPr wrap="none" rtlCol="0">
            <a:spAutoFit/>
          </a:bodyPr>
          <a:lstStyle/>
          <a:p>
            <a:pPr algn="ctr"/>
            <a:r>
              <a:rPr lang="en-US" altLang="ja-JP" dirty="0">
                <a:latin typeface="Meiryo UI" panose="020B0604030504040204" pitchFamily="50" charset="-128"/>
                <a:ea typeface="Meiryo UI" panose="020B0604030504040204" pitchFamily="50" charset="-128"/>
                <a:cs typeface="Meiryo UI" panose="020B0604030504040204" pitchFamily="50" charset="-128"/>
              </a:rPr>
              <a:t>2019(R1).5.17</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4243974" y="2882780"/>
            <a:ext cx="0" cy="3371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105128" y="2882780"/>
            <a:ext cx="0" cy="3371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977336" y="2865887"/>
            <a:ext cx="0" cy="3388464"/>
          </a:xfrm>
          <a:prstGeom prst="line">
            <a:avLst/>
          </a:prstGeom>
        </p:spPr>
        <p:style>
          <a:lnRef idx="1">
            <a:schemeClr val="accent1"/>
          </a:lnRef>
          <a:fillRef idx="0">
            <a:schemeClr val="accent1"/>
          </a:fillRef>
          <a:effectRef idx="0">
            <a:schemeClr val="accent1"/>
          </a:effectRef>
          <a:fontRef idx="minor">
            <a:schemeClr val="tx1"/>
          </a:fontRef>
        </p:style>
      </p:cxnSp>
      <p:sp>
        <p:nvSpPr>
          <p:cNvPr id="17" name="右矢印 16"/>
          <p:cNvSpPr/>
          <p:nvPr/>
        </p:nvSpPr>
        <p:spPr bwMode="auto">
          <a:xfrm>
            <a:off x="6102399" y="3541662"/>
            <a:ext cx="3603575" cy="1008112"/>
          </a:xfrm>
          <a:prstGeom prst="rightArrow">
            <a:avLst/>
          </a:prstGeom>
          <a:solidFill>
            <a:srgbClr val="FFC000"/>
          </a:solidFill>
          <a:ln w="9525">
            <a:solidFill>
              <a:schemeClr val="accent6">
                <a:lumMod val="75000"/>
              </a:schemeClr>
            </a:solidFill>
            <a:miter lim="800000"/>
            <a:headEnd/>
            <a:tailEnd/>
          </a:ln>
          <a:effectLst/>
        </p:spPr>
        <p:txBody>
          <a:bodyPr wrap="none" rtlCol="0" anchor="ctr"/>
          <a:lstStyle/>
          <a:p>
            <a:pPr algn="l"/>
            <a:r>
              <a:rPr kumimoji="0" lang="ja-JP" altLang="en-US" sz="1800" dirty="0">
                <a:latin typeface="Meiryo UI" panose="020B0604030504040204" pitchFamily="50" charset="-128"/>
                <a:ea typeface="Meiryo UI" panose="020B0604030504040204" pitchFamily="50" charset="-128"/>
              </a:rPr>
              <a:t>施行</a:t>
            </a:r>
          </a:p>
        </p:txBody>
      </p:sp>
      <p:sp>
        <p:nvSpPr>
          <p:cNvPr id="48" name="右矢印 47"/>
          <p:cNvSpPr/>
          <p:nvPr/>
        </p:nvSpPr>
        <p:spPr bwMode="auto">
          <a:xfrm>
            <a:off x="7977336" y="5269854"/>
            <a:ext cx="1728639" cy="1008112"/>
          </a:xfrm>
          <a:prstGeom prst="rightArrow">
            <a:avLst/>
          </a:prstGeom>
          <a:solidFill>
            <a:srgbClr val="FFC000"/>
          </a:solidFill>
          <a:ln w="9525">
            <a:solidFill>
              <a:schemeClr val="accent6">
                <a:lumMod val="75000"/>
              </a:schemeClr>
            </a:solidFill>
            <a:miter lim="800000"/>
            <a:headEnd/>
            <a:tailEnd/>
          </a:ln>
          <a:effectLst/>
        </p:spPr>
        <p:txBody>
          <a:bodyPr wrap="none" rtlCol="0" anchor="ctr"/>
          <a:lstStyle/>
          <a:p>
            <a:pPr algn="l"/>
            <a:r>
              <a:rPr kumimoji="0" lang="ja-JP" altLang="en-US" sz="1800" dirty="0">
                <a:latin typeface="Meiryo UI" panose="020B0604030504040204" pitchFamily="50" charset="-128"/>
                <a:ea typeface="Meiryo UI" panose="020B0604030504040204" pitchFamily="50" charset="-128"/>
              </a:rPr>
              <a:t>施行</a:t>
            </a:r>
          </a:p>
        </p:txBody>
      </p:sp>
      <p:graphicFrame>
        <p:nvGraphicFramePr>
          <p:cNvPr id="5" name="表 4"/>
          <p:cNvGraphicFramePr>
            <a:graphicFrameLocks noGrp="1"/>
          </p:cNvGraphicFramePr>
          <p:nvPr>
            <p:extLst>
              <p:ext uri="{D42A27DB-BD31-4B8C-83A1-F6EECF244321}">
                <p14:modId xmlns:p14="http://schemas.microsoft.com/office/powerpoint/2010/main" val="2902883440"/>
              </p:ext>
            </p:extLst>
          </p:nvPr>
        </p:nvGraphicFramePr>
        <p:xfrm>
          <a:off x="367737" y="2865887"/>
          <a:ext cx="3433135" cy="2242058"/>
        </p:xfrm>
        <a:graphic>
          <a:graphicData uri="http://schemas.openxmlformats.org/drawingml/2006/table">
            <a:tbl>
              <a:tblPr firstRow="1" bandRow="1">
                <a:tableStyleId>{2D5ABB26-0587-4C30-8999-92F81FD0307C}</a:tableStyleId>
              </a:tblPr>
              <a:tblGrid>
                <a:gridCol w="3433135">
                  <a:extLst>
                    <a:ext uri="{9D8B030D-6E8A-4147-A177-3AD203B41FA5}">
                      <a16:colId xmlns:a16="http://schemas.microsoft.com/office/drawing/2014/main" val="2461096385"/>
                    </a:ext>
                  </a:extLst>
                </a:gridCol>
              </a:tblGrid>
              <a:tr h="320294">
                <a:tc>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・保護対象の拡充（画像、建築物、内装）</a:t>
                      </a:r>
                    </a:p>
                  </a:txBody>
                  <a:tcPr>
                    <a:solidFill>
                      <a:srgbClr val="2D2DFF"/>
                    </a:solidFill>
                  </a:tcPr>
                </a:tc>
                <a:extLst>
                  <a:ext uri="{0D108BD9-81ED-4DB2-BD59-A6C34878D82A}">
                    <a16:rowId xmlns:a16="http://schemas.microsoft.com/office/drawing/2014/main" val="3906763208"/>
                  </a:ext>
                </a:extLst>
              </a:tr>
              <a:tr h="320294">
                <a:tc>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・関連意匠制度の拡充</a:t>
                      </a:r>
                    </a:p>
                  </a:txBody>
                  <a:tcPr>
                    <a:solidFill>
                      <a:srgbClr val="2D2DFF"/>
                    </a:solidFill>
                  </a:tcPr>
                </a:tc>
                <a:extLst>
                  <a:ext uri="{0D108BD9-81ED-4DB2-BD59-A6C34878D82A}">
                    <a16:rowId xmlns:a16="http://schemas.microsoft.com/office/drawing/2014/main" val="1265061903"/>
                  </a:ext>
                </a:extLst>
              </a:tr>
              <a:tr h="320294">
                <a:tc>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・意匠権の存続期間の変更</a:t>
                      </a:r>
                    </a:p>
                  </a:txBody>
                  <a:tcPr>
                    <a:solidFill>
                      <a:srgbClr val="2D2DFF"/>
                    </a:solidFill>
                  </a:tcPr>
                </a:tc>
                <a:extLst>
                  <a:ext uri="{0D108BD9-81ED-4DB2-BD59-A6C34878D82A}">
                    <a16:rowId xmlns:a16="http://schemas.microsoft.com/office/drawing/2014/main" val="3306201392"/>
                  </a:ext>
                </a:extLst>
              </a:tr>
              <a:tr h="320294">
                <a:tc>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・創作非容易性の水準の明確化</a:t>
                      </a:r>
                    </a:p>
                  </a:txBody>
                  <a:tcPr>
                    <a:solidFill>
                      <a:srgbClr val="2D2DFF"/>
                    </a:solidFill>
                  </a:tcPr>
                </a:tc>
                <a:extLst>
                  <a:ext uri="{0D108BD9-81ED-4DB2-BD59-A6C34878D82A}">
                    <a16:rowId xmlns:a16="http://schemas.microsoft.com/office/drawing/2014/main" val="1379484936"/>
                  </a:ext>
                </a:extLst>
              </a:tr>
              <a:tr h="320294">
                <a:tc>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・組物の部分意匠の導入</a:t>
                      </a:r>
                    </a:p>
                  </a:txBody>
                  <a:tcPr>
                    <a:solidFill>
                      <a:srgbClr val="2D2DFF"/>
                    </a:solidFill>
                  </a:tcPr>
                </a:tc>
                <a:extLst>
                  <a:ext uri="{0D108BD9-81ED-4DB2-BD59-A6C34878D82A}">
                    <a16:rowId xmlns:a16="http://schemas.microsoft.com/office/drawing/2014/main" val="3614506338"/>
                  </a:ext>
                </a:extLst>
              </a:tr>
              <a:tr h="320294">
                <a:tc>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・間接侵害規定の拡充</a:t>
                      </a:r>
                    </a:p>
                  </a:txBody>
                  <a:tcPr>
                    <a:solidFill>
                      <a:srgbClr val="2D2DFF"/>
                    </a:solidFill>
                  </a:tcPr>
                </a:tc>
                <a:extLst>
                  <a:ext uri="{0D108BD9-81ED-4DB2-BD59-A6C34878D82A}">
                    <a16:rowId xmlns:a16="http://schemas.microsoft.com/office/drawing/2014/main" val="1691029982"/>
                  </a:ext>
                </a:extLst>
              </a:tr>
              <a:tr h="320294">
                <a:tc>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・損害賠償額算定方法の見直し</a:t>
                      </a:r>
                    </a:p>
                  </a:txBody>
                  <a:tcPr>
                    <a:solidFill>
                      <a:srgbClr val="2D2DFF"/>
                    </a:solidFill>
                  </a:tcPr>
                </a:tc>
                <a:extLst>
                  <a:ext uri="{0D108BD9-81ED-4DB2-BD59-A6C34878D82A}">
                    <a16:rowId xmlns:a16="http://schemas.microsoft.com/office/drawing/2014/main" val="2315161641"/>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595653096"/>
              </p:ext>
            </p:extLst>
          </p:nvPr>
        </p:nvGraphicFramePr>
        <p:xfrm>
          <a:off x="367737" y="5293469"/>
          <a:ext cx="3433135" cy="960882"/>
        </p:xfrm>
        <a:graphic>
          <a:graphicData uri="http://schemas.openxmlformats.org/drawingml/2006/table">
            <a:tbl>
              <a:tblPr firstRow="1" bandRow="1">
                <a:tableStyleId>{2D5ABB26-0587-4C30-8999-92F81FD0307C}</a:tableStyleId>
              </a:tblPr>
              <a:tblGrid>
                <a:gridCol w="3433135">
                  <a:extLst>
                    <a:ext uri="{9D8B030D-6E8A-4147-A177-3AD203B41FA5}">
                      <a16:colId xmlns:a16="http://schemas.microsoft.com/office/drawing/2014/main" val="2461096385"/>
                    </a:ext>
                  </a:extLst>
                </a:gridCol>
              </a:tblGrid>
              <a:tr h="320294">
                <a:tc>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・複数意匠一括出願手続の導入</a:t>
                      </a:r>
                    </a:p>
                  </a:txBody>
                  <a:tcPr>
                    <a:solidFill>
                      <a:srgbClr val="2D2DFF"/>
                    </a:solidFill>
                  </a:tcPr>
                </a:tc>
                <a:extLst>
                  <a:ext uri="{0D108BD9-81ED-4DB2-BD59-A6C34878D82A}">
                    <a16:rowId xmlns:a16="http://schemas.microsoft.com/office/drawing/2014/main" val="3906763208"/>
                  </a:ext>
                </a:extLst>
              </a:tr>
              <a:tr h="320294">
                <a:tc>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・物品区分の扱いの見直し</a:t>
                      </a:r>
                    </a:p>
                  </a:txBody>
                  <a:tcPr>
                    <a:solidFill>
                      <a:srgbClr val="2D2DFF"/>
                    </a:solidFill>
                  </a:tcPr>
                </a:tc>
                <a:extLst>
                  <a:ext uri="{0D108BD9-81ED-4DB2-BD59-A6C34878D82A}">
                    <a16:rowId xmlns:a16="http://schemas.microsoft.com/office/drawing/2014/main" val="1265061903"/>
                  </a:ext>
                </a:extLst>
              </a:tr>
              <a:tr h="320294">
                <a:tc>
                  <a:txBody>
                    <a:bodyPr/>
                    <a:lstStyle/>
                    <a:p>
                      <a:r>
                        <a:rPr kumimoji="1" lang="ja-JP" altLang="en-US" sz="1400" dirty="0">
                          <a:solidFill>
                            <a:schemeClr val="bg1"/>
                          </a:solidFill>
                          <a:latin typeface="Meiryo UI" panose="020B0604030504040204" pitchFamily="50" charset="-128"/>
                          <a:ea typeface="Meiryo UI" panose="020B0604030504040204" pitchFamily="50" charset="-128"/>
                        </a:rPr>
                        <a:t>・手続救済規定の拡充</a:t>
                      </a:r>
                    </a:p>
                  </a:txBody>
                  <a:tcPr>
                    <a:solidFill>
                      <a:srgbClr val="2D2DFF"/>
                    </a:solidFill>
                  </a:tcPr>
                </a:tc>
                <a:extLst>
                  <a:ext uri="{0D108BD9-81ED-4DB2-BD59-A6C34878D82A}">
                    <a16:rowId xmlns:a16="http://schemas.microsoft.com/office/drawing/2014/main" val="3306201392"/>
                  </a:ext>
                </a:extLst>
              </a:tr>
            </a:tbl>
          </a:graphicData>
        </a:graphic>
      </p:graphicFrame>
      <p:sp>
        <p:nvSpPr>
          <p:cNvPr id="23" name="テキスト ボックス 22"/>
          <p:cNvSpPr txBox="1"/>
          <p:nvPr/>
        </p:nvSpPr>
        <p:spPr>
          <a:xfrm>
            <a:off x="1530306" y="2380242"/>
            <a:ext cx="1107996"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改正項目</a:t>
            </a:r>
          </a:p>
        </p:txBody>
      </p:sp>
      <p:sp>
        <p:nvSpPr>
          <p:cNvPr id="3" name="テキスト ボックス 2">
            <a:extLst>
              <a:ext uri="{FF2B5EF4-FFF2-40B4-BE49-F238E27FC236}">
                <a16:creationId xmlns:a16="http://schemas.microsoft.com/office/drawing/2014/main" id="{87DF44E1-3448-46A7-9DCC-0F53627EDC66}"/>
              </a:ext>
            </a:extLst>
          </p:cNvPr>
          <p:cNvSpPr txBox="1"/>
          <p:nvPr/>
        </p:nvSpPr>
        <p:spPr>
          <a:xfrm>
            <a:off x="4013141" y="3649674"/>
            <a:ext cx="461665" cy="792088"/>
          </a:xfrm>
          <a:prstGeom prst="rect">
            <a:avLst/>
          </a:prstGeom>
          <a:solidFill>
            <a:schemeClr val="bg1">
              <a:lumMod val="65000"/>
            </a:schemeClr>
          </a:solidFill>
          <a:ln>
            <a:solidFill>
              <a:schemeClr val="tx1"/>
            </a:solidFill>
          </a:ln>
        </p:spPr>
        <p:txBody>
          <a:bodyPr vert="eaVert" wrap="squar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公布</a:t>
            </a:r>
          </a:p>
        </p:txBody>
      </p:sp>
      <p:sp>
        <p:nvSpPr>
          <p:cNvPr id="20" name="テキスト ボックス 19">
            <a:extLst>
              <a:ext uri="{FF2B5EF4-FFF2-40B4-BE49-F238E27FC236}">
                <a16:creationId xmlns:a16="http://schemas.microsoft.com/office/drawing/2014/main" id="{58493AC1-9BAF-4DD5-AECD-103AB1909752}"/>
              </a:ext>
            </a:extLst>
          </p:cNvPr>
          <p:cNvSpPr txBox="1"/>
          <p:nvPr/>
        </p:nvSpPr>
        <p:spPr>
          <a:xfrm>
            <a:off x="3998585" y="5377866"/>
            <a:ext cx="461665" cy="792088"/>
          </a:xfrm>
          <a:prstGeom prst="rect">
            <a:avLst/>
          </a:prstGeom>
          <a:solidFill>
            <a:schemeClr val="bg1">
              <a:lumMod val="65000"/>
            </a:schemeClr>
          </a:solidFill>
          <a:ln>
            <a:solidFill>
              <a:schemeClr val="tx1"/>
            </a:solidFill>
          </a:ln>
        </p:spPr>
        <p:txBody>
          <a:bodyPr vert="eaVert" wrap="squar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公布</a:t>
            </a:r>
          </a:p>
        </p:txBody>
      </p:sp>
      <p:sp>
        <p:nvSpPr>
          <p:cNvPr id="22" name="テキスト ボックス 21"/>
          <p:cNvSpPr txBox="1"/>
          <p:nvPr/>
        </p:nvSpPr>
        <p:spPr>
          <a:xfrm>
            <a:off x="5251042" y="2373096"/>
            <a:ext cx="1702710" cy="369332"/>
          </a:xfrm>
          <a:prstGeom prst="rect">
            <a:avLst/>
          </a:prstGeom>
          <a:noFill/>
        </p:spPr>
        <p:txBody>
          <a:bodyPr wrap="none" rtlCol="0">
            <a:spAutoFit/>
          </a:bodyPr>
          <a:lstStyle/>
          <a:p>
            <a:pPr algn="ctr"/>
            <a:r>
              <a:rPr lang="en-US" altLang="ja-JP" dirty="0">
                <a:latin typeface="Meiryo UI" panose="020B0604030504040204" pitchFamily="50" charset="-128"/>
                <a:ea typeface="Meiryo UI" panose="020B0604030504040204" pitchFamily="50" charset="-128"/>
                <a:cs typeface="Meiryo UI" panose="020B0604030504040204" pitchFamily="50" charset="-128"/>
              </a:rPr>
              <a:t>2020(R2).4.1</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125981" y="2373096"/>
            <a:ext cx="1702710" cy="369332"/>
          </a:xfrm>
          <a:prstGeom prst="rect">
            <a:avLst/>
          </a:prstGeom>
          <a:noFill/>
        </p:spPr>
        <p:txBody>
          <a:bodyPr wrap="none" rtlCol="0">
            <a:spAutoFit/>
          </a:bodyPr>
          <a:lstStyle/>
          <a:p>
            <a:pPr algn="ctr"/>
            <a:r>
              <a:rPr lang="en-US" altLang="ja-JP" dirty="0">
                <a:latin typeface="Meiryo UI" panose="020B0604030504040204" pitchFamily="50" charset="-128"/>
                <a:ea typeface="Meiryo UI" panose="020B0604030504040204" pitchFamily="50" charset="-128"/>
                <a:cs typeface="Meiryo UI" panose="020B0604030504040204" pitchFamily="50" charset="-128"/>
              </a:rPr>
              <a:t>2021(R3).4.1</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0386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19</a:t>
            </a:fld>
            <a:endParaRPr kumimoji="1" lang="ja-JP" altLang="en-US"/>
          </a:p>
        </p:txBody>
      </p:sp>
      <p:sp>
        <p:nvSpPr>
          <p:cNvPr id="3" name="タイトル 2"/>
          <p:cNvSpPr>
            <a:spLocks noGrp="1"/>
          </p:cNvSpPr>
          <p:nvPr>
            <p:ph type="title"/>
          </p:nvPr>
        </p:nvSpPr>
        <p:spPr/>
        <p:txBody>
          <a:bodyPr/>
          <a:lstStyle/>
          <a:p>
            <a:r>
              <a:rPr kumimoji="1" lang="ja-JP" altLang="en-US" dirty="0"/>
              <a:t>関連意匠の出願可能期間の延長</a:t>
            </a:r>
          </a:p>
        </p:txBody>
      </p:sp>
      <p:sp>
        <p:nvSpPr>
          <p:cNvPr id="8" name="テキスト プレースホルダー 7"/>
          <p:cNvSpPr>
            <a:spLocks noGrp="1"/>
          </p:cNvSpPr>
          <p:nvPr>
            <p:ph type="body" sz="quarter" idx="17"/>
          </p:nvPr>
        </p:nvSpPr>
        <p:spPr>
          <a:xfrm>
            <a:off x="200025" y="764704"/>
            <a:ext cx="9505950" cy="1603104"/>
          </a:xfrm>
        </p:spPr>
        <p:txBody>
          <a:bodyPr/>
          <a:lstStyle/>
          <a:p>
            <a:r>
              <a:rPr lang="ja-JP" altLang="en-US" dirty="0"/>
              <a:t>本意匠の意匠公報発行日まで（約</a:t>
            </a:r>
            <a:r>
              <a:rPr lang="en-US" altLang="ja-JP" dirty="0"/>
              <a:t>8</a:t>
            </a:r>
            <a:r>
              <a:rPr lang="ja-JP" altLang="en-US" dirty="0"/>
              <a:t>か月）としている、</a:t>
            </a:r>
            <a:r>
              <a:rPr lang="ja-JP" altLang="en-US" b="1" dirty="0">
                <a:solidFill>
                  <a:srgbClr val="FF0000"/>
                </a:solidFill>
              </a:rPr>
              <a:t>関連意匠の出願可能期間</a:t>
            </a:r>
            <a:r>
              <a:rPr lang="ja-JP" altLang="en-US" dirty="0"/>
              <a:t>を、改正後は、</a:t>
            </a:r>
            <a:r>
              <a:rPr lang="ja-JP" altLang="en-US" b="1" dirty="0">
                <a:solidFill>
                  <a:srgbClr val="FF0000"/>
                </a:solidFill>
              </a:rPr>
              <a:t>本意匠の出願から</a:t>
            </a:r>
            <a:r>
              <a:rPr lang="en-US" altLang="ja-JP" b="1" dirty="0">
                <a:solidFill>
                  <a:srgbClr val="FF0000"/>
                </a:solidFill>
              </a:rPr>
              <a:t>10</a:t>
            </a:r>
            <a:r>
              <a:rPr lang="ja-JP" altLang="en-US" b="1" dirty="0">
                <a:solidFill>
                  <a:srgbClr val="FF0000"/>
                </a:solidFill>
              </a:rPr>
              <a:t>年を経過する日前まで</a:t>
            </a:r>
            <a:r>
              <a:rPr lang="ja-JP" altLang="en-US" dirty="0"/>
              <a:t>とする。</a:t>
            </a:r>
          </a:p>
          <a:p>
            <a:r>
              <a:rPr lang="ja-JP" altLang="en-US" dirty="0"/>
              <a:t>ただし、関連意匠の設定登録時に、本意匠が既に消滅している場合には、関連意匠の登録は認められない。</a:t>
            </a:r>
          </a:p>
        </p:txBody>
      </p:sp>
      <p:sp>
        <p:nvSpPr>
          <p:cNvPr id="22" name="正方形/長方形 21"/>
          <p:cNvSpPr/>
          <p:nvPr/>
        </p:nvSpPr>
        <p:spPr>
          <a:xfrm>
            <a:off x="249011" y="5215389"/>
            <a:ext cx="9198884" cy="1600438"/>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改正法第十条</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意匠登録出願人は、自己の意匠登録出願に係る意匠又は自己の登録意匠のうちから選択した一の意匠（以下「本意匠」という。）に類似する意匠（以下「関連意匠」という。）については、当該</a:t>
            </a:r>
            <a:r>
              <a:rPr lang="ja-JP" altLang="en-US" sz="1400" u="sng" dirty="0">
                <a:solidFill>
                  <a:srgbClr val="FF0000"/>
                </a:solidFill>
                <a:latin typeface="Meiryo UI" panose="020B0604030504040204" pitchFamily="50" charset="-128"/>
                <a:ea typeface="Meiryo UI" panose="020B0604030504040204" pitchFamily="50" charset="-128"/>
              </a:rPr>
              <a:t>関連意匠の意匠登録出願の日</a:t>
            </a:r>
            <a:r>
              <a:rPr lang="ja-JP" altLang="en-US" sz="1400" dirty="0">
                <a:latin typeface="Meiryo UI" panose="020B0604030504040204" pitchFamily="50" charset="-128"/>
                <a:ea typeface="Meiryo UI" panose="020B0604030504040204" pitchFamily="50" charset="-128"/>
              </a:rPr>
              <a:t>（中略）</a:t>
            </a:r>
            <a:r>
              <a:rPr lang="ja-JP" altLang="en-US" sz="1400" u="sng" dirty="0">
                <a:solidFill>
                  <a:srgbClr val="FF0000"/>
                </a:solidFill>
                <a:latin typeface="Meiryo UI" panose="020B0604030504040204" pitchFamily="50" charset="-128"/>
                <a:ea typeface="Meiryo UI" panose="020B0604030504040204" pitchFamily="50" charset="-128"/>
              </a:rPr>
              <a:t>がその本意匠の意匠登録出願の日以後で</a:t>
            </a:r>
            <a:r>
              <a:rPr lang="ja-JP" altLang="en-US" sz="1400" u="sng" dirty="0" err="1">
                <a:solidFill>
                  <a:srgbClr val="FF0000"/>
                </a:solidFill>
                <a:latin typeface="Meiryo UI" panose="020B0604030504040204" pitchFamily="50" charset="-128"/>
                <a:ea typeface="Meiryo UI" panose="020B0604030504040204" pitchFamily="50" charset="-128"/>
              </a:rPr>
              <a:t>あつて</a:t>
            </a:r>
            <a:r>
              <a:rPr lang="ja-JP" altLang="en-US" sz="1400" u="sng" dirty="0">
                <a:solidFill>
                  <a:srgbClr val="FF0000"/>
                </a:solidFill>
                <a:latin typeface="Meiryo UI" panose="020B0604030504040204" pitchFamily="50" charset="-128"/>
                <a:ea typeface="Meiryo UI" panose="020B0604030504040204" pitchFamily="50" charset="-128"/>
              </a:rPr>
              <a:t>、当該本意匠の意匠登録出願の日から十年を経過する日前である場合</a:t>
            </a:r>
            <a:r>
              <a:rPr lang="ja-JP" altLang="en-US" sz="1400" dirty="0">
                <a:latin typeface="Meiryo UI" panose="020B0604030504040204" pitchFamily="50" charset="-128"/>
                <a:ea typeface="Meiryo UI" panose="020B0604030504040204" pitchFamily="50" charset="-128"/>
              </a:rPr>
              <a:t>に限り、第九条第一項又は第二項の規定にかかわらず、意匠登録を受けることができる。ただし、当該関連意匠の意匠権の設定の登録の際に、その本意匠の意匠権が第四十四条第四項の規定により消滅しているとき、無効にすべき旨の審決が確定しているとき、又は放棄されているときは、この限りでない。</a:t>
            </a:r>
          </a:p>
        </p:txBody>
      </p:sp>
      <p:cxnSp>
        <p:nvCxnSpPr>
          <p:cNvPr id="23" name="直線コネクタ 22"/>
          <p:cNvCxnSpPr/>
          <p:nvPr/>
        </p:nvCxnSpPr>
        <p:spPr>
          <a:xfrm>
            <a:off x="4539719" y="3163475"/>
            <a:ext cx="0" cy="9509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144688" y="2944688"/>
            <a:ext cx="0" cy="19353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 Box 15"/>
          <p:cNvSpPr txBox="1">
            <a:spLocks noChangeArrowheads="1"/>
          </p:cNvSpPr>
          <p:nvPr/>
        </p:nvSpPr>
        <p:spPr bwMode="auto">
          <a:xfrm>
            <a:off x="527591" y="2975026"/>
            <a:ext cx="1158680" cy="309958"/>
          </a:xfrm>
          <a:prstGeom prst="rect">
            <a:avLst/>
          </a:prstGeom>
          <a:solidFill>
            <a:srgbClr val="FFC000"/>
          </a:solidFill>
          <a:ln>
            <a:noFill/>
          </a:ln>
        </p:spPr>
        <p:style>
          <a:lnRef idx="1">
            <a:schemeClr val="accent6"/>
          </a:lnRef>
          <a:fillRef idx="2">
            <a:schemeClr val="accent6"/>
          </a:fillRef>
          <a:effectRef idx="1">
            <a:schemeClr val="accent6"/>
          </a:effectRef>
          <a:fontRef idx="minor">
            <a:schemeClr val="dk1"/>
          </a:fontRef>
        </p:style>
        <p:txBody>
          <a:bodyPr wrap="square" lIns="90000" tIns="46800" rIns="90000" bIns="4680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400" dirty="0">
                <a:solidFill>
                  <a:srgbClr val="000000"/>
                </a:solidFill>
                <a:latin typeface="Meiryo UI" panose="020B0604030504040204" pitchFamily="50" charset="-128"/>
                <a:ea typeface="Meiryo UI" panose="020B0604030504040204" pitchFamily="50" charset="-128"/>
              </a:rPr>
              <a:t>本意匠</a:t>
            </a:r>
          </a:p>
        </p:txBody>
      </p:sp>
      <p:sp>
        <p:nvSpPr>
          <p:cNvPr id="26" name="Text Box 15"/>
          <p:cNvSpPr txBox="1">
            <a:spLocks noChangeArrowheads="1"/>
          </p:cNvSpPr>
          <p:nvPr/>
        </p:nvSpPr>
        <p:spPr bwMode="auto">
          <a:xfrm>
            <a:off x="552294" y="3573016"/>
            <a:ext cx="1160346" cy="525401"/>
          </a:xfrm>
          <a:prstGeom prst="rect">
            <a:avLst/>
          </a:prstGeom>
          <a:solidFill>
            <a:schemeClr val="bg1">
              <a:lumMod val="65000"/>
            </a:schemeClr>
          </a:solidFill>
          <a:ln>
            <a:noFill/>
          </a:ln>
        </p:spPr>
        <p:style>
          <a:lnRef idx="1">
            <a:schemeClr val="accent6"/>
          </a:lnRef>
          <a:fillRef idx="2">
            <a:schemeClr val="accent6"/>
          </a:fillRef>
          <a:effectRef idx="1">
            <a:schemeClr val="accent6"/>
          </a:effectRef>
          <a:fontRef idx="minor">
            <a:schemeClr val="dk1"/>
          </a:fontRef>
        </p:style>
        <p:txBody>
          <a:bodyPr wrap="square" lIns="90000" tIns="46800" rIns="90000" bIns="4680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400" dirty="0">
                <a:solidFill>
                  <a:srgbClr val="000000"/>
                </a:solidFill>
                <a:latin typeface="Meiryo UI" panose="020B0604030504040204" pitchFamily="50" charset="-128"/>
                <a:ea typeface="Meiryo UI" panose="020B0604030504040204" pitchFamily="50" charset="-128"/>
              </a:rPr>
              <a:t>関連意匠（改正前）</a:t>
            </a:r>
          </a:p>
        </p:txBody>
      </p:sp>
      <p:sp>
        <p:nvSpPr>
          <p:cNvPr id="27" name="Line 23"/>
          <p:cNvSpPr>
            <a:spLocks noChangeShapeType="1"/>
          </p:cNvSpPr>
          <p:nvPr/>
        </p:nvSpPr>
        <p:spPr bwMode="auto">
          <a:xfrm>
            <a:off x="2111333" y="3123820"/>
            <a:ext cx="7336562" cy="30010"/>
          </a:xfrm>
          <a:prstGeom prst="line">
            <a:avLst/>
          </a:prstGeom>
          <a:noFill/>
          <a:ln w="28575">
            <a:solidFill>
              <a:schemeClr val="tx1"/>
            </a:solidFill>
            <a:round/>
            <a:headEnd/>
            <a:tailEnd type="triangle"/>
          </a:ln>
        </p:spPr>
        <p:txBody>
          <a:bodyPr lIns="90000" tIns="46800" rIns="90000" bIns="46800" anchor="ctr"/>
          <a:lstStyle/>
          <a:p>
            <a:endParaRPr lang="ja-JP" altLang="en-US"/>
          </a:p>
        </p:txBody>
      </p:sp>
      <p:sp>
        <p:nvSpPr>
          <p:cNvPr id="28" name="Text Box 24"/>
          <p:cNvSpPr txBox="1">
            <a:spLocks noChangeArrowheads="1"/>
          </p:cNvSpPr>
          <p:nvPr/>
        </p:nvSpPr>
        <p:spPr bwMode="auto">
          <a:xfrm>
            <a:off x="1923765" y="2975026"/>
            <a:ext cx="540830" cy="309958"/>
          </a:xfrm>
          <a:prstGeom prst="rect">
            <a:avLst/>
          </a:prstGeom>
          <a:solidFill>
            <a:srgbClr val="CCFFCC"/>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wrap="none" lIns="90000" tIns="46800" rIns="90000" bIns="46800">
            <a:spAutoFit/>
          </a:bodyPr>
          <a:lstStyle/>
          <a:p>
            <a:pPr>
              <a:defRPr/>
            </a:pPr>
            <a:r>
              <a:rPr lang="ja-JP" altLang="en-US" sz="1400" dirty="0">
                <a:latin typeface="Meiryo UI" panose="020B0604030504040204" pitchFamily="50" charset="-128"/>
                <a:ea typeface="Meiryo UI" panose="020B0604030504040204" pitchFamily="50" charset="-128"/>
              </a:rPr>
              <a:t>出願</a:t>
            </a:r>
          </a:p>
        </p:txBody>
      </p:sp>
      <p:sp>
        <p:nvSpPr>
          <p:cNvPr id="29" name="Text Box 25"/>
          <p:cNvSpPr txBox="1">
            <a:spLocks noChangeArrowheads="1"/>
          </p:cNvSpPr>
          <p:nvPr/>
        </p:nvSpPr>
        <p:spPr bwMode="auto">
          <a:xfrm>
            <a:off x="2831414" y="2975026"/>
            <a:ext cx="899903" cy="309958"/>
          </a:xfrm>
          <a:prstGeom prst="rect">
            <a:avLst/>
          </a:prstGeom>
          <a:solidFill>
            <a:srgbClr val="CCFFCC"/>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wrap="none" lIns="90000" tIns="46800" rIns="90000" bIns="46800">
            <a:spAutoFit/>
          </a:bodyPr>
          <a:lstStyle/>
          <a:p>
            <a:pPr>
              <a:defRPr/>
            </a:pPr>
            <a:r>
              <a:rPr lang="ja-JP" altLang="en-US" sz="1400" dirty="0">
                <a:latin typeface="Meiryo UI" panose="020B0604030504040204" pitchFamily="50" charset="-128"/>
                <a:ea typeface="Meiryo UI" panose="020B0604030504040204" pitchFamily="50" charset="-128"/>
              </a:rPr>
              <a:t>意匠登録</a:t>
            </a:r>
          </a:p>
        </p:txBody>
      </p:sp>
      <p:sp>
        <p:nvSpPr>
          <p:cNvPr id="30" name="Text Box 26"/>
          <p:cNvSpPr txBox="1">
            <a:spLocks noChangeArrowheads="1"/>
          </p:cNvSpPr>
          <p:nvPr/>
        </p:nvSpPr>
        <p:spPr bwMode="auto">
          <a:xfrm>
            <a:off x="3983542" y="2975026"/>
            <a:ext cx="899903" cy="309958"/>
          </a:xfrm>
          <a:prstGeom prst="rect">
            <a:avLst/>
          </a:prstGeom>
          <a:solidFill>
            <a:srgbClr val="CCFFCC"/>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wrap="none" lIns="90000" tIns="46800" rIns="90000" bIns="46800">
            <a:spAutoFit/>
          </a:bodyPr>
          <a:lstStyle/>
          <a:p>
            <a:pPr>
              <a:defRPr/>
            </a:pPr>
            <a:r>
              <a:rPr lang="ja-JP" altLang="en-US" sz="1400" dirty="0">
                <a:latin typeface="Meiryo UI" panose="020B0604030504040204" pitchFamily="50" charset="-128"/>
                <a:ea typeface="Meiryo UI" panose="020B0604030504040204" pitchFamily="50" charset="-128"/>
              </a:rPr>
              <a:t>意匠公報</a:t>
            </a:r>
          </a:p>
        </p:txBody>
      </p:sp>
      <p:sp>
        <p:nvSpPr>
          <p:cNvPr id="31" name="AutoShape 28"/>
          <p:cNvSpPr>
            <a:spLocks noChangeArrowheads="1"/>
          </p:cNvSpPr>
          <p:nvPr/>
        </p:nvSpPr>
        <p:spPr bwMode="auto">
          <a:xfrm>
            <a:off x="2134890" y="3593852"/>
            <a:ext cx="2404829" cy="520551"/>
          </a:xfrm>
          <a:prstGeom prst="rightArrow">
            <a:avLst>
              <a:gd name="adj1" fmla="val 64925"/>
              <a:gd name="adj2" fmla="val 65359"/>
            </a:avLst>
          </a:prstGeom>
          <a:solidFill>
            <a:schemeClr val="bg1">
              <a:lumMod val="65000"/>
            </a:schemeClr>
          </a:solidFill>
          <a:ln w="19050" algn="ctr">
            <a:solidFill>
              <a:schemeClr val="tx1"/>
            </a:solidFill>
            <a:miter lim="800000"/>
            <a:headEnd/>
            <a:tailEnd/>
          </a:ln>
          <a:effectLst>
            <a:outerShdw blurRad="40000" dist="20000" dir="5400000" rotWithShape="0">
              <a:srgbClr val="000000">
                <a:alpha val="37999"/>
              </a:srgbClr>
            </a:outerShdw>
          </a:effectLst>
        </p:spPr>
        <p:txBody>
          <a:bodyPr wrap="none" lIns="90000" tIns="46800" rIns="90000" bIns="46800" anchor="ctr"/>
          <a:lstStyle/>
          <a:p>
            <a:r>
              <a:rPr lang="ja-JP" altLang="en-US" sz="1400" dirty="0">
                <a:solidFill>
                  <a:srgbClr val="000000"/>
                </a:solidFill>
                <a:latin typeface="Meiryo UI" panose="020B0604030504040204" pitchFamily="50" charset="-128"/>
                <a:ea typeface="Meiryo UI" panose="020B0604030504040204" pitchFamily="50" charset="-128"/>
              </a:rPr>
              <a:t>出願可能期間</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32" name="AutoShape 28"/>
          <p:cNvSpPr>
            <a:spLocks noChangeArrowheads="1"/>
          </p:cNvSpPr>
          <p:nvPr/>
        </p:nvSpPr>
        <p:spPr bwMode="auto">
          <a:xfrm>
            <a:off x="2134890" y="4325545"/>
            <a:ext cx="7252208" cy="520551"/>
          </a:xfrm>
          <a:prstGeom prst="rightArrow">
            <a:avLst>
              <a:gd name="adj1" fmla="val 64925"/>
              <a:gd name="adj2" fmla="val 65359"/>
            </a:avLst>
          </a:prstGeom>
          <a:solidFill>
            <a:srgbClr val="FFFF00"/>
          </a:solidFill>
          <a:ln w="57150" algn="ctr">
            <a:solidFill>
              <a:schemeClr val="accent6">
                <a:lumMod val="75000"/>
              </a:schemeClr>
            </a:solidFill>
            <a:miter lim="800000"/>
            <a:headEnd/>
            <a:tailEnd/>
          </a:ln>
          <a:effectLst>
            <a:outerShdw blurRad="40000" dist="20000" dir="5400000" rotWithShape="0">
              <a:srgbClr val="000000">
                <a:alpha val="37999"/>
              </a:srgbClr>
            </a:outerShdw>
          </a:effectLst>
        </p:spPr>
        <p:txBody>
          <a:bodyPr wrap="none" lIns="90000" tIns="46800" rIns="90000" bIns="46800" anchor="ctr"/>
          <a:lstStyle/>
          <a:p>
            <a:r>
              <a:rPr lang="ja-JP" altLang="en-US" sz="1400" b="1" dirty="0">
                <a:solidFill>
                  <a:srgbClr val="000000"/>
                </a:solidFill>
                <a:latin typeface="Meiryo UI" panose="020B0604030504040204" pitchFamily="50" charset="-128"/>
                <a:ea typeface="Meiryo UI" panose="020B0604030504040204" pitchFamily="50" charset="-128"/>
              </a:rPr>
              <a:t>出願可能期間　</a:t>
            </a:r>
            <a:r>
              <a:rPr lang="ja-JP" altLang="en-US" sz="1400" dirty="0">
                <a:solidFill>
                  <a:srgbClr val="000000"/>
                </a:solidFill>
                <a:latin typeface="Meiryo UI" panose="020B0604030504040204" pitchFamily="50" charset="-128"/>
                <a:ea typeface="Meiryo UI" panose="020B0604030504040204" pitchFamily="50" charset="-128"/>
              </a:rPr>
              <a:t>（ただし、本意匠の意匠権が存続している場合に限る）</a:t>
            </a:r>
            <a:endParaRPr lang="en-US" altLang="ja-JP" sz="1400" dirty="0">
              <a:solidFill>
                <a:srgbClr val="000000"/>
              </a:solidFill>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9447895" y="3153830"/>
            <a:ext cx="0" cy="17261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 Box 15"/>
          <p:cNvSpPr txBox="1">
            <a:spLocks noChangeArrowheads="1"/>
          </p:cNvSpPr>
          <p:nvPr/>
        </p:nvSpPr>
        <p:spPr bwMode="auto">
          <a:xfrm>
            <a:off x="560512" y="4343759"/>
            <a:ext cx="1160346" cy="525401"/>
          </a:xfrm>
          <a:prstGeom prst="rect">
            <a:avLst/>
          </a:prstGeom>
          <a:solidFill>
            <a:srgbClr val="FFFF66"/>
          </a:solidFill>
          <a:ln>
            <a:noFill/>
          </a:ln>
        </p:spPr>
        <p:style>
          <a:lnRef idx="1">
            <a:schemeClr val="accent6"/>
          </a:lnRef>
          <a:fillRef idx="2">
            <a:schemeClr val="accent6"/>
          </a:fillRef>
          <a:effectRef idx="1">
            <a:schemeClr val="accent6"/>
          </a:effectRef>
          <a:fontRef idx="minor">
            <a:schemeClr val="dk1"/>
          </a:fontRef>
        </p:style>
        <p:txBody>
          <a:bodyPr wrap="square" lIns="90000" tIns="46800" rIns="90000" bIns="4680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400" b="1" dirty="0">
                <a:solidFill>
                  <a:srgbClr val="000000"/>
                </a:solidFill>
                <a:latin typeface="Meiryo UI" panose="020B0604030504040204" pitchFamily="50" charset="-128"/>
                <a:ea typeface="Meiryo UI" panose="020B0604030504040204" pitchFamily="50" charset="-128"/>
              </a:rPr>
              <a:t>関連意匠（改正後）</a:t>
            </a:r>
          </a:p>
        </p:txBody>
      </p:sp>
      <p:sp>
        <p:nvSpPr>
          <p:cNvPr id="7" name="角丸四角形吹き出し 6"/>
          <p:cNvSpPr/>
          <p:nvPr/>
        </p:nvSpPr>
        <p:spPr bwMode="auto">
          <a:xfrm>
            <a:off x="7605294" y="2484834"/>
            <a:ext cx="2100679" cy="448735"/>
          </a:xfrm>
          <a:prstGeom prst="wedgeRoundRectCallout">
            <a:avLst>
              <a:gd name="adj1" fmla="val 36402"/>
              <a:gd name="adj2" fmla="val 78175"/>
              <a:gd name="adj3" fmla="val 16667"/>
            </a:avLst>
          </a:prstGeom>
          <a:solidFill>
            <a:schemeClr val="bg1"/>
          </a:solidFill>
          <a:ln w="9525">
            <a:solidFill>
              <a:schemeClr val="tx1"/>
            </a:solidFill>
            <a:miter lim="800000"/>
            <a:headEnd/>
            <a:tailEnd/>
          </a:ln>
          <a:effectLst/>
        </p:spPr>
        <p:txBody>
          <a:bodyPr wrap="square" rtlCol="0" anchor="ctr"/>
          <a:lstStyle/>
          <a:p>
            <a:pPr algn="l"/>
            <a:r>
              <a:rPr kumimoji="0" lang="ja-JP" altLang="en-US" sz="1400" dirty="0">
                <a:latin typeface="Meiryo UI" panose="020B0604030504040204" pitchFamily="50" charset="-128"/>
                <a:ea typeface="Meiryo UI" panose="020B0604030504040204" pitchFamily="50" charset="-128"/>
              </a:rPr>
              <a:t>本意匠の出願から</a:t>
            </a:r>
            <a:r>
              <a:rPr kumimoji="0" lang="en-US" altLang="ja-JP" sz="1400" dirty="0">
                <a:latin typeface="Meiryo UI" panose="020B0604030504040204" pitchFamily="50" charset="-128"/>
                <a:ea typeface="Meiryo UI" panose="020B0604030504040204" pitchFamily="50" charset="-128"/>
              </a:rPr>
              <a:t>10</a:t>
            </a:r>
            <a:r>
              <a:rPr kumimoji="0" lang="ja-JP" altLang="en-US" sz="1400" dirty="0">
                <a:latin typeface="Meiryo UI" panose="020B0604030504040204" pitchFamily="50" charset="-128"/>
                <a:ea typeface="Meiryo UI" panose="020B0604030504040204" pitchFamily="50" charset="-128"/>
              </a:rPr>
              <a:t>年を経過する日</a:t>
            </a:r>
          </a:p>
        </p:txBody>
      </p:sp>
      <p:sp>
        <p:nvSpPr>
          <p:cNvPr id="10" name="右大かっこ 9"/>
          <p:cNvSpPr/>
          <p:nvPr/>
        </p:nvSpPr>
        <p:spPr>
          <a:xfrm rot="16200000">
            <a:off x="3286867" y="1688241"/>
            <a:ext cx="160166" cy="234553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テキスト ボックス 34"/>
          <p:cNvSpPr txBox="1"/>
          <p:nvPr/>
        </p:nvSpPr>
        <p:spPr>
          <a:xfrm>
            <a:off x="2929494" y="2433930"/>
            <a:ext cx="801823"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か月</a:t>
            </a:r>
          </a:p>
        </p:txBody>
      </p:sp>
    </p:spTree>
    <p:extLst>
      <p:ext uri="{BB962C8B-B14F-4D97-AF65-F5344CB8AC3E}">
        <p14:creationId xmlns:p14="http://schemas.microsoft.com/office/powerpoint/2010/main" val="2977604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20</a:t>
            </a:fld>
            <a:endParaRPr kumimoji="1" lang="ja-JP" altLang="en-US" dirty="0"/>
          </a:p>
        </p:txBody>
      </p:sp>
      <p:sp>
        <p:nvSpPr>
          <p:cNvPr id="3" name="タイトル 2"/>
          <p:cNvSpPr>
            <a:spLocks noGrp="1"/>
          </p:cNvSpPr>
          <p:nvPr>
            <p:ph type="title"/>
          </p:nvPr>
        </p:nvSpPr>
        <p:spPr/>
        <p:txBody>
          <a:bodyPr/>
          <a:lstStyle/>
          <a:p>
            <a:r>
              <a:rPr kumimoji="1" lang="ja-JP" altLang="en-US" dirty="0"/>
              <a:t>関連意匠に類似する意匠の登録</a:t>
            </a:r>
          </a:p>
        </p:txBody>
      </p:sp>
      <p:sp>
        <p:nvSpPr>
          <p:cNvPr id="8" name="テキスト プレースホルダー 7"/>
          <p:cNvSpPr>
            <a:spLocks noGrp="1"/>
          </p:cNvSpPr>
          <p:nvPr>
            <p:ph type="body" sz="quarter" idx="17"/>
          </p:nvPr>
        </p:nvSpPr>
        <p:spPr>
          <a:xfrm>
            <a:off x="200025" y="764704"/>
            <a:ext cx="9505950" cy="1910880"/>
          </a:xfrm>
        </p:spPr>
        <p:txBody>
          <a:bodyPr/>
          <a:lstStyle/>
          <a:p>
            <a:r>
              <a:rPr lang="ja-JP" altLang="en-US" b="1" dirty="0">
                <a:solidFill>
                  <a:srgbClr val="FF0000"/>
                </a:solidFill>
              </a:rPr>
              <a:t>関連意匠に類似する意匠（関連意匠</a:t>
            </a:r>
            <a:r>
              <a:rPr lang="en-US" altLang="ja-JP" b="1" dirty="0">
                <a:solidFill>
                  <a:srgbClr val="FF0000"/>
                </a:solidFill>
              </a:rPr>
              <a:t>B</a:t>
            </a:r>
            <a:r>
              <a:rPr lang="ja-JP" altLang="en-US" b="1" dirty="0">
                <a:solidFill>
                  <a:srgbClr val="FF0000"/>
                </a:solidFill>
              </a:rPr>
              <a:t>）</a:t>
            </a:r>
            <a:r>
              <a:rPr lang="ja-JP" altLang="en-US" dirty="0"/>
              <a:t>についても、</a:t>
            </a:r>
            <a:r>
              <a:rPr lang="ja-JP" altLang="en-US" b="1" dirty="0">
                <a:solidFill>
                  <a:srgbClr val="FF0000"/>
                </a:solidFill>
              </a:rPr>
              <a:t>最初の本意匠（基礎意匠）の出願から</a:t>
            </a:r>
            <a:r>
              <a:rPr lang="en-US" altLang="ja-JP" b="1" dirty="0">
                <a:solidFill>
                  <a:srgbClr val="FF0000"/>
                </a:solidFill>
              </a:rPr>
              <a:t>10</a:t>
            </a:r>
            <a:r>
              <a:rPr lang="ja-JP" altLang="en-US" b="1" dirty="0">
                <a:solidFill>
                  <a:srgbClr val="FF0000"/>
                </a:solidFill>
              </a:rPr>
              <a:t>年を経過する日前まで</a:t>
            </a:r>
            <a:r>
              <a:rPr lang="ja-JP" altLang="en-US" dirty="0"/>
              <a:t>の出願であれば、登録を認める。</a:t>
            </a:r>
            <a:endParaRPr lang="en-US" altLang="ja-JP" dirty="0"/>
          </a:p>
          <a:p>
            <a:r>
              <a:rPr lang="ja-JP" altLang="en-US" dirty="0"/>
              <a:t>関連意匠に類似する意匠（関連意匠</a:t>
            </a:r>
            <a:r>
              <a:rPr lang="en-US" altLang="ja-JP" dirty="0"/>
              <a:t>B</a:t>
            </a:r>
            <a:r>
              <a:rPr lang="ja-JP" altLang="en-US" dirty="0"/>
              <a:t>）は、関連意匠</a:t>
            </a:r>
            <a:r>
              <a:rPr lang="en-US" altLang="ja-JP" dirty="0"/>
              <a:t>B</a:t>
            </a:r>
            <a:r>
              <a:rPr lang="ja-JP" altLang="en-US" dirty="0"/>
              <a:t>の本意匠（関連意匠</a:t>
            </a:r>
            <a:r>
              <a:rPr lang="en-US" altLang="ja-JP" dirty="0"/>
              <a:t>A</a:t>
            </a:r>
            <a:r>
              <a:rPr lang="ja-JP" altLang="en-US" dirty="0"/>
              <a:t>）が存続していれば、</a:t>
            </a:r>
            <a:r>
              <a:rPr lang="ja-JP" altLang="en-US" b="1" dirty="0">
                <a:solidFill>
                  <a:srgbClr val="FF0000"/>
                </a:solidFill>
              </a:rPr>
              <a:t>関連意匠</a:t>
            </a:r>
            <a:r>
              <a:rPr lang="en-US" altLang="ja-JP" b="1" dirty="0">
                <a:solidFill>
                  <a:srgbClr val="FF0000"/>
                </a:solidFill>
              </a:rPr>
              <a:t>A</a:t>
            </a:r>
            <a:r>
              <a:rPr lang="ja-JP" altLang="en-US" b="1" dirty="0">
                <a:solidFill>
                  <a:srgbClr val="FF0000"/>
                </a:solidFill>
              </a:rPr>
              <a:t>の本意匠が存続しているか否かにかかわらず</a:t>
            </a:r>
            <a:r>
              <a:rPr lang="ja-JP" altLang="en-US" dirty="0"/>
              <a:t>登録を認める。</a:t>
            </a:r>
            <a:r>
              <a:rPr lang="ja-JP" altLang="en-US" sz="1400" dirty="0"/>
              <a:t>＜注：第</a:t>
            </a:r>
            <a:r>
              <a:rPr lang="en-US" altLang="ja-JP" sz="1400" dirty="0"/>
              <a:t>10</a:t>
            </a:r>
            <a:r>
              <a:rPr lang="ja-JP" altLang="en-US" sz="1400" dirty="0"/>
              <a:t>条第</a:t>
            </a:r>
            <a:r>
              <a:rPr lang="en-US" altLang="ja-JP" sz="1400" dirty="0"/>
              <a:t>1</a:t>
            </a:r>
            <a:r>
              <a:rPr lang="ja-JP" altLang="en-US" sz="1400" dirty="0"/>
              <a:t>項＞</a:t>
            </a:r>
            <a:endParaRPr lang="en-US" altLang="ja-JP" sz="1400" dirty="0"/>
          </a:p>
        </p:txBody>
      </p:sp>
      <p:sp>
        <p:nvSpPr>
          <p:cNvPr id="28" name="正方形/長方形 27"/>
          <p:cNvSpPr/>
          <p:nvPr/>
        </p:nvSpPr>
        <p:spPr>
          <a:xfrm>
            <a:off x="429317" y="5382438"/>
            <a:ext cx="9047366" cy="1384995"/>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改正法第十条</a:t>
            </a:r>
          </a:p>
          <a:p>
            <a:r>
              <a:rPr lang="ja-JP" altLang="en-US" sz="1400" dirty="0">
                <a:latin typeface="Meiryo UI" panose="020B0604030504040204" pitchFamily="50" charset="-128"/>
                <a:ea typeface="Meiryo UI" panose="020B0604030504040204" pitchFamily="50" charset="-128"/>
              </a:rPr>
              <a:t>４　第一項の規定により意匠登録を受ける</a:t>
            </a:r>
            <a:r>
              <a:rPr lang="ja-JP" altLang="en-US" sz="1400" u="sng" dirty="0">
                <a:solidFill>
                  <a:srgbClr val="FF0000"/>
                </a:solidFill>
                <a:latin typeface="Meiryo UI" panose="020B0604030504040204" pitchFamily="50" charset="-128"/>
                <a:ea typeface="Meiryo UI" panose="020B0604030504040204" pitchFamily="50" charset="-128"/>
              </a:rPr>
              <a:t>関連意匠にのみ類似する意匠</a:t>
            </a:r>
            <a:r>
              <a:rPr lang="ja-JP" altLang="en-US" sz="1400" dirty="0">
                <a:latin typeface="Meiryo UI" panose="020B0604030504040204" pitchFamily="50" charset="-128"/>
                <a:ea typeface="Meiryo UI" panose="020B0604030504040204" pitchFamily="50" charset="-128"/>
              </a:rPr>
              <a:t>については、</a:t>
            </a:r>
            <a:r>
              <a:rPr lang="ja-JP" altLang="en-US" sz="1400" u="sng" dirty="0">
                <a:solidFill>
                  <a:srgbClr val="FF0000"/>
                </a:solidFill>
                <a:latin typeface="Meiryo UI" panose="020B0604030504040204" pitchFamily="50" charset="-128"/>
                <a:ea typeface="Meiryo UI" panose="020B0604030504040204" pitchFamily="50" charset="-128"/>
              </a:rPr>
              <a:t>当該関連意匠を本意匠とみなして、同項の規定により意匠登録を受けることができる</a:t>
            </a:r>
            <a:r>
              <a:rPr lang="ja-JP" altLang="en-US" sz="1400" dirty="0">
                <a:latin typeface="Meiryo UI" panose="020B0604030504040204" pitchFamily="50" charset="-128"/>
                <a:ea typeface="Meiryo UI" panose="020B0604030504040204" pitchFamily="50" charset="-128"/>
              </a:rPr>
              <a:t>ものとする。当該意匠登録を受けることができるものとされた関連意匠にのみ類似する意匠及び当該関連意匠に連鎖する段階的な関連意匠にのみ類似する意匠についても、同様とする。</a:t>
            </a:r>
          </a:p>
          <a:p>
            <a:r>
              <a:rPr lang="ja-JP" altLang="en-US" sz="1400" dirty="0">
                <a:latin typeface="Meiryo UI" panose="020B0604030504040204" pitchFamily="50" charset="-128"/>
                <a:ea typeface="Meiryo UI" panose="020B0604030504040204" pitchFamily="50" charset="-128"/>
              </a:rPr>
              <a:t>５　前項の場合における</a:t>
            </a:r>
            <a:r>
              <a:rPr lang="ja-JP" altLang="en-US" sz="1400" u="sng" dirty="0">
                <a:solidFill>
                  <a:srgbClr val="FF0000"/>
                </a:solidFill>
                <a:latin typeface="Meiryo UI" panose="020B0604030504040204" pitchFamily="50" charset="-128"/>
                <a:ea typeface="Meiryo UI" panose="020B0604030504040204" pitchFamily="50" charset="-128"/>
              </a:rPr>
              <a:t>第一項の規定</a:t>
            </a:r>
            <a:r>
              <a:rPr lang="ja-JP" altLang="en-US" sz="1400" dirty="0">
                <a:latin typeface="Meiryo UI" panose="020B0604030504040204" pitchFamily="50" charset="-128"/>
                <a:ea typeface="Meiryo UI" panose="020B0604030504040204" pitchFamily="50" charset="-128"/>
              </a:rPr>
              <a:t>の適用については、同項中</a:t>
            </a:r>
            <a:r>
              <a:rPr lang="ja-JP" altLang="en-US" sz="1400" u="sng" dirty="0">
                <a:solidFill>
                  <a:srgbClr val="FF0000"/>
                </a:solidFill>
                <a:latin typeface="Meiryo UI" panose="020B0604030504040204" pitchFamily="50" charset="-128"/>
                <a:ea typeface="Meiryo UI" panose="020B0604030504040204" pitchFamily="50" charset="-128"/>
              </a:rPr>
              <a:t>「当該本意匠」とあるのは、「当該関連意匠に係る最初に選択した一の意匠」とする</a:t>
            </a:r>
            <a:r>
              <a:rPr lang="ja-JP" altLang="en-US" sz="1400" dirty="0">
                <a:latin typeface="Meiryo UI" panose="020B0604030504040204" pitchFamily="50" charset="-128"/>
                <a:ea typeface="Meiryo UI" panose="020B0604030504040204" pitchFamily="50" charset="-128"/>
              </a:rPr>
              <a:t>。</a:t>
            </a:r>
          </a:p>
        </p:txBody>
      </p:sp>
      <p:sp>
        <p:nvSpPr>
          <p:cNvPr id="29" name="右矢印 28"/>
          <p:cNvSpPr/>
          <p:nvPr/>
        </p:nvSpPr>
        <p:spPr bwMode="auto">
          <a:xfrm>
            <a:off x="2936776" y="3846652"/>
            <a:ext cx="747680" cy="747356"/>
          </a:xfrm>
          <a:prstGeom prst="rightArrow">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r>
              <a:rPr kumimoji="0" lang="ja-JP" altLang="en-US" dirty="0">
                <a:latin typeface="Meiryo UI" panose="020B0604030504040204" pitchFamily="50" charset="-128"/>
                <a:ea typeface="Meiryo UI" panose="020B0604030504040204" pitchFamily="50" charset="-128"/>
              </a:rPr>
              <a:t>類似</a:t>
            </a:r>
          </a:p>
        </p:txBody>
      </p:sp>
      <p:sp>
        <p:nvSpPr>
          <p:cNvPr id="30" name="テキスト ボックス 29"/>
          <p:cNvSpPr txBox="1"/>
          <p:nvPr/>
        </p:nvSpPr>
        <p:spPr>
          <a:xfrm>
            <a:off x="1208584" y="2881038"/>
            <a:ext cx="1311578" cy="523220"/>
          </a:xfrm>
          <a:prstGeom prst="rect">
            <a:avLst/>
          </a:prstGeom>
          <a:noFill/>
          <a:ln>
            <a:solidFill>
              <a:schemeClr val="tx1"/>
            </a:solidFill>
          </a:ln>
        </p:spPr>
        <p:txBody>
          <a:bodyPr wrap="none" rtlCol="0">
            <a:spAutoFit/>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本意匠</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（基礎意匠）</a:t>
            </a:r>
          </a:p>
        </p:txBody>
      </p:sp>
      <p:sp>
        <p:nvSpPr>
          <p:cNvPr id="31" name="テキスト ボックス 30"/>
          <p:cNvSpPr txBox="1"/>
          <p:nvPr/>
        </p:nvSpPr>
        <p:spPr>
          <a:xfrm>
            <a:off x="3649131" y="2891372"/>
            <a:ext cx="2066591" cy="523220"/>
          </a:xfrm>
          <a:prstGeom prst="rect">
            <a:avLst/>
          </a:prstGeom>
          <a:solidFill>
            <a:schemeClr val="tx1"/>
          </a:solidFill>
        </p:spPr>
        <p:txBody>
          <a:bodyPr wrap="none" rtlCol="0">
            <a:spAutoFit/>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関連意匠</a:t>
            </a:r>
            <a:r>
              <a:rPr kumimoji="1"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a:t>
            </a:r>
          </a:p>
          <a:p>
            <a:pPr algn="ctr"/>
            <a:r>
              <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（関連意匠</a:t>
            </a:r>
            <a:r>
              <a:rPr kumimoji="1"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の本意匠）</a:t>
            </a:r>
          </a:p>
        </p:txBody>
      </p:sp>
      <p:sp>
        <p:nvSpPr>
          <p:cNvPr id="32" name="テキスト ボックス 31"/>
          <p:cNvSpPr txBox="1"/>
          <p:nvPr/>
        </p:nvSpPr>
        <p:spPr>
          <a:xfrm>
            <a:off x="6230633" y="2795476"/>
            <a:ext cx="2826823" cy="523220"/>
          </a:xfrm>
          <a:prstGeom prst="rect">
            <a:avLst/>
          </a:prstGeom>
          <a:solidFill>
            <a:schemeClr val="accent6">
              <a:lumMod val="40000"/>
              <a:lumOff val="60000"/>
            </a:schemeClr>
          </a:solidFill>
          <a:ln w="38100">
            <a:solidFill>
              <a:srgbClr val="FFC000"/>
            </a:solidFill>
          </a:ln>
        </p:spPr>
        <p:txBody>
          <a:bodyPr wrap="square" rtlCol="0">
            <a:spAutoFit/>
          </a:bodyPr>
          <a:lstStyle/>
          <a:p>
            <a:pPr algn="ctr"/>
            <a:r>
              <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関連意匠</a:t>
            </a:r>
            <a:r>
              <a:rPr kumimoji="1"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B</a:t>
            </a:r>
          </a:p>
          <a:p>
            <a:pPr algn="ctr"/>
            <a:r>
              <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（関連意匠</a:t>
            </a:r>
            <a:r>
              <a:rPr kumimoji="1"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に類似する意匠）</a:t>
            </a:r>
          </a:p>
        </p:txBody>
      </p:sp>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062" y="3616946"/>
            <a:ext cx="789916" cy="1375193"/>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1353" y="3518796"/>
            <a:ext cx="769370" cy="1473343"/>
          </a:xfrm>
          <a:prstGeom prst="rect">
            <a:avLst/>
          </a:prstGeom>
        </p:spPr>
      </p:pic>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5049" y="3502055"/>
            <a:ext cx="773838" cy="1490084"/>
          </a:xfrm>
          <a:prstGeom prst="rect">
            <a:avLst/>
          </a:prstGeom>
        </p:spPr>
      </p:pic>
      <p:sp>
        <p:nvSpPr>
          <p:cNvPr id="40" name="右矢印 39"/>
          <p:cNvSpPr/>
          <p:nvPr/>
        </p:nvSpPr>
        <p:spPr bwMode="auto">
          <a:xfrm>
            <a:off x="5752907" y="3846652"/>
            <a:ext cx="856277" cy="731459"/>
          </a:xfrm>
          <a:prstGeom prst="rightArrow">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r>
              <a:rPr kumimoji="0" lang="ja-JP" altLang="en-US" dirty="0">
                <a:latin typeface="Meiryo UI" panose="020B0604030504040204" pitchFamily="50" charset="-128"/>
                <a:ea typeface="Meiryo UI" panose="020B0604030504040204" pitchFamily="50" charset="-128"/>
              </a:rPr>
              <a:t>類似</a:t>
            </a:r>
          </a:p>
        </p:txBody>
      </p:sp>
      <p:sp>
        <p:nvSpPr>
          <p:cNvPr id="43" name="Text Box 69"/>
          <p:cNvSpPr txBox="1">
            <a:spLocks noChangeArrowheads="1"/>
          </p:cNvSpPr>
          <p:nvPr/>
        </p:nvSpPr>
        <p:spPr bwMode="auto">
          <a:xfrm>
            <a:off x="1463127" y="5069197"/>
            <a:ext cx="8976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kumimoji="1" sz="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9pPr>
          </a:lstStyle>
          <a:p>
            <a:pPr algn="ctr">
              <a:defRPr/>
            </a:pPr>
            <a:r>
              <a:rPr lang="ja-JP" altLang="en-US" sz="1400" dirty="0">
                <a:solidFill>
                  <a:srgbClr val="000000">
                    <a:lumMod val="85000"/>
                    <a:lumOff val="15000"/>
                  </a:srgbClr>
                </a:solidFill>
                <a:latin typeface="メイリオ" panose="020B0604030504040204" pitchFamily="50" charset="-128"/>
                <a:ea typeface="メイリオ" panose="020B0604030504040204" pitchFamily="50" charset="-128"/>
              </a:rPr>
              <a:t>空気清浄機</a:t>
            </a:r>
            <a:endParaRPr lang="en-US" altLang="ja-JP" sz="1400" dirty="0">
              <a:solidFill>
                <a:srgbClr val="000000">
                  <a:lumMod val="85000"/>
                  <a:lumOff val="15000"/>
                </a:srgbClr>
              </a:solidFill>
              <a:latin typeface="メイリオ" panose="020B0604030504040204" pitchFamily="50" charset="-128"/>
              <a:ea typeface="メイリオ" panose="020B0604030504040204" pitchFamily="50" charset="-128"/>
            </a:endParaRPr>
          </a:p>
        </p:txBody>
      </p:sp>
      <p:sp>
        <p:nvSpPr>
          <p:cNvPr id="44" name="Text Box 69"/>
          <p:cNvSpPr txBox="1">
            <a:spLocks noChangeArrowheads="1"/>
          </p:cNvSpPr>
          <p:nvPr/>
        </p:nvSpPr>
        <p:spPr bwMode="auto">
          <a:xfrm>
            <a:off x="4267197" y="5069197"/>
            <a:ext cx="8976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kumimoji="1" sz="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9pPr>
          </a:lstStyle>
          <a:p>
            <a:pPr algn="ctr">
              <a:defRPr/>
            </a:pPr>
            <a:r>
              <a:rPr lang="ja-JP" altLang="en-US" sz="1400" dirty="0">
                <a:solidFill>
                  <a:srgbClr val="000000">
                    <a:lumMod val="85000"/>
                    <a:lumOff val="15000"/>
                  </a:srgbClr>
                </a:solidFill>
                <a:latin typeface="メイリオ" panose="020B0604030504040204" pitchFamily="50" charset="-128"/>
                <a:ea typeface="メイリオ" panose="020B0604030504040204" pitchFamily="50" charset="-128"/>
              </a:rPr>
              <a:t>空気清浄機</a:t>
            </a:r>
            <a:endParaRPr lang="en-US" altLang="ja-JP" sz="1400" dirty="0">
              <a:solidFill>
                <a:srgbClr val="000000">
                  <a:lumMod val="85000"/>
                  <a:lumOff val="15000"/>
                </a:srgbClr>
              </a:solidFill>
              <a:latin typeface="メイリオ" panose="020B0604030504040204" pitchFamily="50" charset="-128"/>
              <a:ea typeface="メイリオ" panose="020B0604030504040204" pitchFamily="50" charset="-128"/>
            </a:endParaRPr>
          </a:p>
        </p:txBody>
      </p:sp>
      <p:sp>
        <p:nvSpPr>
          <p:cNvPr id="45" name="Text Box 69"/>
          <p:cNvSpPr txBox="1">
            <a:spLocks noChangeArrowheads="1"/>
          </p:cNvSpPr>
          <p:nvPr/>
        </p:nvSpPr>
        <p:spPr bwMode="auto">
          <a:xfrm>
            <a:off x="7105179" y="5069197"/>
            <a:ext cx="89768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kumimoji="1" sz="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800">
                <a:solidFill>
                  <a:schemeClr val="tx1"/>
                </a:solidFill>
                <a:latin typeface="Times New Roman" panose="02020603050405020304" pitchFamily="18" charset="0"/>
                <a:ea typeface="ＭＳ Ｐゴシック" panose="020B0600070205080204" pitchFamily="50" charset="-128"/>
              </a:defRPr>
            </a:lvl9pPr>
          </a:lstStyle>
          <a:p>
            <a:pPr algn="ctr">
              <a:defRPr/>
            </a:pPr>
            <a:r>
              <a:rPr lang="ja-JP" altLang="en-US" sz="1400" dirty="0">
                <a:solidFill>
                  <a:srgbClr val="000000">
                    <a:lumMod val="85000"/>
                    <a:lumOff val="15000"/>
                  </a:srgbClr>
                </a:solidFill>
                <a:latin typeface="メイリオ" panose="020B0604030504040204" pitchFamily="50" charset="-128"/>
                <a:ea typeface="メイリオ" panose="020B0604030504040204" pitchFamily="50" charset="-128"/>
              </a:rPr>
              <a:t>空気清浄機</a:t>
            </a:r>
            <a:endParaRPr lang="en-US" altLang="ja-JP" sz="1400" dirty="0">
              <a:solidFill>
                <a:srgbClr val="000000">
                  <a:lumMod val="85000"/>
                  <a:lumOff val="15000"/>
                </a:srgb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53839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210" y="223892"/>
            <a:ext cx="8206740" cy="391160"/>
          </a:xfrm>
          <a:prstGeom prst="rect">
            <a:avLst/>
          </a:prstGeom>
        </p:spPr>
        <p:txBody>
          <a:bodyPr vert="horz" wrap="square" lIns="0" tIns="12700" rIns="0" bIns="0" rtlCol="0">
            <a:spAutoFit/>
          </a:bodyPr>
          <a:lstStyle/>
          <a:p>
            <a:pPr marL="12700">
              <a:lnSpc>
                <a:spcPct val="100000"/>
              </a:lnSpc>
              <a:spcBef>
                <a:spcPts val="100"/>
              </a:spcBef>
            </a:pPr>
            <a:r>
              <a:rPr sz="2400" b="1" dirty="0" err="1">
                <a:latin typeface="Meiryo UI"/>
                <a:cs typeface="Meiryo UI"/>
              </a:rPr>
              <a:t>関連意匠</a:t>
            </a:r>
            <a:r>
              <a:rPr sz="2400" b="1" spc="-5" dirty="0" err="1">
                <a:latin typeface="Meiryo UI"/>
                <a:cs typeface="Meiryo UI"/>
              </a:rPr>
              <a:t>が</a:t>
            </a:r>
            <a:r>
              <a:rPr sz="2400" b="1" dirty="0" err="1">
                <a:latin typeface="Meiryo UI"/>
                <a:cs typeface="Meiryo UI"/>
              </a:rPr>
              <a:t>自己</a:t>
            </a:r>
            <a:r>
              <a:rPr sz="2400" b="1" spc="-5" dirty="0" err="1">
                <a:latin typeface="Meiryo UI"/>
                <a:cs typeface="Meiryo UI"/>
              </a:rPr>
              <a:t>の</a:t>
            </a:r>
            <a:r>
              <a:rPr sz="2400" b="1" dirty="0" err="1">
                <a:latin typeface="Meiryo UI"/>
                <a:cs typeface="Meiryo UI"/>
              </a:rPr>
              <a:t>意匠</a:t>
            </a:r>
            <a:r>
              <a:rPr lang="ja-JP" altLang="en-US" sz="2400" b="1" dirty="0">
                <a:latin typeface="Meiryo UI"/>
                <a:cs typeface="Meiryo UI"/>
              </a:rPr>
              <a:t>等</a:t>
            </a:r>
            <a:r>
              <a:rPr sz="2400" b="1" dirty="0" err="1">
                <a:latin typeface="Meiryo UI"/>
                <a:cs typeface="Meiryo UI"/>
              </a:rPr>
              <a:t>に</a:t>
            </a:r>
            <a:r>
              <a:rPr sz="2400" b="1" spc="-5" dirty="0" err="1">
                <a:latin typeface="Meiryo UI"/>
                <a:cs typeface="Meiryo UI"/>
              </a:rPr>
              <a:t>よ</a:t>
            </a:r>
            <a:r>
              <a:rPr sz="2400" b="1" dirty="0" err="1">
                <a:latin typeface="Meiryo UI"/>
                <a:cs typeface="Meiryo UI"/>
              </a:rPr>
              <a:t>って拒絶</a:t>
            </a:r>
            <a:r>
              <a:rPr sz="2400" b="1" spc="-5" dirty="0" err="1">
                <a:latin typeface="Meiryo UI"/>
                <a:cs typeface="Meiryo UI"/>
              </a:rPr>
              <a:t>さ</a:t>
            </a:r>
            <a:r>
              <a:rPr sz="2400" b="1" spc="-10" dirty="0" err="1">
                <a:latin typeface="Meiryo UI"/>
                <a:cs typeface="Meiryo UI"/>
              </a:rPr>
              <a:t>れ</a:t>
            </a:r>
            <a:r>
              <a:rPr sz="2400" b="1" spc="-5" dirty="0" err="1">
                <a:latin typeface="Meiryo UI"/>
                <a:cs typeface="Meiryo UI"/>
              </a:rPr>
              <a:t>な</a:t>
            </a:r>
            <a:r>
              <a:rPr sz="2400" b="1" spc="-10" dirty="0" err="1">
                <a:latin typeface="Meiryo UI"/>
                <a:cs typeface="Meiryo UI"/>
              </a:rPr>
              <a:t>い</a:t>
            </a:r>
            <a:r>
              <a:rPr sz="2400" b="1" dirty="0" err="1">
                <a:latin typeface="Meiryo UI"/>
                <a:cs typeface="Meiryo UI"/>
              </a:rPr>
              <a:t>ため</a:t>
            </a:r>
            <a:r>
              <a:rPr sz="2400" b="1" spc="-10" dirty="0" err="1">
                <a:latin typeface="Meiryo UI"/>
                <a:cs typeface="Meiryo UI"/>
              </a:rPr>
              <a:t>の</a:t>
            </a:r>
            <a:r>
              <a:rPr sz="2400" b="1" dirty="0" err="1">
                <a:latin typeface="Meiryo UI"/>
                <a:cs typeface="Meiryo UI"/>
              </a:rPr>
              <a:t>措置</a:t>
            </a:r>
            <a:r>
              <a:rPr sz="2400" b="1" dirty="0">
                <a:latin typeface="Meiryo UI"/>
                <a:cs typeface="Meiryo UI"/>
              </a:rPr>
              <a:t>①</a:t>
            </a:r>
            <a:endParaRPr sz="2400" dirty="0">
              <a:latin typeface="Meiryo UI"/>
              <a:cs typeface="Meiryo UI"/>
            </a:endParaRPr>
          </a:p>
        </p:txBody>
      </p:sp>
      <p:sp>
        <p:nvSpPr>
          <p:cNvPr id="3" name="object 3"/>
          <p:cNvSpPr txBox="1"/>
          <p:nvPr/>
        </p:nvSpPr>
        <p:spPr>
          <a:xfrm>
            <a:off x="199644" y="765048"/>
            <a:ext cx="9507220" cy="724557"/>
          </a:xfrm>
          <a:prstGeom prst="rect">
            <a:avLst/>
          </a:prstGeom>
          <a:solidFill>
            <a:srgbClr val="99D6EC"/>
          </a:solidFill>
        </p:spPr>
        <p:txBody>
          <a:bodyPr vert="horz" wrap="square" lIns="0" tIns="107950" rIns="0" bIns="0" rtlCol="0">
            <a:spAutoFit/>
          </a:bodyPr>
          <a:lstStyle/>
          <a:p>
            <a:pPr marL="558800" indent="-342900">
              <a:lnSpc>
                <a:spcPct val="100000"/>
              </a:lnSpc>
              <a:spcBef>
                <a:spcPts val="850"/>
              </a:spcBef>
              <a:buClr>
                <a:srgbClr val="002060"/>
              </a:buClr>
              <a:buFont typeface="Wingdings"/>
              <a:buChar char=""/>
              <a:tabLst>
                <a:tab pos="558800" algn="l"/>
                <a:tab pos="559435" algn="l"/>
              </a:tabLst>
            </a:pPr>
            <a:r>
              <a:rPr sz="2000" b="1" dirty="0" err="1">
                <a:solidFill>
                  <a:srgbClr val="FF0000"/>
                </a:solidFill>
                <a:latin typeface="Meiryo UI"/>
                <a:cs typeface="Meiryo UI"/>
              </a:rPr>
              <a:t>最初</a:t>
            </a:r>
            <a:r>
              <a:rPr sz="2000" b="1" spc="-5" dirty="0" err="1">
                <a:solidFill>
                  <a:srgbClr val="FF0000"/>
                </a:solidFill>
                <a:latin typeface="Meiryo UI"/>
                <a:cs typeface="Meiryo UI"/>
              </a:rPr>
              <a:t>の</a:t>
            </a:r>
            <a:r>
              <a:rPr sz="2000" b="1" dirty="0" err="1">
                <a:solidFill>
                  <a:srgbClr val="FF0000"/>
                </a:solidFill>
                <a:latin typeface="Meiryo UI"/>
                <a:cs typeface="Meiryo UI"/>
              </a:rPr>
              <a:t>本意匠（基礎意匠</a:t>
            </a:r>
            <a:r>
              <a:rPr sz="2000" b="1" spc="-15" dirty="0" err="1">
                <a:solidFill>
                  <a:srgbClr val="FF0000"/>
                </a:solidFill>
                <a:latin typeface="Meiryo UI"/>
                <a:cs typeface="Meiryo UI"/>
              </a:rPr>
              <a:t>）</a:t>
            </a:r>
            <a:r>
              <a:rPr sz="2000" b="1" spc="-5" dirty="0" err="1">
                <a:solidFill>
                  <a:srgbClr val="FF0000"/>
                </a:solidFill>
                <a:latin typeface="Meiryo UI"/>
                <a:cs typeface="Meiryo UI"/>
              </a:rPr>
              <a:t>が</a:t>
            </a:r>
            <a:r>
              <a:rPr lang="ja-JP" altLang="en-US" sz="2000" b="1" spc="-5" dirty="0">
                <a:solidFill>
                  <a:srgbClr val="FF0000"/>
                </a:solidFill>
                <a:latin typeface="Meiryo UI" panose="020B0604030504040204" pitchFamily="50" charset="-128"/>
                <a:ea typeface="Meiryo UI" panose="020B0604030504040204" pitchFamily="50" charset="-128"/>
                <a:cs typeface="Meiryo UI"/>
              </a:rPr>
              <a:t>共通す</a:t>
            </a:r>
            <a:r>
              <a:rPr sz="2000" b="1" spc="-5" dirty="0">
                <a:solidFill>
                  <a:srgbClr val="FF0000"/>
                </a:solidFill>
                <a:latin typeface="Meiryo UI"/>
                <a:cs typeface="Meiryo UI"/>
              </a:rPr>
              <a:t>る</a:t>
            </a:r>
            <a:r>
              <a:rPr sz="2000" b="1" dirty="0">
                <a:solidFill>
                  <a:srgbClr val="FF0000"/>
                </a:solidFill>
                <a:latin typeface="Meiryo UI"/>
                <a:cs typeface="Meiryo UI"/>
              </a:rPr>
              <a:t>複数</a:t>
            </a:r>
            <a:r>
              <a:rPr sz="2000" b="1" spc="-5" dirty="0">
                <a:solidFill>
                  <a:srgbClr val="FF0000"/>
                </a:solidFill>
                <a:latin typeface="Meiryo UI"/>
                <a:cs typeface="Meiryo UI"/>
              </a:rPr>
              <a:t>の</a:t>
            </a:r>
            <a:r>
              <a:rPr sz="2000" b="1" spc="-15" dirty="0">
                <a:solidFill>
                  <a:srgbClr val="FF0000"/>
                </a:solidFill>
                <a:latin typeface="Meiryo UI"/>
                <a:cs typeface="Meiryo UI"/>
              </a:rPr>
              <a:t>関</a:t>
            </a:r>
            <a:r>
              <a:rPr sz="2000" b="1" dirty="0">
                <a:solidFill>
                  <a:srgbClr val="FF0000"/>
                </a:solidFill>
                <a:latin typeface="Meiryo UI"/>
                <a:cs typeface="Meiryo UI"/>
              </a:rPr>
              <a:t>連意</a:t>
            </a:r>
            <a:r>
              <a:rPr sz="2000" b="1" spc="-15" dirty="0">
                <a:solidFill>
                  <a:srgbClr val="FF0000"/>
                </a:solidFill>
                <a:latin typeface="Meiryo UI"/>
                <a:cs typeface="Meiryo UI"/>
              </a:rPr>
              <a:t>匠</a:t>
            </a:r>
            <a:r>
              <a:rPr sz="2000" b="1" dirty="0">
                <a:solidFill>
                  <a:srgbClr val="FF0000"/>
                </a:solidFill>
                <a:latin typeface="Meiryo UI"/>
                <a:cs typeface="Meiryo UI"/>
              </a:rPr>
              <a:t>出願</a:t>
            </a:r>
            <a:r>
              <a:rPr sz="2000" spc="-5" dirty="0">
                <a:latin typeface="Meiryo UI"/>
                <a:cs typeface="Meiryo UI"/>
              </a:rPr>
              <a:t>について</a:t>
            </a:r>
            <a:r>
              <a:rPr sz="2000" dirty="0">
                <a:latin typeface="Meiryo UI"/>
                <a:cs typeface="Meiryo UI"/>
              </a:rPr>
              <a:t>は、</a:t>
            </a:r>
            <a:r>
              <a:rPr sz="2000" b="1" dirty="0">
                <a:solidFill>
                  <a:srgbClr val="FF0000"/>
                </a:solidFill>
                <a:latin typeface="Meiryo UI"/>
                <a:cs typeface="Meiryo UI"/>
              </a:rPr>
              <a:t>第</a:t>
            </a:r>
            <a:r>
              <a:rPr sz="2000" b="1" spc="-15" dirty="0">
                <a:solidFill>
                  <a:srgbClr val="FF0000"/>
                </a:solidFill>
                <a:latin typeface="Meiryo UI"/>
                <a:cs typeface="Meiryo UI"/>
              </a:rPr>
              <a:t>9</a:t>
            </a:r>
            <a:r>
              <a:rPr sz="2000" b="1" dirty="0">
                <a:solidFill>
                  <a:srgbClr val="FF0000"/>
                </a:solidFill>
                <a:latin typeface="Meiryo UI"/>
                <a:cs typeface="Meiryo UI"/>
              </a:rPr>
              <a:t>条</a:t>
            </a:r>
            <a:endParaRPr sz="2000" dirty="0">
              <a:latin typeface="Meiryo UI"/>
              <a:cs typeface="Meiryo UI"/>
            </a:endParaRPr>
          </a:p>
          <a:p>
            <a:pPr marL="558800">
              <a:lnSpc>
                <a:spcPct val="100000"/>
              </a:lnSpc>
            </a:pPr>
            <a:r>
              <a:rPr sz="2000" b="1" dirty="0">
                <a:solidFill>
                  <a:srgbClr val="FF0000"/>
                </a:solidFill>
                <a:latin typeface="Meiryo UI"/>
                <a:cs typeface="Meiryo UI"/>
              </a:rPr>
              <a:t>（先願）は適用</a:t>
            </a:r>
            <a:r>
              <a:rPr sz="2000" b="1" spc="-10" dirty="0">
                <a:solidFill>
                  <a:srgbClr val="FF0000"/>
                </a:solidFill>
                <a:latin typeface="Meiryo UI"/>
                <a:cs typeface="Meiryo UI"/>
              </a:rPr>
              <a:t>さ</a:t>
            </a:r>
            <a:r>
              <a:rPr sz="2000" b="1" dirty="0">
                <a:solidFill>
                  <a:srgbClr val="FF0000"/>
                </a:solidFill>
                <a:latin typeface="Meiryo UI"/>
                <a:cs typeface="Meiryo UI"/>
              </a:rPr>
              <a:t>れ</a:t>
            </a:r>
            <a:r>
              <a:rPr sz="2000" b="1" spc="-5" dirty="0">
                <a:solidFill>
                  <a:srgbClr val="FF0000"/>
                </a:solidFill>
                <a:latin typeface="Meiryo UI"/>
                <a:cs typeface="Meiryo UI"/>
              </a:rPr>
              <a:t>な</a:t>
            </a:r>
            <a:r>
              <a:rPr sz="2000" b="1" spc="5" dirty="0">
                <a:solidFill>
                  <a:srgbClr val="FF0000"/>
                </a:solidFill>
                <a:latin typeface="Meiryo UI"/>
                <a:cs typeface="Meiryo UI"/>
              </a:rPr>
              <a:t>い</a:t>
            </a:r>
            <a:r>
              <a:rPr sz="2000" dirty="0">
                <a:latin typeface="Meiryo UI"/>
                <a:cs typeface="Meiryo UI"/>
              </a:rPr>
              <a:t>。</a:t>
            </a:r>
          </a:p>
        </p:txBody>
      </p:sp>
      <p:sp>
        <p:nvSpPr>
          <p:cNvPr id="4" name="object 4"/>
          <p:cNvSpPr txBox="1"/>
          <p:nvPr/>
        </p:nvSpPr>
        <p:spPr>
          <a:xfrm>
            <a:off x="855183" y="1990438"/>
            <a:ext cx="8168640" cy="14884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Meiryo UI"/>
                <a:cs typeface="Meiryo UI"/>
              </a:rPr>
              <a:t>改正法第十条</a:t>
            </a:r>
            <a:endParaRPr sz="1600" dirty="0">
              <a:latin typeface="Meiryo UI"/>
              <a:cs typeface="Meiryo UI"/>
            </a:endParaRPr>
          </a:p>
          <a:p>
            <a:pPr marL="12700" marR="5080">
              <a:lnSpc>
                <a:spcPct val="100000"/>
              </a:lnSpc>
              <a:tabLst>
                <a:tab pos="350520" algn="l"/>
              </a:tabLst>
            </a:pPr>
            <a:r>
              <a:rPr sz="1600" spc="-5" dirty="0">
                <a:latin typeface="Meiryo UI"/>
                <a:cs typeface="Meiryo UI"/>
              </a:rPr>
              <a:t>７	関連意匠</a:t>
            </a:r>
            <a:r>
              <a:rPr sz="1600" dirty="0">
                <a:latin typeface="Meiryo UI"/>
                <a:cs typeface="Meiryo UI"/>
              </a:rPr>
              <a:t>の</a:t>
            </a:r>
            <a:r>
              <a:rPr sz="1600" spc="-5" dirty="0">
                <a:latin typeface="Meiryo UI"/>
                <a:cs typeface="Meiryo UI"/>
              </a:rPr>
              <a:t>意匠登録出願</a:t>
            </a:r>
            <a:r>
              <a:rPr sz="1600" dirty="0">
                <a:latin typeface="Meiryo UI"/>
                <a:cs typeface="Meiryo UI"/>
              </a:rPr>
              <a:t>が</a:t>
            </a:r>
            <a:r>
              <a:rPr sz="1600" spc="10" dirty="0">
                <a:latin typeface="Meiryo UI"/>
                <a:cs typeface="Meiryo UI"/>
              </a:rPr>
              <a:t>あ</a:t>
            </a:r>
            <a:r>
              <a:rPr sz="1600" dirty="0">
                <a:latin typeface="Meiryo UI"/>
                <a:cs typeface="Meiryo UI"/>
              </a:rPr>
              <a:t>つ</a:t>
            </a:r>
            <a:r>
              <a:rPr sz="1600" spc="-10" dirty="0">
                <a:latin typeface="Meiryo UI"/>
                <a:cs typeface="Meiryo UI"/>
              </a:rPr>
              <a:t>た</a:t>
            </a:r>
            <a:r>
              <a:rPr sz="1600" spc="-5" dirty="0">
                <a:latin typeface="Meiryo UI"/>
                <a:cs typeface="Meiryo UI"/>
              </a:rPr>
              <a:t>場</a:t>
            </a:r>
            <a:r>
              <a:rPr sz="1600" spc="5" dirty="0">
                <a:latin typeface="Meiryo UI"/>
                <a:cs typeface="Meiryo UI"/>
              </a:rPr>
              <a:t>合</a:t>
            </a:r>
            <a:r>
              <a:rPr sz="1600" dirty="0">
                <a:latin typeface="Meiryo UI"/>
                <a:cs typeface="Meiryo UI"/>
              </a:rPr>
              <a:t>に</a:t>
            </a:r>
            <a:r>
              <a:rPr sz="1600" spc="-5" dirty="0">
                <a:latin typeface="Meiryo UI"/>
                <a:cs typeface="Meiryo UI"/>
              </a:rPr>
              <a:t>お</a:t>
            </a:r>
            <a:r>
              <a:rPr sz="1600" spc="10" dirty="0">
                <a:latin typeface="Meiryo UI"/>
                <a:cs typeface="Meiryo UI"/>
              </a:rPr>
              <a:t>い</a:t>
            </a:r>
            <a:r>
              <a:rPr sz="1600" dirty="0">
                <a:latin typeface="Meiryo UI"/>
                <a:cs typeface="Meiryo UI"/>
              </a:rPr>
              <a:t>て</a:t>
            </a:r>
            <a:r>
              <a:rPr sz="1600" spc="-10" dirty="0">
                <a:latin typeface="Meiryo UI"/>
                <a:cs typeface="Meiryo UI"/>
              </a:rPr>
              <a:t>、</a:t>
            </a:r>
            <a:r>
              <a:rPr sz="1600" spc="5" dirty="0">
                <a:latin typeface="Meiryo UI"/>
                <a:cs typeface="Meiryo UI"/>
              </a:rPr>
              <a:t>当</a:t>
            </a:r>
            <a:r>
              <a:rPr sz="1600" spc="-5" dirty="0">
                <a:latin typeface="Meiryo UI"/>
                <a:cs typeface="Meiryo UI"/>
              </a:rPr>
              <a:t>該意</a:t>
            </a:r>
            <a:r>
              <a:rPr sz="1600" spc="5" dirty="0">
                <a:latin typeface="Meiryo UI"/>
                <a:cs typeface="Meiryo UI"/>
              </a:rPr>
              <a:t>匠</a:t>
            </a:r>
            <a:r>
              <a:rPr sz="1600" spc="-5" dirty="0">
                <a:latin typeface="Meiryo UI"/>
                <a:cs typeface="Meiryo UI"/>
              </a:rPr>
              <a:t>登録</a:t>
            </a:r>
            <a:r>
              <a:rPr sz="1600" spc="5" dirty="0">
                <a:latin typeface="Meiryo UI"/>
                <a:cs typeface="Meiryo UI"/>
              </a:rPr>
              <a:t>出</a:t>
            </a:r>
            <a:r>
              <a:rPr sz="1600" spc="-5" dirty="0">
                <a:latin typeface="Meiryo UI"/>
                <a:cs typeface="Meiryo UI"/>
              </a:rPr>
              <a:t>願</a:t>
            </a:r>
            <a:r>
              <a:rPr sz="1600" spc="10" dirty="0">
                <a:latin typeface="Meiryo UI"/>
                <a:cs typeface="Meiryo UI"/>
              </a:rPr>
              <a:t>が</a:t>
            </a:r>
            <a:r>
              <a:rPr sz="1600" u="sng" spc="-5" dirty="0">
                <a:solidFill>
                  <a:srgbClr val="FF0000"/>
                </a:solidFill>
                <a:uFill>
                  <a:solidFill>
                    <a:srgbClr val="FF0000"/>
                  </a:solidFill>
                </a:uFill>
                <a:latin typeface="Meiryo UI"/>
                <a:cs typeface="Meiryo UI"/>
              </a:rPr>
              <a:t>基礎</a:t>
            </a:r>
            <a:r>
              <a:rPr sz="1600" u="sng" spc="5" dirty="0">
                <a:solidFill>
                  <a:srgbClr val="FF0000"/>
                </a:solidFill>
                <a:uFill>
                  <a:solidFill>
                    <a:srgbClr val="FF0000"/>
                  </a:solidFill>
                </a:uFill>
                <a:latin typeface="Meiryo UI"/>
                <a:cs typeface="Meiryo UI"/>
              </a:rPr>
              <a:t>意</a:t>
            </a:r>
            <a:r>
              <a:rPr sz="1600" u="sng" spc="-5" dirty="0">
                <a:solidFill>
                  <a:srgbClr val="FF0000"/>
                </a:solidFill>
                <a:uFill>
                  <a:solidFill>
                    <a:srgbClr val="FF0000"/>
                  </a:solidFill>
                </a:uFill>
                <a:latin typeface="Meiryo UI"/>
                <a:cs typeface="Meiryo UI"/>
              </a:rPr>
              <a:t>匠（</a:t>
            </a:r>
            <a:r>
              <a:rPr sz="1600" u="sng" spc="5" dirty="0">
                <a:solidFill>
                  <a:srgbClr val="FF0000"/>
                </a:solidFill>
                <a:uFill>
                  <a:solidFill>
                    <a:srgbClr val="FF0000"/>
                  </a:solidFill>
                </a:uFill>
                <a:latin typeface="Meiryo UI"/>
                <a:cs typeface="Meiryo UI"/>
              </a:rPr>
              <a:t>当</a:t>
            </a:r>
            <a:r>
              <a:rPr sz="1600" u="sng" spc="-5" dirty="0">
                <a:solidFill>
                  <a:srgbClr val="FF0000"/>
                </a:solidFill>
                <a:uFill>
                  <a:solidFill>
                    <a:srgbClr val="FF0000"/>
                  </a:solidFill>
                </a:uFill>
                <a:latin typeface="Meiryo UI"/>
                <a:cs typeface="Meiryo UI"/>
              </a:rPr>
              <a:t>該関連</a:t>
            </a:r>
            <a:r>
              <a:rPr sz="1600" u="sng" spc="-480" dirty="0">
                <a:solidFill>
                  <a:srgbClr val="FF0000"/>
                </a:solidFill>
                <a:uFill>
                  <a:solidFill>
                    <a:srgbClr val="FF0000"/>
                  </a:solidFill>
                </a:uFill>
                <a:latin typeface="Meiryo UI"/>
                <a:cs typeface="Meiryo UI"/>
              </a:rPr>
              <a:t>意 </a:t>
            </a:r>
            <a:r>
              <a:rPr sz="1600" u="sng" spc="-5" dirty="0">
                <a:solidFill>
                  <a:srgbClr val="FF0000"/>
                </a:solidFill>
                <a:uFill>
                  <a:solidFill>
                    <a:srgbClr val="FF0000"/>
                  </a:solidFill>
                </a:uFill>
                <a:latin typeface="Meiryo UI"/>
                <a:cs typeface="Meiryo UI"/>
              </a:rPr>
              <a:t>匠</a:t>
            </a:r>
            <a:r>
              <a:rPr sz="1600" u="sng" spc="-10" dirty="0">
                <a:solidFill>
                  <a:srgbClr val="FF0000"/>
                </a:solidFill>
                <a:uFill>
                  <a:solidFill>
                    <a:srgbClr val="FF0000"/>
                  </a:solidFill>
                </a:uFill>
                <a:latin typeface="Meiryo UI"/>
                <a:cs typeface="Meiryo UI"/>
              </a:rPr>
              <a:t>に</a:t>
            </a:r>
            <a:r>
              <a:rPr sz="1600" u="sng" spc="-5" dirty="0">
                <a:solidFill>
                  <a:srgbClr val="FF0000"/>
                </a:solidFill>
                <a:uFill>
                  <a:solidFill>
                    <a:srgbClr val="FF0000"/>
                  </a:solidFill>
                </a:uFill>
                <a:latin typeface="Meiryo UI"/>
                <a:cs typeface="Meiryo UI"/>
              </a:rPr>
              <a:t>係</a:t>
            </a:r>
            <a:r>
              <a:rPr sz="1600" u="sng" spc="-10" dirty="0">
                <a:solidFill>
                  <a:srgbClr val="FF0000"/>
                </a:solidFill>
                <a:uFill>
                  <a:solidFill>
                    <a:srgbClr val="FF0000"/>
                  </a:solidFill>
                </a:uFill>
                <a:latin typeface="Meiryo UI"/>
                <a:cs typeface="Meiryo UI"/>
              </a:rPr>
              <a:t>る</a:t>
            </a:r>
            <a:r>
              <a:rPr sz="1600" u="sng" spc="-5" dirty="0">
                <a:solidFill>
                  <a:srgbClr val="FF0000"/>
                </a:solidFill>
                <a:uFill>
                  <a:solidFill>
                    <a:srgbClr val="FF0000"/>
                  </a:solidFill>
                </a:uFill>
                <a:latin typeface="Meiryo UI"/>
                <a:cs typeface="Meiryo UI"/>
              </a:rPr>
              <a:t>最初</a:t>
            </a:r>
            <a:r>
              <a:rPr sz="1600" u="sng" dirty="0">
                <a:solidFill>
                  <a:srgbClr val="FF0000"/>
                </a:solidFill>
                <a:uFill>
                  <a:solidFill>
                    <a:srgbClr val="FF0000"/>
                  </a:solidFill>
                </a:uFill>
                <a:latin typeface="Meiryo UI"/>
                <a:cs typeface="Meiryo UI"/>
              </a:rPr>
              <a:t>に</a:t>
            </a:r>
            <a:r>
              <a:rPr sz="1600" u="sng" spc="-5" dirty="0">
                <a:solidFill>
                  <a:srgbClr val="FF0000"/>
                </a:solidFill>
                <a:uFill>
                  <a:solidFill>
                    <a:srgbClr val="FF0000"/>
                  </a:solidFill>
                </a:uFill>
                <a:latin typeface="Meiryo UI"/>
                <a:cs typeface="Meiryo UI"/>
              </a:rPr>
              <a:t>選</a:t>
            </a:r>
            <a:r>
              <a:rPr sz="1600" u="sng" spc="5" dirty="0">
                <a:solidFill>
                  <a:srgbClr val="FF0000"/>
                </a:solidFill>
                <a:uFill>
                  <a:solidFill>
                    <a:srgbClr val="FF0000"/>
                  </a:solidFill>
                </a:uFill>
                <a:latin typeface="Meiryo UI"/>
                <a:cs typeface="Meiryo UI"/>
              </a:rPr>
              <a:t>択し</a:t>
            </a:r>
            <a:r>
              <a:rPr sz="1600" u="sng" spc="-15" dirty="0">
                <a:solidFill>
                  <a:srgbClr val="FF0000"/>
                </a:solidFill>
                <a:uFill>
                  <a:solidFill>
                    <a:srgbClr val="FF0000"/>
                  </a:solidFill>
                </a:uFill>
                <a:latin typeface="Meiryo UI"/>
                <a:cs typeface="Meiryo UI"/>
              </a:rPr>
              <a:t>た</a:t>
            </a:r>
            <a:r>
              <a:rPr sz="1600" u="sng" spc="5" dirty="0">
                <a:solidFill>
                  <a:srgbClr val="FF0000"/>
                </a:solidFill>
                <a:uFill>
                  <a:solidFill>
                    <a:srgbClr val="FF0000"/>
                  </a:solidFill>
                </a:uFill>
                <a:latin typeface="Meiryo UI"/>
                <a:cs typeface="Meiryo UI"/>
              </a:rPr>
              <a:t>一</a:t>
            </a:r>
            <a:r>
              <a:rPr sz="1600" u="sng" dirty="0">
                <a:solidFill>
                  <a:srgbClr val="FF0000"/>
                </a:solidFill>
                <a:uFill>
                  <a:solidFill>
                    <a:srgbClr val="FF0000"/>
                  </a:solidFill>
                </a:uFill>
                <a:latin typeface="Meiryo UI"/>
                <a:cs typeface="Meiryo UI"/>
              </a:rPr>
              <a:t>の</a:t>
            </a:r>
            <a:r>
              <a:rPr sz="1600" u="sng" spc="-5" dirty="0">
                <a:solidFill>
                  <a:srgbClr val="FF0000"/>
                </a:solidFill>
                <a:uFill>
                  <a:solidFill>
                    <a:srgbClr val="FF0000"/>
                  </a:solidFill>
                </a:uFill>
                <a:latin typeface="Meiryo UI"/>
                <a:cs typeface="Meiryo UI"/>
              </a:rPr>
              <a:t>意</a:t>
            </a:r>
            <a:r>
              <a:rPr sz="1600" u="sng" spc="5" dirty="0">
                <a:solidFill>
                  <a:srgbClr val="FF0000"/>
                </a:solidFill>
                <a:uFill>
                  <a:solidFill>
                    <a:srgbClr val="FF0000"/>
                  </a:solidFill>
                </a:uFill>
                <a:latin typeface="Meiryo UI"/>
                <a:cs typeface="Meiryo UI"/>
              </a:rPr>
              <a:t>匠</a:t>
            </a:r>
            <a:r>
              <a:rPr sz="1600" u="sng" dirty="0">
                <a:solidFill>
                  <a:srgbClr val="FF0000"/>
                </a:solidFill>
                <a:uFill>
                  <a:solidFill>
                    <a:srgbClr val="FF0000"/>
                  </a:solidFill>
                </a:uFill>
                <a:latin typeface="Meiryo UI"/>
                <a:cs typeface="Meiryo UI"/>
              </a:rPr>
              <a:t>をい</a:t>
            </a:r>
            <a:r>
              <a:rPr sz="1600" u="sng" spc="5" dirty="0">
                <a:solidFill>
                  <a:srgbClr val="FF0000"/>
                </a:solidFill>
                <a:uFill>
                  <a:solidFill>
                    <a:srgbClr val="FF0000"/>
                  </a:solidFill>
                </a:uFill>
                <a:latin typeface="Meiryo UI"/>
                <a:cs typeface="Meiryo UI"/>
              </a:rPr>
              <a:t>う</a:t>
            </a:r>
            <a:r>
              <a:rPr sz="1600" u="sng" spc="-10" dirty="0">
                <a:solidFill>
                  <a:srgbClr val="FF0000"/>
                </a:solidFill>
                <a:uFill>
                  <a:solidFill>
                    <a:srgbClr val="FF0000"/>
                  </a:solidFill>
                </a:uFill>
                <a:latin typeface="Meiryo UI"/>
                <a:cs typeface="Meiryo UI"/>
              </a:rPr>
              <a:t>。</a:t>
            </a:r>
            <a:r>
              <a:rPr sz="1600" u="sng" spc="-5" dirty="0">
                <a:solidFill>
                  <a:srgbClr val="FF0000"/>
                </a:solidFill>
                <a:uFill>
                  <a:solidFill>
                    <a:srgbClr val="FF0000"/>
                  </a:solidFill>
                </a:uFill>
                <a:latin typeface="Meiryo UI"/>
                <a:cs typeface="Meiryo UI"/>
              </a:rPr>
              <a:t>以</a:t>
            </a:r>
            <a:r>
              <a:rPr sz="1600" u="sng" spc="5" dirty="0">
                <a:solidFill>
                  <a:srgbClr val="FF0000"/>
                </a:solidFill>
                <a:uFill>
                  <a:solidFill>
                    <a:srgbClr val="FF0000"/>
                  </a:solidFill>
                </a:uFill>
                <a:latin typeface="Meiryo UI"/>
                <a:cs typeface="Meiryo UI"/>
              </a:rPr>
              <a:t>下同</a:t>
            </a:r>
            <a:r>
              <a:rPr sz="1600" u="sng" spc="-10" dirty="0">
                <a:solidFill>
                  <a:srgbClr val="FF0000"/>
                </a:solidFill>
                <a:uFill>
                  <a:solidFill>
                    <a:srgbClr val="FF0000"/>
                  </a:solidFill>
                </a:uFill>
                <a:latin typeface="Meiryo UI"/>
                <a:cs typeface="Meiryo UI"/>
              </a:rPr>
              <a:t>じ。</a:t>
            </a:r>
            <a:r>
              <a:rPr sz="1600" u="sng" spc="5" dirty="0">
                <a:solidFill>
                  <a:srgbClr val="FF0000"/>
                </a:solidFill>
                <a:uFill>
                  <a:solidFill>
                    <a:srgbClr val="FF0000"/>
                  </a:solidFill>
                </a:uFill>
                <a:latin typeface="Meiryo UI"/>
                <a:cs typeface="Meiryo UI"/>
              </a:rPr>
              <a:t>）</a:t>
            </a:r>
            <a:r>
              <a:rPr sz="1600" u="sng" dirty="0">
                <a:solidFill>
                  <a:srgbClr val="FF0000"/>
                </a:solidFill>
                <a:uFill>
                  <a:solidFill>
                    <a:srgbClr val="FF0000"/>
                  </a:solidFill>
                </a:uFill>
                <a:latin typeface="Meiryo UI"/>
                <a:cs typeface="Meiryo UI"/>
              </a:rPr>
              <a:t>に</a:t>
            </a:r>
            <a:r>
              <a:rPr sz="1600" u="sng" spc="5" dirty="0">
                <a:solidFill>
                  <a:srgbClr val="FF0000"/>
                </a:solidFill>
                <a:uFill>
                  <a:solidFill>
                    <a:srgbClr val="FF0000"/>
                  </a:solidFill>
                </a:uFill>
                <a:latin typeface="Meiryo UI"/>
                <a:cs typeface="Meiryo UI"/>
              </a:rPr>
              <a:t>係</a:t>
            </a:r>
            <a:r>
              <a:rPr sz="1600" u="sng" spc="-10" dirty="0">
                <a:solidFill>
                  <a:srgbClr val="FF0000"/>
                </a:solidFill>
                <a:uFill>
                  <a:solidFill>
                    <a:srgbClr val="FF0000"/>
                  </a:solidFill>
                </a:uFill>
                <a:latin typeface="Meiryo UI"/>
                <a:cs typeface="Meiryo UI"/>
              </a:rPr>
              <a:t>る</a:t>
            </a:r>
            <a:r>
              <a:rPr sz="1600" u="sng" spc="5" dirty="0">
                <a:solidFill>
                  <a:srgbClr val="FF0000"/>
                </a:solidFill>
                <a:uFill>
                  <a:solidFill>
                    <a:srgbClr val="FF0000"/>
                  </a:solidFill>
                </a:uFill>
                <a:latin typeface="Meiryo UI"/>
                <a:cs typeface="Meiryo UI"/>
              </a:rPr>
              <a:t>関</a:t>
            </a:r>
            <a:r>
              <a:rPr sz="1600" u="sng" spc="-5" dirty="0">
                <a:solidFill>
                  <a:srgbClr val="FF0000"/>
                </a:solidFill>
                <a:uFill>
                  <a:solidFill>
                    <a:srgbClr val="FF0000"/>
                  </a:solidFill>
                </a:uFill>
                <a:latin typeface="Meiryo UI"/>
                <a:cs typeface="Meiryo UI"/>
              </a:rPr>
              <a:t>連意</a:t>
            </a:r>
            <a:r>
              <a:rPr sz="1600" u="sng" spc="5" dirty="0">
                <a:solidFill>
                  <a:srgbClr val="FF0000"/>
                </a:solidFill>
                <a:uFill>
                  <a:solidFill>
                    <a:srgbClr val="FF0000"/>
                  </a:solidFill>
                </a:uFill>
                <a:latin typeface="Meiryo UI"/>
                <a:cs typeface="Meiryo UI"/>
              </a:rPr>
              <a:t>匠</a:t>
            </a:r>
            <a:r>
              <a:rPr sz="1600" u="sng" spc="-5" dirty="0">
                <a:solidFill>
                  <a:srgbClr val="FF0000"/>
                </a:solidFill>
                <a:uFill>
                  <a:solidFill>
                    <a:srgbClr val="FF0000"/>
                  </a:solidFill>
                </a:uFill>
                <a:latin typeface="Meiryo UI"/>
                <a:cs typeface="Meiryo UI"/>
              </a:rPr>
              <a:t>（当</a:t>
            </a:r>
            <a:r>
              <a:rPr sz="1600" u="sng" spc="5" dirty="0">
                <a:solidFill>
                  <a:srgbClr val="FF0000"/>
                </a:solidFill>
                <a:uFill>
                  <a:solidFill>
                    <a:srgbClr val="FF0000"/>
                  </a:solidFill>
                </a:uFill>
                <a:latin typeface="Meiryo UI"/>
                <a:cs typeface="Meiryo UI"/>
              </a:rPr>
              <a:t>該</a:t>
            </a:r>
            <a:r>
              <a:rPr sz="1600" u="sng" spc="-5" dirty="0">
                <a:solidFill>
                  <a:srgbClr val="FF0000"/>
                </a:solidFill>
                <a:uFill>
                  <a:solidFill>
                    <a:srgbClr val="FF0000"/>
                  </a:solidFill>
                </a:uFill>
                <a:latin typeface="Meiryo UI"/>
                <a:cs typeface="Meiryo UI"/>
              </a:rPr>
              <a:t>基礎</a:t>
            </a:r>
            <a:r>
              <a:rPr sz="1600" u="sng" spc="5" dirty="0">
                <a:solidFill>
                  <a:srgbClr val="FF0000"/>
                </a:solidFill>
                <a:uFill>
                  <a:solidFill>
                    <a:srgbClr val="FF0000"/>
                  </a:solidFill>
                </a:uFill>
                <a:latin typeface="Meiryo UI"/>
                <a:cs typeface="Meiryo UI"/>
              </a:rPr>
              <a:t>意</a:t>
            </a:r>
            <a:r>
              <a:rPr sz="1600" u="sng" spc="-5" dirty="0">
                <a:solidFill>
                  <a:srgbClr val="FF0000"/>
                </a:solidFill>
                <a:uFill>
                  <a:solidFill>
                    <a:srgbClr val="FF0000"/>
                  </a:solidFill>
                </a:uFill>
                <a:latin typeface="Meiryo UI"/>
                <a:cs typeface="Meiryo UI"/>
              </a:rPr>
              <a:t>匠</a:t>
            </a:r>
            <a:r>
              <a:rPr sz="1600" u="sng" dirty="0">
                <a:solidFill>
                  <a:srgbClr val="FF0000"/>
                </a:solidFill>
                <a:uFill>
                  <a:solidFill>
                    <a:srgbClr val="FF0000"/>
                  </a:solidFill>
                </a:uFill>
                <a:latin typeface="Meiryo UI"/>
                <a:cs typeface="Meiryo UI"/>
              </a:rPr>
              <a:t>の</a:t>
            </a:r>
            <a:r>
              <a:rPr sz="1600" u="sng" spc="5" dirty="0">
                <a:solidFill>
                  <a:srgbClr val="FF0000"/>
                </a:solidFill>
                <a:uFill>
                  <a:solidFill>
                    <a:srgbClr val="FF0000"/>
                  </a:solidFill>
                </a:uFill>
                <a:latin typeface="Meiryo UI"/>
                <a:cs typeface="Meiryo UI"/>
              </a:rPr>
              <a:t>関</a:t>
            </a:r>
            <a:r>
              <a:rPr sz="1600" u="sng" spc="-5" dirty="0">
                <a:solidFill>
                  <a:srgbClr val="FF0000"/>
                </a:solidFill>
                <a:uFill>
                  <a:solidFill>
                    <a:srgbClr val="FF0000"/>
                  </a:solidFill>
                </a:uFill>
                <a:latin typeface="Meiryo UI"/>
                <a:cs typeface="Meiryo UI"/>
              </a:rPr>
              <a:t>連意 匠及び当該関連意匠</a:t>
            </a:r>
            <a:r>
              <a:rPr sz="1600" u="sng" spc="-10" dirty="0">
                <a:solidFill>
                  <a:srgbClr val="FF0000"/>
                </a:solidFill>
                <a:uFill>
                  <a:solidFill>
                    <a:srgbClr val="FF0000"/>
                  </a:solidFill>
                </a:uFill>
                <a:latin typeface="Meiryo UI"/>
                <a:cs typeface="Meiryo UI"/>
              </a:rPr>
              <a:t>に</a:t>
            </a:r>
            <a:r>
              <a:rPr sz="1600" u="sng" spc="-5" dirty="0">
                <a:solidFill>
                  <a:srgbClr val="FF0000"/>
                </a:solidFill>
                <a:uFill>
                  <a:solidFill>
                    <a:srgbClr val="FF0000"/>
                  </a:solidFill>
                </a:uFill>
                <a:latin typeface="Meiryo UI"/>
                <a:cs typeface="Meiryo UI"/>
              </a:rPr>
              <a:t>連</a:t>
            </a:r>
            <a:r>
              <a:rPr sz="1600" u="sng" spc="5" dirty="0">
                <a:solidFill>
                  <a:srgbClr val="FF0000"/>
                </a:solidFill>
                <a:uFill>
                  <a:solidFill>
                    <a:srgbClr val="FF0000"/>
                  </a:solidFill>
                </a:uFill>
                <a:latin typeface="Meiryo UI"/>
                <a:cs typeface="Meiryo UI"/>
              </a:rPr>
              <a:t>鎖</a:t>
            </a:r>
            <a:r>
              <a:rPr sz="1600" u="sng" spc="10" dirty="0">
                <a:solidFill>
                  <a:srgbClr val="FF0000"/>
                </a:solidFill>
                <a:uFill>
                  <a:solidFill>
                    <a:srgbClr val="FF0000"/>
                  </a:solidFill>
                </a:uFill>
                <a:latin typeface="Meiryo UI"/>
                <a:cs typeface="Meiryo UI"/>
              </a:rPr>
              <a:t>す</a:t>
            </a:r>
            <a:r>
              <a:rPr sz="1600" u="sng" spc="-10" dirty="0">
                <a:solidFill>
                  <a:srgbClr val="FF0000"/>
                </a:solidFill>
                <a:uFill>
                  <a:solidFill>
                    <a:srgbClr val="FF0000"/>
                  </a:solidFill>
                </a:uFill>
                <a:latin typeface="Meiryo UI"/>
                <a:cs typeface="Meiryo UI"/>
              </a:rPr>
              <a:t>る</a:t>
            </a:r>
            <a:r>
              <a:rPr sz="1600" u="sng" spc="5" dirty="0">
                <a:solidFill>
                  <a:srgbClr val="FF0000"/>
                </a:solidFill>
                <a:uFill>
                  <a:solidFill>
                    <a:srgbClr val="FF0000"/>
                  </a:solidFill>
                </a:uFill>
                <a:latin typeface="Meiryo UI"/>
                <a:cs typeface="Meiryo UI"/>
              </a:rPr>
              <a:t>段</a:t>
            </a:r>
            <a:r>
              <a:rPr sz="1600" u="sng" spc="-5" dirty="0">
                <a:solidFill>
                  <a:srgbClr val="FF0000"/>
                </a:solidFill>
                <a:uFill>
                  <a:solidFill>
                    <a:srgbClr val="FF0000"/>
                  </a:solidFill>
                </a:uFill>
                <a:latin typeface="Meiryo UI"/>
                <a:cs typeface="Meiryo UI"/>
              </a:rPr>
              <a:t>階</a:t>
            </a:r>
            <a:r>
              <a:rPr sz="1600" u="sng" spc="5" dirty="0">
                <a:solidFill>
                  <a:srgbClr val="FF0000"/>
                </a:solidFill>
                <a:uFill>
                  <a:solidFill>
                    <a:srgbClr val="FF0000"/>
                  </a:solidFill>
                </a:uFill>
                <a:latin typeface="Meiryo UI"/>
                <a:cs typeface="Meiryo UI"/>
              </a:rPr>
              <a:t>的</a:t>
            </a:r>
            <a:r>
              <a:rPr sz="1600" u="sng" spc="-5" dirty="0">
                <a:solidFill>
                  <a:srgbClr val="FF0000"/>
                </a:solidFill>
                <a:uFill>
                  <a:solidFill>
                    <a:srgbClr val="FF0000"/>
                  </a:solidFill>
                </a:uFill>
                <a:latin typeface="Meiryo UI"/>
                <a:cs typeface="Meiryo UI"/>
              </a:rPr>
              <a:t>な関</a:t>
            </a:r>
            <a:r>
              <a:rPr sz="1600" u="sng" spc="5" dirty="0">
                <a:solidFill>
                  <a:srgbClr val="FF0000"/>
                </a:solidFill>
                <a:uFill>
                  <a:solidFill>
                    <a:srgbClr val="FF0000"/>
                  </a:solidFill>
                </a:uFill>
                <a:latin typeface="Meiryo UI"/>
                <a:cs typeface="Meiryo UI"/>
              </a:rPr>
              <a:t>連</a:t>
            </a:r>
            <a:r>
              <a:rPr sz="1600" u="sng" spc="-5" dirty="0">
                <a:solidFill>
                  <a:srgbClr val="FF0000"/>
                </a:solidFill>
                <a:uFill>
                  <a:solidFill>
                    <a:srgbClr val="FF0000"/>
                  </a:solidFill>
                </a:uFill>
                <a:latin typeface="Meiryo UI"/>
                <a:cs typeface="Meiryo UI"/>
              </a:rPr>
              <a:t>意</a:t>
            </a:r>
            <a:r>
              <a:rPr sz="1600" u="sng" spc="5" dirty="0">
                <a:solidFill>
                  <a:srgbClr val="FF0000"/>
                </a:solidFill>
                <a:uFill>
                  <a:solidFill>
                    <a:srgbClr val="FF0000"/>
                  </a:solidFill>
                </a:uFill>
                <a:latin typeface="Meiryo UI"/>
                <a:cs typeface="Meiryo UI"/>
              </a:rPr>
              <a:t>匠</a:t>
            </a:r>
            <a:r>
              <a:rPr sz="1600" u="sng" spc="-10" dirty="0">
                <a:solidFill>
                  <a:srgbClr val="FF0000"/>
                </a:solidFill>
                <a:uFill>
                  <a:solidFill>
                    <a:srgbClr val="FF0000"/>
                  </a:solidFill>
                </a:uFill>
                <a:latin typeface="Meiryo UI"/>
                <a:cs typeface="Meiryo UI"/>
              </a:rPr>
              <a:t>を</a:t>
            </a:r>
            <a:r>
              <a:rPr sz="1600" u="sng" spc="10" dirty="0">
                <a:solidFill>
                  <a:srgbClr val="FF0000"/>
                </a:solidFill>
                <a:uFill>
                  <a:solidFill>
                    <a:srgbClr val="FF0000"/>
                  </a:solidFill>
                </a:uFill>
                <a:latin typeface="Meiryo UI"/>
                <a:cs typeface="Meiryo UI"/>
              </a:rPr>
              <a:t>い</a:t>
            </a:r>
            <a:r>
              <a:rPr sz="1600" u="sng" spc="-10" dirty="0">
                <a:solidFill>
                  <a:srgbClr val="FF0000"/>
                </a:solidFill>
                <a:uFill>
                  <a:solidFill>
                    <a:srgbClr val="FF0000"/>
                  </a:solidFill>
                </a:uFill>
                <a:latin typeface="Meiryo UI"/>
                <a:cs typeface="Meiryo UI"/>
              </a:rPr>
              <a:t>う</a:t>
            </a:r>
            <a:r>
              <a:rPr sz="1600" u="sng" dirty="0">
                <a:solidFill>
                  <a:srgbClr val="FF0000"/>
                </a:solidFill>
                <a:uFill>
                  <a:solidFill>
                    <a:srgbClr val="FF0000"/>
                  </a:solidFill>
                </a:uFill>
                <a:latin typeface="Meiryo UI"/>
                <a:cs typeface="Meiryo UI"/>
              </a:rPr>
              <a:t>。</a:t>
            </a:r>
            <a:r>
              <a:rPr sz="1600" u="sng" spc="-5" dirty="0">
                <a:solidFill>
                  <a:srgbClr val="FF0000"/>
                </a:solidFill>
                <a:uFill>
                  <a:solidFill>
                    <a:srgbClr val="FF0000"/>
                  </a:solidFill>
                </a:uFill>
                <a:latin typeface="Meiryo UI"/>
                <a:cs typeface="Meiryo UI"/>
              </a:rPr>
              <a:t>以下</a:t>
            </a:r>
            <a:r>
              <a:rPr sz="1600" u="sng" spc="5" dirty="0">
                <a:solidFill>
                  <a:srgbClr val="FF0000"/>
                </a:solidFill>
                <a:uFill>
                  <a:solidFill>
                    <a:srgbClr val="FF0000"/>
                  </a:solidFill>
                </a:uFill>
                <a:latin typeface="Meiryo UI"/>
                <a:cs typeface="Meiryo UI"/>
              </a:rPr>
              <a:t>同じ</a:t>
            </a:r>
            <a:r>
              <a:rPr sz="1600" u="sng" spc="-10" dirty="0">
                <a:solidFill>
                  <a:srgbClr val="FF0000"/>
                </a:solidFill>
                <a:uFill>
                  <a:solidFill>
                    <a:srgbClr val="FF0000"/>
                  </a:solidFill>
                </a:uFill>
                <a:latin typeface="Meiryo UI"/>
                <a:cs typeface="Meiryo UI"/>
              </a:rPr>
              <a:t>。</a:t>
            </a:r>
            <a:r>
              <a:rPr sz="1600" u="sng" spc="5" dirty="0">
                <a:solidFill>
                  <a:srgbClr val="FF0000"/>
                </a:solidFill>
                <a:uFill>
                  <a:solidFill>
                    <a:srgbClr val="FF0000"/>
                  </a:solidFill>
                </a:uFill>
                <a:latin typeface="Meiryo UI"/>
                <a:cs typeface="Meiryo UI"/>
              </a:rPr>
              <a:t>）</a:t>
            </a:r>
            <a:r>
              <a:rPr sz="1600" u="sng" dirty="0">
                <a:solidFill>
                  <a:srgbClr val="FF0000"/>
                </a:solidFill>
                <a:uFill>
                  <a:solidFill>
                    <a:srgbClr val="FF0000"/>
                  </a:solidFill>
                </a:uFill>
                <a:latin typeface="Meiryo UI"/>
                <a:cs typeface="Meiryo UI"/>
              </a:rPr>
              <a:t>にそ</a:t>
            </a:r>
            <a:r>
              <a:rPr sz="1600" u="sng" spc="-5" dirty="0">
                <a:solidFill>
                  <a:srgbClr val="FF0000"/>
                </a:solidFill>
                <a:uFill>
                  <a:solidFill>
                    <a:srgbClr val="FF0000"/>
                  </a:solidFill>
                </a:uFill>
                <a:latin typeface="Meiryo UI"/>
                <a:cs typeface="Meiryo UI"/>
              </a:rPr>
              <a:t>れ</a:t>
            </a:r>
            <a:r>
              <a:rPr sz="1600" u="sng" spc="5" dirty="0">
                <a:solidFill>
                  <a:srgbClr val="FF0000"/>
                </a:solidFill>
                <a:uFill>
                  <a:solidFill>
                    <a:srgbClr val="FF0000"/>
                  </a:solidFill>
                </a:uFill>
                <a:latin typeface="Meiryo UI"/>
                <a:cs typeface="Meiryo UI"/>
              </a:rPr>
              <a:t>ぞ</a:t>
            </a:r>
            <a:r>
              <a:rPr sz="1600" u="sng" spc="-5" dirty="0">
                <a:solidFill>
                  <a:srgbClr val="FF0000"/>
                </a:solidFill>
                <a:uFill>
                  <a:solidFill>
                    <a:srgbClr val="FF0000"/>
                  </a:solidFill>
                </a:uFill>
                <a:latin typeface="Meiryo UI"/>
                <a:cs typeface="Meiryo UI"/>
              </a:rPr>
              <a:t>れ</a:t>
            </a:r>
            <a:r>
              <a:rPr sz="1600" u="sng" spc="5" dirty="0">
                <a:solidFill>
                  <a:srgbClr val="FF0000"/>
                </a:solidFill>
                <a:uFill>
                  <a:solidFill>
                    <a:srgbClr val="FF0000"/>
                  </a:solidFill>
                </a:uFill>
                <a:latin typeface="Meiryo UI"/>
                <a:cs typeface="Meiryo UI"/>
              </a:rPr>
              <a:t>該</a:t>
            </a:r>
            <a:r>
              <a:rPr sz="1600" u="sng" spc="-5" dirty="0">
                <a:solidFill>
                  <a:srgbClr val="FF0000"/>
                </a:solidFill>
                <a:uFill>
                  <a:solidFill>
                    <a:srgbClr val="FF0000"/>
                  </a:solidFill>
                </a:uFill>
                <a:latin typeface="Meiryo UI"/>
                <a:cs typeface="Meiryo UI"/>
              </a:rPr>
              <a:t>当</a:t>
            </a:r>
            <a:r>
              <a:rPr sz="1600" u="sng" spc="5" dirty="0">
                <a:solidFill>
                  <a:srgbClr val="FF0000"/>
                </a:solidFill>
                <a:uFill>
                  <a:solidFill>
                    <a:srgbClr val="FF0000"/>
                  </a:solidFill>
                </a:uFill>
                <a:latin typeface="Meiryo UI"/>
                <a:cs typeface="Meiryo UI"/>
              </a:rPr>
              <a:t>す</a:t>
            </a:r>
            <a:r>
              <a:rPr sz="1600" u="sng" dirty="0">
                <a:solidFill>
                  <a:srgbClr val="FF0000"/>
                </a:solidFill>
                <a:uFill>
                  <a:solidFill>
                    <a:srgbClr val="FF0000"/>
                  </a:solidFill>
                </a:uFill>
                <a:latin typeface="Meiryo UI"/>
                <a:cs typeface="Meiryo UI"/>
              </a:rPr>
              <a:t>る</a:t>
            </a:r>
            <a:r>
              <a:rPr sz="1600" u="sng" spc="-5" dirty="0">
                <a:solidFill>
                  <a:srgbClr val="FF0000"/>
                </a:solidFill>
                <a:uFill>
                  <a:solidFill>
                    <a:srgbClr val="FF0000"/>
                  </a:solidFill>
                </a:uFill>
                <a:latin typeface="Meiryo UI"/>
                <a:cs typeface="Meiryo UI"/>
              </a:rPr>
              <a:t>二以上 </a:t>
            </a:r>
            <a:r>
              <a:rPr sz="1600" u="sng" dirty="0">
                <a:solidFill>
                  <a:srgbClr val="FF0000"/>
                </a:solidFill>
                <a:uFill>
                  <a:solidFill>
                    <a:srgbClr val="FF0000"/>
                  </a:solidFill>
                </a:uFill>
                <a:latin typeface="Meiryo UI"/>
                <a:cs typeface="Meiryo UI"/>
              </a:rPr>
              <a:t>の</a:t>
            </a:r>
            <a:r>
              <a:rPr sz="1600" u="sng" spc="-5" dirty="0">
                <a:solidFill>
                  <a:srgbClr val="FF0000"/>
                </a:solidFill>
                <a:uFill>
                  <a:solidFill>
                    <a:srgbClr val="FF0000"/>
                  </a:solidFill>
                </a:uFill>
                <a:latin typeface="Meiryo UI"/>
                <a:cs typeface="Meiryo UI"/>
              </a:rPr>
              <a:t>意匠</a:t>
            </a:r>
            <a:r>
              <a:rPr sz="1600" u="sng" dirty="0">
                <a:solidFill>
                  <a:srgbClr val="FF0000"/>
                </a:solidFill>
                <a:uFill>
                  <a:solidFill>
                    <a:srgbClr val="FF0000"/>
                  </a:solidFill>
                </a:uFill>
                <a:latin typeface="Meiryo UI"/>
                <a:cs typeface="Meiryo UI"/>
              </a:rPr>
              <a:t>の</a:t>
            </a:r>
            <a:r>
              <a:rPr sz="1600" u="sng" spc="-5" dirty="0">
                <a:solidFill>
                  <a:srgbClr val="FF0000"/>
                </a:solidFill>
                <a:uFill>
                  <a:solidFill>
                    <a:srgbClr val="FF0000"/>
                  </a:solidFill>
                </a:uFill>
                <a:latin typeface="Meiryo UI"/>
                <a:cs typeface="Meiryo UI"/>
              </a:rPr>
              <a:t>意匠登録出</a:t>
            </a:r>
            <a:r>
              <a:rPr sz="1600" u="sng" spc="-10" dirty="0">
                <a:solidFill>
                  <a:srgbClr val="FF0000"/>
                </a:solidFill>
                <a:uFill>
                  <a:solidFill>
                    <a:srgbClr val="FF0000"/>
                  </a:solidFill>
                </a:uFill>
                <a:latin typeface="Meiryo UI"/>
                <a:cs typeface="Meiryo UI"/>
              </a:rPr>
              <a:t>願</a:t>
            </a:r>
            <a:r>
              <a:rPr sz="1600" dirty="0">
                <a:latin typeface="Meiryo UI"/>
                <a:cs typeface="Meiryo UI"/>
              </a:rPr>
              <a:t>で</a:t>
            </a:r>
            <a:r>
              <a:rPr sz="1600" spc="10" dirty="0">
                <a:latin typeface="Meiryo UI"/>
                <a:cs typeface="Meiryo UI"/>
              </a:rPr>
              <a:t>あ</a:t>
            </a:r>
            <a:r>
              <a:rPr sz="1600" dirty="0">
                <a:latin typeface="Meiryo UI"/>
                <a:cs typeface="Meiryo UI"/>
              </a:rPr>
              <a:t>つ</a:t>
            </a:r>
            <a:r>
              <a:rPr sz="1600" spc="-10" dirty="0">
                <a:latin typeface="Meiryo UI"/>
                <a:cs typeface="Meiryo UI"/>
              </a:rPr>
              <a:t>た</a:t>
            </a:r>
            <a:r>
              <a:rPr sz="1600" spc="10" dirty="0">
                <a:latin typeface="Meiryo UI"/>
                <a:cs typeface="Meiryo UI"/>
              </a:rPr>
              <a:t>と</a:t>
            </a:r>
            <a:r>
              <a:rPr sz="1600" dirty="0">
                <a:latin typeface="Meiryo UI"/>
                <a:cs typeface="Meiryo UI"/>
              </a:rPr>
              <a:t>き</a:t>
            </a:r>
            <a:r>
              <a:rPr sz="1600" spc="-5" dirty="0">
                <a:latin typeface="Meiryo UI"/>
                <a:cs typeface="Meiryo UI"/>
              </a:rPr>
              <a:t>は</a:t>
            </a:r>
            <a:r>
              <a:rPr sz="1600" dirty="0">
                <a:latin typeface="Meiryo UI"/>
                <a:cs typeface="Meiryo UI"/>
              </a:rPr>
              <a:t>、</a:t>
            </a:r>
            <a:r>
              <a:rPr sz="1600" spc="5" dirty="0">
                <a:latin typeface="Meiryo UI"/>
                <a:cs typeface="Meiryo UI"/>
              </a:rPr>
              <a:t>これ</a:t>
            </a:r>
            <a:r>
              <a:rPr sz="1600" spc="-5" dirty="0">
                <a:latin typeface="Meiryo UI"/>
                <a:cs typeface="Meiryo UI"/>
              </a:rPr>
              <a:t>ら</a:t>
            </a:r>
            <a:r>
              <a:rPr sz="1600" dirty="0">
                <a:latin typeface="Meiryo UI"/>
                <a:cs typeface="Meiryo UI"/>
              </a:rPr>
              <a:t>の</a:t>
            </a:r>
            <a:r>
              <a:rPr sz="1600" spc="5" dirty="0">
                <a:latin typeface="Meiryo UI"/>
                <a:cs typeface="Meiryo UI"/>
              </a:rPr>
              <a:t>意匠</a:t>
            </a:r>
            <a:r>
              <a:rPr sz="1600" dirty="0">
                <a:latin typeface="Meiryo UI"/>
                <a:cs typeface="Meiryo UI"/>
              </a:rPr>
              <a:t>に</a:t>
            </a:r>
            <a:r>
              <a:rPr sz="1600" spc="-10" dirty="0">
                <a:latin typeface="Meiryo UI"/>
                <a:cs typeface="Meiryo UI"/>
              </a:rPr>
              <a:t>つ</a:t>
            </a:r>
            <a:r>
              <a:rPr sz="1600" spc="10" dirty="0">
                <a:latin typeface="Meiryo UI"/>
                <a:cs typeface="Meiryo UI"/>
              </a:rPr>
              <a:t>い</a:t>
            </a:r>
            <a:r>
              <a:rPr sz="1600" dirty="0">
                <a:latin typeface="Meiryo UI"/>
                <a:cs typeface="Meiryo UI"/>
              </a:rPr>
              <a:t>て</a:t>
            </a:r>
            <a:r>
              <a:rPr sz="1600" spc="5" dirty="0">
                <a:latin typeface="Meiryo UI"/>
                <a:cs typeface="Meiryo UI"/>
              </a:rPr>
              <a:t>は</a:t>
            </a:r>
            <a:r>
              <a:rPr sz="1600" spc="-10" dirty="0">
                <a:latin typeface="Meiryo UI"/>
                <a:cs typeface="Meiryo UI"/>
              </a:rPr>
              <a:t>、</a:t>
            </a:r>
            <a:r>
              <a:rPr sz="1600" u="sng" spc="-5" dirty="0">
                <a:solidFill>
                  <a:srgbClr val="FF0000"/>
                </a:solidFill>
                <a:uFill>
                  <a:solidFill>
                    <a:srgbClr val="FF0000"/>
                  </a:solidFill>
                </a:uFill>
                <a:latin typeface="Meiryo UI"/>
                <a:cs typeface="Meiryo UI"/>
              </a:rPr>
              <a:t>第</a:t>
            </a:r>
            <a:r>
              <a:rPr sz="1600" u="sng" spc="5" dirty="0">
                <a:solidFill>
                  <a:srgbClr val="FF0000"/>
                </a:solidFill>
                <a:uFill>
                  <a:solidFill>
                    <a:srgbClr val="FF0000"/>
                  </a:solidFill>
                </a:uFill>
                <a:latin typeface="Meiryo UI"/>
                <a:cs typeface="Meiryo UI"/>
              </a:rPr>
              <a:t>九</a:t>
            </a:r>
            <a:r>
              <a:rPr sz="1600" u="sng" spc="-5" dirty="0">
                <a:solidFill>
                  <a:srgbClr val="FF0000"/>
                </a:solidFill>
                <a:uFill>
                  <a:solidFill>
                    <a:srgbClr val="FF0000"/>
                  </a:solidFill>
                </a:uFill>
                <a:latin typeface="Meiryo UI"/>
                <a:cs typeface="Meiryo UI"/>
              </a:rPr>
              <a:t>条第</a:t>
            </a:r>
            <a:r>
              <a:rPr sz="1600" u="sng" spc="5" dirty="0">
                <a:solidFill>
                  <a:srgbClr val="FF0000"/>
                </a:solidFill>
                <a:uFill>
                  <a:solidFill>
                    <a:srgbClr val="FF0000"/>
                  </a:solidFill>
                </a:uFill>
                <a:latin typeface="Meiryo UI"/>
                <a:cs typeface="Meiryo UI"/>
              </a:rPr>
              <a:t>一</a:t>
            </a:r>
            <a:r>
              <a:rPr sz="1600" u="sng" spc="-5" dirty="0">
                <a:solidFill>
                  <a:srgbClr val="FF0000"/>
                </a:solidFill>
                <a:uFill>
                  <a:solidFill>
                    <a:srgbClr val="FF0000"/>
                  </a:solidFill>
                </a:uFill>
                <a:latin typeface="Meiryo UI"/>
                <a:cs typeface="Meiryo UI"/>
              </a:rPr>
              <a:t>項</a:t>
            </a:r>
            <a:r>
              <a:rPr sz="1600" u="sng" spc="5" dirty="0">
                <a:solidFill>
                  <a:srgbClr val="FF0000"/>
                </a:solidFill>
                <a:uFill>
                  <a:solidFill>
                    <a:srgbClr val="FF0000"/>
                  </a:solidFill>
                </a:uFill>
                <a:latin typeface="Meiryo UI"/>
                <a:cs typeface="Meiryo UI"/>
              </a:rPr>
              <a:t>又</a:t>
            </a:r>
            <a:r>
              <a:rPr sz="1600" u="sng" spc="-5" dirty="0">
                <a:solidFill>
                  <a:srgbClr val="FF0000"/>
                </a:solidFill>
                <a:uFill>
                  <a:solidFill>
                    <a:srgbClr val="FF0000"/>
                  </a:solidFill>
                </a:uFill>
                <a:latin typeface="Meiryo UI"/>
                <a:cs typeface="Meiryo UI"/>
              </a:rPr>
              <a:t>は第</a:t>
            </a:r>
            <a:r>
              <a:rPr sz="1600" u="sng" spc="5" dirty="0">
                <a:solidFill>
                  <a:srgbClr val="FF0000"/>
                </a:solidFill>
                <a:uFill>
                  <a:solidFill>
                    <a:srgbClr val="FF0000"/>
                  </a:solidFill>
                </a:uFill>
                <a:latin typeface="Meiryo UI"/>
                <a:cs typeface="Meiryo UI"/>
              </a:rPr>
              <a:t>二</a:t>
            </a:r>
            <a:r>
              <a:rPr sz="1600" u="sng" spc="-5" dirty="0">
                <a:solidFill>
                  <a:srgbClr val="FF0000"/>
                </a:solidFill>
                <a:uFill>
                  <a:solidFill>
                    <a:srgbClr val="FF0000"/>
                  </a:solidFill>
                </a:uFill>
                <a:latin typeface="Meiryo UI"/>
                <a:cs typeface="Meiryo UI"/>
              </a:rPr>
              <a:t>項</a:t>
            </a:r>
            <a:r>
              <a:rPr sz="1600" u="sng" dirty="0">
                <a:solidFill>
                  <a:srgbClr val="FF0000"/>
                </a:solidFill>
                <a:uFill>
                  <a:solidFill>
                    <a:srgbClr val="FF0000"/>
                  </a:solidFill>
                </a:uFill>
                <a:latin typeface="Meiryo UI"/>
                <a:cs typeface="Meiryo UI"/>
              </a:rPr>
              <a:t>の</a:t>
            </a:r>
            <a:r>
              <a:rPr sz="1600" u="sng" spc="-5" dirty="0">
                <a:solidFill>
                  <a:srgbClr val="FF0000"/>
                </a:solidFill>
                <a:uFill>
                  <a:solidFill>
                    <a:srgbClr val="FF0000"/>
                  </a:solidFill>
                </a:uFill>
                <a:latin typeface="Meiryo UI"/>
                <a:cs typeface="Meiryo UI"/>
              </a:rPr>
              <a:t>規定は </a:t>
            </a:r>
            <a:r>
              <a:rPr sz="1600" u="sng" spc="-10" dirty="0">
                <a:solidFill>
                  <a:srgbClr val="FF0000"/>
                </a:solidFill>
                <a:uFill>
                  <a:solidFill>
                    <a:srgbClr val="FF0000"/>
                  </a:solidFill>
                </a:uFill>
                <a:latin typeface="Meiryo UI"/>
                <a:cs typeface="Meiryo UI"/>
              </a:rPr>
              <a:t>、</a:t>
            </a:r>
            <a:r>
              <a:rPr sz="1600" u="sng" spc="-5" dirty="0">
                <a:solidFill>
                  <a:srgbClr val="FF0000"/>
                </a:solidFill>
                <a:uFill>
                  <a:solidFill>
                    <a:srgbClr val="FF0000"/>
                  </a:solidFill>
                </a:uFill>
                <a:latin typeface="Meiryo UI"/>
                <a:cs typeface="Meiryo UI"/>
              </a:rPr>
              <a:t>適用</a:t>
            </a:r>
            <a:r>
              <a:rPr sz="1600" u="sng" spc="-10" dirty="0">
                <a:solidFill>
                  <a:srgbClr val="FF0000"/>
                </a:solidFill>
                <a:uFill>
                  <a:solidFill>
                    <a:srgbClr val="FF0000"/>
                  </a:solidFill>
                </a:uFill>
                <a:latin typeface="Meiryo UI"/>
                <a:cs typeface="Meiryo UI"/>
              </a:rPr>
              <a:t>し</a:t>
            </a:r>
            <a:r>
              <a:rPr sz="1600" u="sng" spc="-5" dirty="0">
                <a:solidFill>
                  <a:srgbClr val="FF0000"/>
                </a:solidFill>
                <a:uFill>
                  <a:solidFill>
                    <a:srgbClr val="FF0000"/>
                  </a:solidFill>
                </a:uFill>
                <a:latin typeface="Meiryo UI"/>
                <a:cs typeface="Meiryo UI"/>
              </a:rPr>
              <a:t>な</a:t>
            </a:r>
            <a:r>
              <a:rPr sz="1600" u="sng" dirty="0">
                <a:solidFill>
                  <a:srgbClr val="FF0000"/>
                </a:solidFill>
                <a:uFill>
                  <a:solidFill>
                    <a:srgbClr val="FF0000"/>
                  </a:solidFill>
                </a:uFill>
                <a:latin typeface="Meiryo UI"/>
                <a:cs typeface="Meiryo UI"/>
              </a:rPr>
              <a:t>い</a:t>
            </a:r>
            <a:r>
              <a:rPr sz="1600" u="sng" spc="-5" dirty="0">
                <a:solidFill>
                  <a:srgbClr val="FF0000"/>
                </a:solidFill>
                <a:uFill>
                  <a:solidFill>
                    <a:srgbClr val="FF0000"/>
                  </a:solidFill>
                </a:uFill>
                <a:latin typeface="Meiryo UI"/>
                <a:cs typeface="Meiryo UI"/>
              </a:rPr>
              <a:t>。</a:t>
            </a:r>
            <a:endParaRPr sz="1600" dirty="0">
              <a:latin typeface="Meiryo UI"/>
              <a:cs typeface="Meiryo UI"/>
            </a:endParaRPr>
          </a:p>
        </p:txBody>
      </p:sp>
      <p:sp>
        <p:nvSpPr>
          <p:cNvPr id="5" name="object 5"/>
          <p:cNvSpPr/>
          <p:nvPr/>
        </p:nvSpPr>
        <p:spPr>
          <a:xfrm>
            <a:off x="1149096" y="4472940"/>
            <a:ext cx="1176655" cy="1176655"/>
          </a:xfrm>
          <a:custGeom>
            <a:avLst/>
            <a:gdLst/>
            <a:ahLst/>
            <a:cxnLst/>
            <a:rect l="l" t="t" r="r" b="b"/>
            <a:pathLst>
              <a:path w="1176655" h="1176654">
                <a:moveTo>
                  <a:pt x="0" y="588263"/>
                </a:moveTo>
                <a:lnTo>
                  <a:pt x="1950" y="540016"/>
                </a:lnTo>
                <a:lnTo>
                  <a:pt x="7699" y="492843"/>
                </a:lnTo>
                <a:lnTo>
                  <a:pt x="17096" y="446896"/>
                </a:lnTo>
                <a:lnTo>
                  <a:pt x="29989" y="402326"/>
                </a:lnTo>
                <a:lnTo>
                  <a:pt x="46228" y="359284"/>
                </a:lnTo>
                <a:lnTo>
                  <a:pt x="65660" y="317921"/>
                </a:lnTo>
                <a:lnTo>
                  <a:pt x="88134" y="278390"/>
                </a:lnTo>
                <a:lnTo>
                  <a:pt x="113500" y="240841"/>
                </a:lnTo>
                <a:lnTo>
                  <a:pt x="141604" y="205427"/>
                </a:lnTo>
                <a:lnTo>
                  <a:pt x="172297" y="172297"/>
                </a:lnTo>
                <a:lnTo>
                  <a:pt x="205427" y="141604"/>
                </a:lnTo>
                <a:lnTo>
                  <a:pt x="240841" y="113500"/>
                </a:lnTo>
                <a:lnTo>
                  <a:pt x="278390" y="88134"/>
                </a:lnTo>
                <a:lnTo>
                  <a:pt x="317921" y="65660"/>
                </a:lnTo>
                <a:lnTo>
                  <a:pt x="359284" y="46228"/>
                </a:lnTo>
                <a:lnTo>
                  <a:pt x="402326" y="29989"/>
                </a:lnTo>
                <a:lnTo>
                  <a:pt x="446896" y="17096"/>
                </a:lnTo>
                <a:lnTo>
                  <a:pt x="492843" y="7699"/>
                </a:lnTo>
                <a:lnTo>
                  <a:pt x="540016" y="1950"/>
                </a:lnTo>
                <a:lnTo>
                  <a:pt x="588264" y="0"/>
                </a:lnTo>
                <a:lnTo>
                  <a:pt x="636511" y="1950"/>
                </a:lnTo>
                <a:lnTo>
                  <a:pt x="683684" y="7699"/>
                </a:lnTo>
                <a:lnTo>
                  <a:pt x="729631" y="17096"/>
                </a:lnTo>
                <a:lnTo>
                  <a:pt x="774201" y="29989"/>
                </a:lnTo>
                <a:lnTo>
                  <a:pt x="817243" y="46228"/>
                </a:lnTo>
                <a:lnTo>
                  <a:pt x="858606" y="65660"/>
                </a:lnTo>
                <a:lnTo>
                  <a:pt x="898137" y="88134"/>
                </a:lnTo>
                <a:lnTo>
                  <a:pt x="935686" y="113500"/>
                </a:lnTo>
                <a:lnTo>
                  <a:pt x="971100" y="141604"/>
                </a:lnTo>
                <a:lnTo>
                  <a:pt x="1004230" y="172297"/>
                </a:lnTo>
                <a:lnTo>
                  <a:pt x="1034923" y="205427"/>
                </a:lnTo>
                <a:lnTo>
                  <a:pt x="1063027" y="240841"/>
                </a:lnTo>
                <a:lnTo>
                  <a:pt x="1088393" y="278390"/>
                </a:lnTo>
                <a:lnTo>
                  <a:pt x="1110867" y="317921"/>
                </a:lnTo>
                <a:lnTo>
                  <a:pt x="1130299" y="359284"/>
                </a:lnTo>
                <a:lnTo>
                  <a:pt x="1146538" y="402326"/>
                </a:lnTo>
                <a:lnTo>
                  <a:pt x="1159431" y="446896"/>
                </a:lnTo>
                <a:lnTo>
                  <a:pt x="1168828" y="492843"/>
                </a:lnTo>
                <a:lnTo>
                  <a:pt x="1174577" y="540016"/>
                </a:lnTo>
                <a:lnTo>
                  <a:pt x="1176528" y="588263"/>
                </a:lnTo>
                <a:lnTo>
                  <a:pt x="1174577" y="636511"/>
                </a:lnTo>
                <a:lnTo>
                  <a:pt x="1168828" y="683684"/>
                </a:lnTo>
                <a:lnTo>
                  <a:pt x="1159431" y="729631"/>
                </a:lnTo>
                <a:lnTo>
                  <a:pt x="1146538" y="774201"/>
                </a:lnTo>
                <a:lnTo>
                  <a:pt x="1130299" y="817243"/>
                </a:lnTo>
                <a:lnTo>
                  <a:pt x="1110867" y="858606"/>
                </a:lnTo>
                <a:lnTo>
                  <a:pt x="1088393" y="898137"/>
                </a:lnTo>
                <a:lnTo>
                  <a:pt x="1063027" y="935686"/>
                </a:lnTo>
                <a:lnTo>
                  <a:pt x="1034923" y="971100"/>
                </a:lnTo>
                <a:lnTo>
                  <a:pt x="1004230" y="1004230"/>
                </a:lnTo>
                <a:lnTo>
                  <a:pt x="971100" y="1034923"/>
                </a:lnTo>
                <a:lnTo>
                  <a:pt x="935686" y="1063027"/>
                </a:lnTo>
                <a:lnTo>
                  <a:pt x="898137" y="1088393"/>
                </a:lnTo>
                <a:lnTo>
                  <a:pt x="858606" y="1110867"/>
                </a:lnTo>
                <a:lnTo>
                  <a:pt x="817243" y="1130299"/>
                </a:lnTo>
                <a:lnTo>
                  <a:pt x="774201" y="1146538"/>
                </a:lnTo>
                <a:lnTo>
                  <a:pt x="729631" y="1159431"/>
                </a:lnTo>
                <a:lnTo>
                  <a:pt x="683684" y="1168828"/>
                </a:lnTo>
                <a:lnTo>
                  <a:pt x="636511" y="1174577"/>
                </a:lnTo>
                <a:lnTo>
                  <a:pt x="588264" y="1176527"/>
                </a:lnTo>
                <a:lnTo>
                  <a:pt x="540016" y="1174577"/>
                </a:lnTo>
                <a:lnTo>
                  <a:pt x="492843" y="1168828"/>
                </a:lnTo>
                <a:lnTo>
                  <a:pt x="446896" y="1159431"/>
                </a:lnTo>
                <a:lnTo>
                  <a:pt x="402326" y="1146538"/>
                </a:lnTo>
                <a:lnTo>
                  <a:pt x="359284" y="1130299"/>
                </a:lnTo>
                <a:lnTo>
                  <a:pt x="317921" y="1110867"/>
                </a:lnTo>
                <a:lnTo>
                  <a:pt x="278390" y="1088393"/>
                </a:lnTo>
                <a:lnTo>
                  <a:pt x="240841" y="1063027"/>
                </a:lnTo>
                <a:lnTo>
                  <a:pt x="205427" y="1034923"/>
                </a:lnTo>
                <a:lnTo>
                  <a:pt x="172297" y="1004230"/>
                </a:lnTo>
                <a:lnTo>
                  <a:pt x="141604" y="971100"/>
                </a:lnTo>
                <a:lnTo>
                  <a:pt x="113500" y="935686"/>
                </a:lnTo>
                <a:lnTo>
                  <a:pt x="88134" y="898137"/>
                </a:lnTo>
                <a:lnTo>
                  <a:pt x="65660" y="858606"/>
                </a:lnTo>
                <a:lnTo>
                  <a:pt x="46228" y="817243"/>
                </a:lnTo>
                <a:lnTo>
                  <a:pt x="29989" y="774201"/>
                </a:lnTo>
                <a:lnTo>
                  <a:pt x="17096" y="729631"/>
                </a:lnTo>
                <a:lnTo>
                  <a:pt x="7699" y="683684"/>
                </a:lnTo>
                <a:lnTo>
                  <a:pt x="1950" y="636511"/>
                </a:lnTo>
                <a:lnTo>
                  <a:pt x="0" y="588263"/>
                </a:lnTo>
                <a:close/>
              </a:path>
            </a:pathLst>
          </a:custGeom>
          <a:ln w="9144">
            <a:solidFill>
              <a:srgbClr val="000000"/>
            </a:solidFill>
          </a:ln>
        </p:spPr>
        <p:txBody>
          <a:bodyPr wrap="square" lIns="0" tIns="0" rIns="0" bIns="0" rtlCol="0"/>
          <a:lstStyle/>
          <a:p>
            <a:endParaRPr/>
          </a:p>
        </p:txBody>
      </p:sp>
      <p:sp>
        <p:nvSpPr>
          <p:cNvPr id="6" name="object 6"/>
          <p:cNvSpPr/>
          <p:nvPr/>
        </p:nvSpPr>
        <p:spPr>
          <a:xfrm>
            <a:off x="1682495" y="5007864"/>
            <a:ext cx="108204" cy="10668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78408" y="4352544"/>
            <a:ext cx="661670" cy="621030"/>
          </a:xfrm>
          <a:custGeom>
            <a:avLst/>
            <a:gdLst/>
            <a:ahLst/>
            <a:cxnLst/>
            <a:rect l="l" t="t" r="r" b="b"/>
            <a:pathLst>
              <a:path w="661669" h="621029">
                <a:moveTo>
                  <a:pt x="0" y="0"/>
                </a:moveTo>
                <a:lnTo>
                  <a:pt x="661428" y="620610"/>
                </a:lnTo>
              </a:path>
            </a:pathLst>
          </a:custGeom>
          <a:ln w="12700">
            <a:solidFill>
              <a:srgbClr val="000000"/>
            </a:solidFill>
          </a:ln>
        </p:spPr>
        <p:txBody>
          <a:bodyPr wrap="square" lIns="0" tIns="0" rIns="0" bIns="0" rtlCol="0"/>
          <a:lstStyle/>
          <a:p>
            <a:endParaRPr/>
          </a:p>
        </p:txBody>
      </p:sp>
      <p:sp>
        <p:nvSpPr>
          <p:cNvPr id="8" name="object 8"/>
          <p:cNvSpPr/>
          <p:nvPr/>
        </p:nvSpPr>
        <p:spPr>
          <a:xfrm>
            <a:off x="1559341" y="4892089"/>
            <a:ext cx="136525" cy="133350"/>
          </a:xfrm>
          <a:custGeom>
            <a:avLst/>
            <a:gdLst/>
            <a:ahLst/>
            <a:cxnLst/>
            <a:rect l="l" t="t" r="r" b="b"/>
            <a:pathLst>
              <a:path w="136525" h="133350">
                <a:moveTo>
                  <a:pt x="86906" y="0"/>
                </a:moveTo>
                <a:lnTo>
                  <a:pt x="80492" y="81064"/>
                </a:lnTo>
                <a:lnTo>
                  <a:pt x="0" y="92608"/>
                </a:lnTo>
                <a:lnTo>
                  <a:pt x="136055" y="133210"/>
                </a:lnTo>
                <a:lnTo>
                  <a:pt x="86906" y="0"/>
                </a:lnTo>
                <a:close/>
              </a:path>
            </a:pathLst>
          </a:custGeom>
          <a:solidFill>
            <a:srgbClr val="000000"/>
          </a:solidFill>
        </p:spPr>
        <p:txBody>
          <a:bodyPr wrap="square" lIns="0" tIns="0" rIns="0" bIns="0" rtlCol="0"/>
          <a:lstStyle/>
          <a:p>
            <a:endParaRPr/>
          </a:p>
        </p:txBody>
      </p:sp>
      <p:sp>
        <p:nvSpPr>
          <p:cNvPr id="9" name="object 9"/>
          <p:cNvSpPr txBox="1"/>
          <p:nvPr/>
        </p:nvSpPr>
        <p:spPr>
          <a:xfrm>
            <a:off x="228671" y="3861956"/>
            <a:ext cx="1095375" cy="453390"/>
          </a:xfrm>
          <a:prstGeom prst="rect">
            <a:avLst/>
          </a:prstGeom>
        </p:spPr>
        <p:txBody>
          <a:bodyPr vert="horz" wrap="square" lIns="0" tIns="12700" rIns="0" bIns="0" rtlCol="0">
            <a:spAutoFit/>
          </a:bodyPr>
          <a:lstStyle/>
          <a:p>
            <a:pPr algn="ctr">
              <a:lnSpc>
                <a:spcPct val="100000"/>
              </a:lnSpc>
              <a:spcBef>
                <a:spcPts val="100"/>
              </a:spcBef>
            </a:pPr>
            <a:r>
              <a:rPr sz="1400" b="1" dirty="0">
                <a:latin typeface="Meiryo UI"/>
                <a:cs typeface="Meiryo UI"/>
              </a:rPr>
              <a:t>本意匠</a:t>
            </a:r>
            <a:endParaRPr sz="1400">
              <a:latin typeface="Meiryo UI"/>
              <a:cs typeface="Meiryo UI"/>
            </a:endParaRPr>
          </a:p>
          <a:p>
            <a:pPr algn="ctr">
              <a:lnSpc>
                <a:spcPct val="100000"/>
              </a:lnSpc>
              <a:spcBef>
                <a:spcPts val="5"/>
              </a:spcBef>
            </a:pPr>
            <a:r>
              <a:rPr sz="1400" dirty="0">
                <a:latin typeface="Meiryo UI"/>
                <a:cs typeface="Meiryo UI"/>
              </a:rPr>
              <a:t>（基礎意匠）</a:t>
            </a:r>
            <a:endParaRPr sz="1400">
              <a:latin typeface="Meiryo UI"/>
              <a:cs typeface="Meiryo UI"/>
            </a:endParaRPr>
          </a:p>
        </p:txBody>
      </p:sp>
      <p:sp>
        <p:nvSpPr>
          <p:cNvPr id="10" name="object 10"/>
          <p:cNvSpPr/>
          <p:nvPr/>
        </p:nvSpPr>
        <p:spPr>
          <a:xfrm>
            <a:off x="2526640" y="5592702"/>
            <a:ext cx="527050" cy="571500"/>
          </a:xfrm>
          <a:custGeom>
            <a:avLst/>
            <a:gdLst/>
            <a:ahLst/>
            <a:cxnLst/>
            <a:rect l="l" t="t" r="r" b="b"/>
            <a:pathLst>
              <a:path w="527050" h="571500">
                <a:moveTo>
                  <a:pt x="527037" y="571347"/>
                </a:moveTo>
                <a:lnTo>
                  <a:pt x="0" y="0"/>
                </a:lnTo>
              </a:path>
            </a:pathLst>
          </a:custGeom>
          <a:ln w="12700">
            <a:solidFill>
              <a:srgbClr val="000000"/>
            </a:solidFill>
          </a:ln>
        </p:spPr>
        <p:txBody>
          <a:bodyPr wrap="square" lIns="0" tIns="0" rIns="0" bIns="0" rtlCol="0"/>
          <a:lstStyle/>
          <a:p>
            <a:endParaRPr/>
          </a:p>
        </p:txBody>
      </p:sp>
      <p:sp>
        <p:nvSpPr>
          <p:cNvPr id="11" name="object 11"/>
          <p:cNvSpPr/>
          <p:nvPr/>
        </p:nvSpPr>
        <p:spPr>
          <a:xfrm>
            <a:off x="2474976" y="5536696"/>
            <a:ext cx="133350" cy="136525"/>
          </a:xfrm>
          <a:custGeom>
            <a:avLst/>
            <a:gdLst/>
            <a:ahLst/>
            <a:cxnLst/>
            <a:rect l="l" t="t" r="r" b="b"/>
            <a:pathLst>
              <a:path w="133350" h="136525">
                <a:moveTo>
                  <a:pt x="0" y="0"/>
                </a:moveTo>
                <a:lnTo>
                  <a:pt x="39433" y="136398"/>
                </a:lnTo>
                <a:lnTo>
                  <a:pt x="51663" y="56007"/>
                </a:lnTo>
                <a:lnTo>
                  <a:pt x="132778" y="50292"/>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1636776" y="4472940"/>
            <a:ext cx="1150620" cy="1172210"/>
          </a:xfrm>
          <a:custGeom>
            <a:avLst/>
            <a:gdLst/>
            <a:ahLst/>
            <a:cxnLst/>
            <a:rect l="l" t="t" r="r" b="b"/>
            <a:pathLst>
              <a:path w="1150620" h="1172210">
                <a:moveTo>
                  <a:pt x="575310" y="0"/>
                </a:moveTo>
                <a:lnTo>
                  <a:pt x="528124" y="1942"/>
                </a:lnTo>
                <a:lnTo>
                  <a:pt x="481990" y="7669"/>
                </a:lnTo>
                <a:lnTo>
                  <a:pt x="437054" y="17030"/>
                </a:lnTo>
                <a:lnTo>
                  <a:pt x="393465" y="29874"/>
                </a:lnTo>
                <a:lnTo>
                  <a:pt x="351370" y="46049"/>
                </a:lnTo>
                <a:lnTo>
                  <a:pt x="310919" y="65406"/>
                </a:lnTo>
                <a:lnTo>
                  <a:pt x="272258" y="87794"/>
                </a:lnTo>
                <a:lnTo>
                  <a:pt x="235536" y="113061"/>
                </a:lnTo>
                <a:lnTo>
                  <a:pt x="200901" y="141057"/>
                </a:lnTo>
                <a:lnTo>
                  <a:pt x="168502" y="171630"/>
                </a:lnTo>
                <a:lnTo>
                  <a:pt x="138485" y="204631"/>
                </a:lnTo>
                <a:lnTo>
                  <a:pt x="110999" y="239909"/>
                </a:lnTo>
                <a:lnTo>
                  <a:pt x="86193" y="277312"/>
                </a:lnTo>
                <a:lnTo>
                  <a:pt x="64213" y="316689"/>
                </a:lnTo>
                <a:lnTo>
                  <a:pt x="45209" y="357891"/>
                </a:lnTo>
                <a:lnTo>
                  <a:pt x="29329" y="400765"/>
                </a:lnTo>
                <a:lnTo>
                  <a:pt x="16719" y="445162"/>
                </a:lnTo>
                <a:lnTo>
                  <a:pt x="7529" y="490930"/>
                </a:lnTo>
                <a:lnTo>
                  <a:pt x="1907" y="537919"/>
                </a:lnTo>
                <a:lnTo>
                  <a:pt x="0" y="585978"/>
                </a:lnTo>
                <a:lnTo>
                  <a:pt x="1907" y="634036"/>
                </a:lnTo>
                <a:lnTo>
                  <a:pt x="7529" y="681025"/>
                </a:lnTo>
                <a:lnTo>
                  <a:pt x="16719" y="726793"/>
                </a:lnTo>
                <a:lnTo>
                  <a:pt x="29329" y="771190"/>
                </a:lnTo>
                <a:lnTo>
                  <a:pt x="45209" y="814064"/>
                </a:lnTo>
                <a:lnTo>
                  <a:pt x="64213" y="855266"/>
                </a:lnTo>
                <a:lnTo>
                  <a:pt x="86193" y="894643"/>
                </a:lnTo>
                <a:lnTo>
                  <a:pt x="110999" y="932046"/>
                </a:lnTo>
                <a:lnTo>
                  <a:pt x="138485" y="967324"/>
                </a:lnTo>
                <a:lnTo>
                  <a:pt x="168502" y="1000325"/>
                </a:lnTo>
                <a:lnTo>
                  <a:pt x="200901" y="1030898"/>
                </a:lnTo>
                <a:lnTo>
                  <a:pt x="235536" y="1058894"/>
                </a:lnTo>
                <a:lnTo>
                  <a:pt x="272258" y="1084161"/>
                </a:lnTo>
                <a:lnTo>
                  <a:pt x="310919" y="1106549"/>
                </a:lnTo>
                <a:lnTo>
                  <a:pt x="351370" y="1125906"/>
                </a:lnTo>
                <a:lnTo>
                  <a:pt x="393465" y="1142081"/>
                </a:lnTo>
                <a:lnTo>
                  <a:pt x="437054" y="1154925"/>
                </a:lnTo>
                <a:lnTo>
                  <a:pt x="481990" y="1164286"/>
                </a:lnTo>
                <a:lnTo>
                  <a:pt x="528124" y="1170013"/>
                </a:lnTo>
                <a:lnTo>
                  <a:pt x="575310" y="1171956"/>
                </a:lnTo>
                <a:lnTo>
                  <a:pt x="622493" y="1170013"/>
                </a:lnTo>
                <a:lnTo>
                  <a:pt x="668626" y="1164286"/>
                </a:lnTo>
                <a:lnTo>
                  <a:pt x="713561" y="1154925"/>
                </a:lnTo>
                <a:lnTo>
                  <a:pt x="757150" y="1142081"/>
                </a:lnTo>
                <a:lnTo>
                  <a:pt x="799243" y="1125906"/>
                </a:lnTo>
                <a:lnTo>
                  <a:pt x="839695" y="1106549"/>
                </a:lnTo>
                <a:lnTo>
                  <a:pt x="878355" y="1084161"/>
                </a:lnTo>
                <a:lnTo>
                  <a:pt x="915077" y="1058894"/>
                </a:lnTo>
                <a:lnTo>
                  <a:pt x="949712" y="1030898"/>
                </a:lnTo>
                <a:lnTo>
                  <a:pt x="982113" y="1000325"/>
                </a:lnTo>
                <a:lnTo>
                  <a:pt x="1012130" y="967324"/>
                </a:lnTo>
                <a:lnTo>
                  <a:pt x="1039616" y="932046"/>
                </a:lnTo>
                <a:lnTo>
                  <a:pt x="1064423" y="894643"/>
                </a:lnTo>
                <a:lnTo>
                  <a:pt x="1086403" y="855266"/>
                </a:lnTo>
                <a:lnTo>
                  <a:pt x="1105408" y="814064"/>
                </a:lnTo>
                <a:lnTo>
                  <a:pt x="1121289" y="771190"/>
                </a:lnTo>
                <a:lnTo>
                  <a:pt x="1133899" y="726793"/>
                </a:lnTo>
                <a:lnTo>
                  <a:pt x="1143089" y="681025"/>
                </a:lnTo>
                <a:lnTo>
                  <a:pt x="1148712" y="634036"/>
                </a:lnTo>
                <a:lnTo>
                  <a:pt x="1150620" y="585978"/>
                </a:lnTo>
                <a:lnTo>
                  <a:pt x="1148712" y="537919"/>
                </a:lnTo>
                <a:lnTo>
                  <a:pt x="1143089" y="490930"/>
                </a:lnTo>
                <a:lnTo>
                  <a:pt x="1133899" y="445162"/>
                </a:lnTo>
                <a:lnTo>
                  <a:pt x="1121289" y="400765"/>
                </a:lnTo>
                <a:lnTo>
                  <a:pt x="1105408" y="357891"/>
                </a:lnTo>
                <a:lnTo>
                  <a:pt x="1086403" y="316689"/>
                </a:lnTo>
                <a:lnTo>
                  <a:pt x="1064423" y="277312"/>
                </a:lnTo>
                <a:lnTo>
                  <a:pt x="1039616" y="239909"/>
                </a:lnTo>
                <a:lnTo>
                  <a:pt x="1012130" y="204631"/>
                </a:lnTo>
                <a:lnTo>
                  <a:pt x="982113" y="171630"/>
                </a:lnTo>
                <a:lnTo>
                  <a:pt x="949712" y="141057"/>
                </a:lnTo>
                <a:lnTo>
                  <a:pt x="915077" y="113061"/>
                </a:lnTo>
                <a:lnTo>
                  <a:pt x="878355" y="87794"/>
                </a:lnTo>
                <a:lnTo>
                  <a:pt x="839695" y="65406"/>
                </a:lnTo>
                <a:lnTo>
                  <a:pt x="799243" y="46049"/>
                </a:lnTo>
                <a:lnTo>
                  <a:pt x="757150" y="29874"/>
                </a:lnTo>
                <a:lnTo>
                  <a:pt x="713561" y="17030"/>
                </a:lnTo>
                <a:lnTo>
                  <a:pt x="668626" y="7669"/>
                </a:lnTo>
                <a:lnTo>
                  <a:pt x="622493" y="1942"/>
                </a:lnTo>
                <a:lnTo>
                  <a:pt x="575310" y="0"/>
                </a:lnTo>
                <a:close/>
              </a:path>
            </a:pathLst>
          </a:custGeom>
          <a:solidFill>
            <a:srgbClr val="00C428">
              <a:alpha val="39999"/>
            </a:srgbClr>
          </a:solidFill>
        </p:spPr>
        <p:txBody>
          <a:bodyPr wrap="square" lIns="0" tIns="0" rIns="0" bIns="0" rtlCol="0"/>
          <a:lstStyle/>
          <a:p>
            <a:endParaRPr/>
          </a:p>
        </p:txBody>
      </p:sp>
      <p:sp>
        <p:nvSpPr>
          <p:cNvPr id="13" name="object 13"/>
          <p:cNvSpPr/>
          <p:nvPr/>
        </p:nvSpPr>
        <p:spPr>
          <a:xfrm>
            <a:off x="1636776" y="4472940"/>
            <a:ext cx="1150620" cy="1172210"/>
          </a:xfrm>
          <a:custGeom>
            <a:avLst/>
            <a:gdLst/>
            <a:ahLst/>
            <a:cxnLst/>
            <a:rect l="l" t="t" r="r" b="b"/>
            <a:pathLst>
              <a:path w="1150620" h="1172210">
                <a:moveTo>
                  <a:pt x="0" y="585978"/>
                </a:moveTo>
                <a:lnTo>
                  <a:pt x="1907" y="537919"/>
                </a:lnTo>
                <a:lnTo>
                  <a:pt x="7529" y="490930"/>
                </a:lnTo>
                <a:lnTo>
                  <a:pt x="16719" y="445162"/>
                </a:lnTo>
                <a:lnTo>
                  <a:pt x="29329" y="400765"/>
                </a:lnTo>
                <a:lnTo>
                  <a:pt x="45209" y="357891"/>
                </a:lnTo>
                <a:lnTo>
                  <a:pt x="64213" y="316689"/>
                </a:lnTo>
                <a:lnTo>
                  <a:pt x="86193" y="277312"/>
                </a:lnTo>
                <a:lnTo>
                  <a:pt x="110999" y="239909"/>
                </a:lnTo>
                <a:lnTo>
                  <a:pt x="138485" y="204631"/>
                </a:lnTo>
                <a:lnTo>
                  <a:pt x="168502" y="171630"/>
                </a:lnTo>
                <a:lnTo>
                  <a:pt x="200901" y="141057"/>
                </a:lnTo>
                <a:lnTo>
                  <a:pt x="235536" y="113061"/>
                </a:lnTo>
                <a:lnTo>
                  <a:pt x="272258" y="87794"/>
                </a:lnTo>
                <a:lnTo>
                  <a:pt x="310919" y="65406"/>
                </a:lnTo>
                <a:lnTo>
                  <a:pt x="351370" y="46049"/>
                </a:lnTo>
                <a:lnTo>
                  <a:pt x="393465" y="29874"/>
                </a:lnTo>
                <a:lnTo>
                  <a:pt x="437054" y="17030"/>
                </a:lnTo>
                <a:lnTo>
                  <a:pt x="481990" y="7669"/>
                </a:lnTo>
                <a:lnTo>
                  <a:pt x="528124" y="1942"/>
                </a:lnTo>
                <a:lnTo>
                  <a:pt x="575310" y="0"/>
                </a:lnTo>
                <a:lnTo>
                  <a:pt x="622493" y="1942"/>
                </a:lnTo>
                <a:lnTo>
                  <a:pt x="668626" y="7669"/>
                </a:lnTo>
                <a:lnTo>
                  <a:pt x="713561" y="17030"/>
                </a:lnTo>
                <a:lnTo>
                  <a:pt x="757150" y="29874"/>
                </a:lnTo>
                <a:lnTo>
                  <a:pt x="799243" y="46049"/>
                </a:lnTo>
                <a:lnTo>
                  <a:pt x="839695" y="65406"/>
                </a:lnTo>
                <a:lnTo>
                  <a:pt x="878355" y="87794"/>
                </a:lnTo>
                <a:lnTo>
                  <a:pt x="915077" y="113061"/>
                </a:lnTo>
                <a:lnTo>
                  <a:pt x="949712" y="141057"/>
                </a:lnTo>
                <a:lnTo>
                  <a:pt x="982113" y="171630"/>
                </a:lnTo>
                <a:lnTo>
                  <a:pt x="1012130" y="204631"/>
                </a:lnTo>
                <a:lnTo>
                  <a:pt x="1039616" y="239909"/>
                </a:lnTo>
                <a:lnTo>
                  <a:pt x="1064423" y="277312"/>
                </a:lnTo>
                <a:lnTo>
                  <a:pt x="1086403" y="316689"/>
                </a:lnTo>
                <a:lnTo>
                  <a:pt x="1105408" y="357891"/>
                </a:lnTo>
                <a:lnTo>
                  <a:pt x="1121289" y="400765"/>
                </a:lnTo>
                <a:lnTo>
                  <a:pt x="1133899" y="445162"/>
                </a:lnTo>
                <a:lnTo>
                  <a:pt x="1143089" y="490930"/>
                </a:lnTo>
                <a:lnTo>
                  <a:pt x="1148712" y="537919"/>
                </a:lnTo>
                <a:lnTo>
                  <a:pt x="1150620" y="585978"/>
                </a:lnTo>
                <a:lnTo>
                  <a:pt x="1148712" y="634036"/>
                </a:lnTo>
                <a:lnTo>
                  <a:pt x="1143089" y="681025"/>
                </a:lnTo>
                <a:lnTo>
                  <a:pt x="1133899" y="726793"/>
                </a:lnTo>
                <a:lnTo>
                  <a:pt x="1121289" y="771190"/>
                </a:lnTo>
                <a:lnTo>
                  <a:pt x="1105408" y="814064"/>
                </a:lnTo>
                <a:lnTo>
                  <a:pt x="1086403" y="855266"/>
                </a:lnTo>
                <a:lnTo>
                  <a:pt x="1064423" y="894643"/>
                </a:lnTo>
                <a:lnTo>
                  <a:pt x="1039616" y="932046"/>
                </a:lnTo>
                <a:lnTo>
                  <a:pt x="1012130" y="967324"/>
                </a:lnTo>
                <a:lnTo>
                  <a:pt x="982113" y="1000325"/>
                </a:lnTo>
                <a:lnTo>
                  <a:pt x="949712" y="1030898"/>
                </a:lnTo>
                <a:lnTo>
                  <a:pt x="915077" y="1058894"/>
                </a:lnTo>
                <a:lnTo>
                  <a:pt x="878355" y="1084161"/>
                </a:lnTo>
                <a:lnTo>
                  <a:pt x="839695" y="1106549"/>
                </a:lnTo>
                <a:lnTo>
                  <a:pt x="799243" y="1125906"/>
                </a:lnTo>
                <a:lnTo>
                  <a:pt x="757150" y="1142081"/>
                </a:lnTo>
                <a:lnTo>
                  <a:pt x="713561" y="1154925"/>
                </a:lnTo>
                <a:lnTo>
                  <a:pt x="668626" y="1164286"/>
                </a:lnTo>
                <a:lnTo>
                  <a:pt x="622493" y="1170013"/>
                </a:lnTo>
                <a:lnTo>
                  <a:pt x="575310" y="1171956"/>
                </a:lnTo>
                <a:lnTo>
                  <a:pt x="528124" y="1170013"/>
                </a:lnTo>
                <a:lnTo>
                  <a:pt x="481990" y="1164286"/>
                </a:lnTo>
                <a:lnTo>
                  <a:pt x="437054" y="1154925"/>
                </a:lnTo>
                <a:lnTo>
                  <a:pt x="393465" y="1142081"/>
                </a:lnTo>
                <a:lnTo>
                  <a:pt x="351370" y="1125906"/>
                </a:lnTo>
                <a:lnTo>
                  <a:pt x="310919" y="1106549"/>
                </a:lnTo>
                <a:lnTo>
                  <a:pt x="272258" y="1084161"/>
                </a:lnTo>
                <a:lnTo>
                  <a:pt x="235536" y="1058894"/>
                </a:lnTo>
                <a:lnTo>
                  <a:pt x="200901" y="1030898"/>
                </a:lnTo>
                <a:lnTo>
                  <a:pt x="168502" y="1000325"/>
                </a:lnTo>
                <a:lnTo>
                  <a:pt x="138485" y="967324"/>
                </a:lnTo>
                <a:lnTo>
                  <a:pt x="110999" y="932046"/>
                </a:lnTo>
                <a:lnTo>
                  <a:pt x="86193" y="894643"/>
                </a:lnTo>
                <a:lnTo>
                  <a:pt x="64213" y="855266"/>
                </a:lnTo>
                <a:lnTo>
                  <a:pt x="45209" y="814064"/>
                </a:lnTo>
                <a:lnTo>
                  <a:pt x="29329" y="771190"/>
                </a:lnTo>
                <a:lnTo>
                  <a:pt x="16719" y="726793"/>
                </a:lnTo>
                <a:lnTo>
                  <a:pt x="7529" y="681025"/>
                </a:lnTo>
                <a:lnTo>
                  <a:pt x="1907" y="634036"/>
                </a:lnTo>
                <a:lnTo>
                  <a:pt x="0" y="585978"/>
                </a:lnTo>
                <a:close/>
              </a:path>
            </a:pathLst>
          </a:custGeom>
          <a:ln w="9144">
            <a:solidFill>
              <a:srgbClr val="000000"/>
            </a:solidFill>
          </a:ln>
        </p:spPr>
        <p:txBody>
          <a:bodyPr wrap="square" lIns="0" tIns="0" rIns="0" bIns="0" rtlCol="0"/>
          <a:lstStyle/>
          <a:p>
            <a:endParaRPr/>
          </a:p>
        </p:txBody>
      </p:sp>
      <p:sp>
        <p:nvSpPr>
          <p:cNvPr id="14" name="object 14"/>
          <p:cNvSpPr/>
          <p:nvPr/>
        </p:nvSpPr>
        <p:spPr>
          <a:xfrm>
            <a:off x="2159507" y="5004815"/>
            <a:ext cx="106680" cy="10820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2097023" y="4479035"/>
            <a:ext cx="1193800" cy="1160145"/>
          </a:xfrm>
          <a:custGeom>
            <a:avLst/>
            <a:gdLst/>
            <a:ahLst/>
            <a:cxnLst/>
            <a:rect l="l" t="t" r="r" b="b"/>
            <a:pathLst>
              <a:path w="1193800" h="1160145">
                <a:moveTo>
                  <a:pt x="596646" y="0"/>
                </a:moveTo>
                <a:lnTo>
                  <a:pt x="547712" y="1922"/>
                </a:lnTo>
                <a:lnTo>
                  <a:pt x="499867" y="7589"/>
                </a:lnTo>
                <a:lnTo>
                  <a:pt x="453266" y="16853"/>
                </a:lnTo>
                <a:lnTo>
                  <a:pt x="408061" y="29563"/>
                </a:lnTo>
                <a:lnTo>
                  <a:pt x="364406" y="45570"/>
                </a:lnTo>
                <a:lnTo>
                  <a:pt x="322454" y="64726"/>
                </a:lnTo>
                <a:lnTo>
                  <a:pt x="282360" y="86880"/>
                </a:lnTo>
                <a:lnTo>
                  <a:pt x="244276" y="111884"/>
                </a:lnTo>
                <a:lnTo>
                  <a:pt x="208356" y="139589"/>
                </a:lnTo>
                <a:lnTo>
                  <a:pt x="174755" y="169845"/>
                </a:lnTo>
                <a:lnTo>
                  <a:pt x="143624" y="202502"/>
                </a:lnTo>
                <a:lnTo>
                  <a:pt x="115119" y="237412"/>
                </a:lnTo>
                <a:lnTo>
                  <a:pt x="89392" y="274426"/>
                </a:lnTo>
                <a:lnTo>
                  <a:pt x="66597" y="313394"/>
                </a:lnTo>
                <a:lnTo>
                  <a:pt x="46888" y="354167"/>
                </a:lnTo>
                <a:lnTo>
                  <a:pt x="30417" y="396596"/>
                </a:lnTo>
                <a:lnTo>
                  <a:pt x="17340" y="440530"/>
                </a:lnTo>
                <a:lnTo>
                  <a:pt x="7809" y="485823"/>
                </a:lnTo>
                <a:lnTo>
                  <a:pt x="1977" y="532323"/>
                </a:lnTo>
                <a:lnTo>
                  <a:pt x="0" y="579882"/>
                </a:lnTo>
                <a:lnTo>
                  <a:pt x="1977" y="627440"/>
                </a:lnTo>
                <a:lnTo>
                  <a:pt x="7809" y="673940"/>
                </a:lnTo>
                <a:lnTo>
                  <a:pt x="17340" y="719233"/>
                </a:lnTo>
                <a:lnTo>
                  <a:pt x="30417" y="763167"/>
                </a:lnTo>
                <a:lnTo>
                  <a:pt x="46888" y="805596"/>
                </a:lnTo>
                <a:lnTo>
                  <a:pt x="66597" y="846369"/>
                </a:lnTo>
                <a:lnTo>
                  <a:pt x="89392" y="885337"/>
                </a:lnTo>
                <a:lnTo>
                  <a:pt x="115119" y="922351"/>
                </a:lnTo>
                <a:lnTo>
                  <a:pt x="143624" y="957261"/>
                </a:lnTo>
                <a:lnTo>
                  <a:pt x="174755" y="989918"/>
                </a:lnTo>
                <a:lnTo>
                  <a:pt x="208356" y="1020174"/>
                </a:lnTo>
                <a:lnTo>
                  <a:pt x="244276" y="1047879"/>
                </a:lnTo>
                <a:lnTo>
                  <a:pt x="282360" y="1072883"/>
                </a:lnTo>
                <a:lnTo>
                  <a:pt x="322454" y="1095037"/>
                </a:lnTo>
                <a:lnTo>
                  <a:pt x="364406" y="1114193"/>
                </a:lnTo>
                <a:lnTo>
                  <a:pt x="408061" y="1130200"/>
                </a:lnTo>
                <a:lnTo>
                  <a:pt x="453266" y="1142910"/>
                </a:lnTo>
                <a:lnTo>
                  <a:pt x="499867" y="1152174"/>
                </a:lnTo>
                <a:lnTo>
                  <a:pt x="547712" y="1157841"/>
                </a:lnTo>
                <a:lnTo>
                  <a:pt x="596646" y="1159764"/>
                </a:lnTo>
                <a:lnTo>
                  <a:pt x="645579" y="1157841"/>
                </a:lnTo>
                <a:lnTo>
                  <a:pt x="693424" y="1152174"/>
                </a:lnTo>
                <a:lnTo>
                  <a:pt x="740025" y="1142910"/>
                </a:lnTo>
                <a:lnTo>
                  <a:pt x="785230" y="1130200"/>
                </a:lnTo>
                <a:lnTo>
                  <a:pt x="828885" y="1114193"/>
                </a:lnTo>
                <a:lnTo>
                  <a:pt x="870837" y="1095037"/>
                </a:lnTo>
                <a:lnTo>
                  <a:pt x="910931" y="1072883"/>
                </a:lnTo>
                <a:lnTo>
                  <a:pt x="949015" y="1047879"/>
                </a:lnTo>
                <a:lnTo>
                  <a:pt x="984935" y="1020174"/>
                </a:lnTo>
                <a:lnTo>
                  <a:pt x="1018536" y="989918"/>
                </a:lnTo>
                <a:lnTo>
                  <a:pt x="1049667" y="957261"/>
                </a:lnTo>
                <a:lnTo>
                  <a:pt x="1078172" y="922351"/>
                </a:lnTo>
                <a:lnTo>
                  <a:pt x="1103899" y="885337"/>
                </a:lnTo>
                <a:lnTo>
                  <a:pt x="1126694" y="846369"/>
                </a:lnTo>
                <a:lnTo>
                  <a:pt x="1146403" y="805596"/>
                </a:lnTo>
                <a:lnTo>
                  <a:pt x="1162874" y="763167"/>
                </a:lnTo>
                <a:lnTo>
                  <a:pt x="1175951" y="719233"/>
                </a:lnTo>
                <a:lnTo>
                  <a:pt x="1185482" y="673940"/>
                </a:lnTo>
                <a:lnTo>
                  <a:pt x="1191314" y="627440"/>
                </a:lnTo>
                <a:lnTo>
                  <a:pt x="1193292" y="579882"/>
                </a:lnTo>
                <a:lnTo>
                  <a:pt x="1191314" y="532323"/>
                </a:lnTo>
                <a:lnTo>
                  <a:pt x="1185482" y="485823"/>
                </a:lnTo>
                <a:lnTo>
                  <a:pt x="1175951" y="440530"/>
                </a:lnTo>
                <a:lnTo>
                  <a:pt x="1162874" y="396596"/>
                </a:lnTo>
                <a:lnTo>
                  <a:pt x="1146403" y="354167"/>
                </a:lnTo>
                <a:lnTo>
                  <a:pt x="1126694" y="313394"/>
                </a:lnTo>
                <a:lnTo>
                  <a:pt x="1103899" y="274426"/>
                </a:lnTo>
                <a:lnTo>
                  <a:pt x="1078172" y="237412"/>
                </a:lnTo>
                <a:lnTo>
                  <a:pt x="1049667" y="202502"/>
                </a:lnTo>
                <a:lnTo>
                  <a:pt x="1018536" y="169845"/>
                </a:lnTo>
                <a:lnTo>
                  <a:pt x="984935" y="139589"/>
                </a:lnTo>
                <a:lnTo>
                  <a:pt x="949015" y="111884"/>
                </a:lnTo>
                <a:lnTo>
                  <a:pt x="910931" y="86880"/>
                </a:lnTo>
                <a:lnTo>
                  <a:pt x="870837" y="64726"/>
                </a:lnTo>
                <a:lnTo>
                  <a:pt x="828885" y="45570"/>
                </a:lnTo>
                <a:lnTo>
                  <a:pt x="785230" y="29563"/>
                </a:lnTo>
                <a:lnTo>
                  <a:pt x="740025" y="16853"/>
                </a:lnTo>
                <a:lnTo>
                  <a:pt x="693424" y="7589"/>
                </a:lnTo>
                <a:lnTo>
                  <a:pt x="645579" y="1922"/>
                </a:lnTo>
                <a:lnTo>
                  <a:pt x="596646" y="0"/>
                </a:lnTo>
                <a:close/>
              </a:path>
            </a:pathLst>
          </a:custGeom>
          <a:solidFill>
            <a:srgbClr val="CCFF33">
              <a:alpha val="39999"/>
            </a:srgbClr>
          </a:solidFill>
        </p:spPr>
        <p:txBody>
          <a:bodyPr wrap="square" lIns="0" tIns="0" rIns="0" bIns="0" rtlCol="0"/>
          <a:lstStyle/>
          <a:p>
            <a:endParaRPr/>
          </a:p>
        </p:txBody>
      </p:sp>
      <p:sp>
        <p:nvSpPr>
          <p:cNvPr id="16" name="object 16"/>
          <p:cNvSpPr/>
          <p:nvPr/>
        </p:nvSpPr>
        <p:spPr>
          <a:xfrm>
            <a:off x="2097023" y="4479035"/>
            <a:ext cx="1193800" cy="1160145"/>
          </a:xfrm>
          <a:custGeom>
            <a:avLst/>
            <a:gdLst/>
            <a:ahLst/>
            <a:cxnLst/>
            <a:rect l="l" t="t" r="r" b="b"/>
            <a:pathLst>
              <a:path w="1193800" h="1160145">
                <a:moveTo>
                  <a:pt x="0" y="579882"/>
                </a:moveTo>
                <a:lnTo>
                  <a:pt x="1977" y="532323"/>
                </a:lnTo>
                <a:lnTo>
                  <a:pt x="7809" y="485823"/>
                </a:lnTo>
                <a:lnTo>
                  <a:pt x="17340" y="440530"/>
                </a:lnTo>
                <a:lnTo>
                  <a:pt x="30417" y="396596"/>
                </a:lnTo>
                <a:lnTo>
                  <a:pt x="46888" y="354167"/>
                </a:lnTo>
                <a:lnTo>
                  <a:pt x="66597" y="313394"/>
                </a:lnTo>
                <a:lnTo>
                  <a:pt x="89392" y="274426"/>
                </a:lnTo>
                <a:lnTo>
                  <a:pt x="115119" y="237412"/>
                </a:lnTo>
                <a:lnTo>
                  <a:pt x="143624" y="202502"/>
                </a:lnTo>
                <a:lnTo>
                  <a:pt x="174755" y="169845"/>
                </a:lnTo>
                <a:lnTo>
                  <a:pt x="208356" y="139589"/>
                </a:lnTo>
                <a:lnTo>
                  <a:pt x="244276" y="111884"/>
                </a:lnTo>
                <a:lnTo>
                  <a:pt x="282360" y="86880"/>
                </a:lnTo>
                <a:lnTo>
                  <a:pt x="322454" y="64726"/>
                </a:lnTo>
                <a:lnTo>
                  <a:pt x="364406" y="45570"/>
                </a:lnTo>
                <a:lnTo>
                  <a:pt x="408061" y="29563"/>
                </a:lnTo>
                <a:lnTo>
                  <a:pt x="453266" y="16853"/>
                </a:lnTo>
                <a:lnTo>
                  <a:pt x="499867" y="7589"/>
                </a:lnTo>
                <a:lnTo>
                  <a:pt x="547712" y="1922"/>
                </a:lnTo>
                <a:lnTo>
                  <a:pt x="596646" y="0"/>
                </a:lnTo>
                <a:lnTo>
                  <a:pt x="645579" y="1922"/>
                </a:lnTo>
                <a:lnTo>
                  <a:pt x="693424" y="7589"/>
                </a:lnTo>
                <a:lnTo>
                  <a:pt x="740025" y="16853"/>
                </a:lnTo>
                <a:lnTo>
                  <a:pt x="785230" y="29563"/>
                </a:lnTo>
                <a:lnTo>
                  <a:pt x="828885" y="45570"/>
                </a:lnTo>
                <a:lnTo>
                  <a:pt x="870837" y="64726"/>
                </a:lnTo>
                <a:lnTo>
                  <a:pt x="910931" y="86880"/>
                </a:lnTo>
                <a:lnTo>
                  <a:pt x="949015" y="111884"/>
                </a:lnTo>
                <a:lnTo>
                  <a:pt x="984935" y="139589"/>
                </a:lnTo>
                <a:lnTo>
                  <a:pt x="1018536" y="169845"/>
                </a:lnTo>
                <a:lnTo>
                  <a:pt x="1049667" y="202502"/>
                </a:lnTo>
                <a:lnTo>
                  <a:pt x="1078172" y="237412"/>
                </a:lnTo>
                <a:lnTo>
                  <a:pt x="1103899" y="274426"/>
                </a:lnTo>
                <a:lnTo>
                  <a:pt x="1126694" y="313394"/>
                </a:lnTo>
                <a:lnTo>
                  <a:pt x="1146403" y="354167"/>
                </a:lnTo>
                <a:lnTo>
                  <a:pt x="1162874" y="396596"/>
                </a:lnTo>
                <a:lnTo>
                  <a:pt x="1175951" y="440530"/>
                </a:lnTo>
                <a:lnTo>
                  <a:pt x="1185482" y="485823"/>
                </a:lnTo>
                <a:lnTo>
                  <a:pt x="1191314" y="532323"/>
                </a:lnTo>
                <a:lnTo>
                  <a:pt x="1193292" y="579882"/>
                </a:lnTo>
                <a:lnTo>
                  <a:pt x="1191314" y="627440"/>
                </a:lnTo>
                <a:lnTo>
                  <a:pt x="1185482" y="673940"/>
                </a:lnTo>
                <a:lnTo>
                  <a:pt x="1175951" y="719233"/>
                </a:lnTo>
                <a:lnTo>
                  <a:pt x="1162874" y="763167"/>
                </a:lnTo>
                <a:lnTo>
                  <a:pt x="1146403" y="805596"/>
                </a:lnTo>
                <a:lnTo>
                  <a:pt x="1126694" y="846369"/>
                </a:lnTo>
                <a:lnTo>
                  <a:pt x="1103899" y="885337"/>
                </a:lnTo>
                <a:lnTo>
                  <a:pt x="1078172" y="922351"/>
                </a:lnTo>
                <a:lnTo>
                  <a:pt x="1049667" y="957261"/>
                </a:lnTo>
                <a:lnTo>
                  <a:pt x="1018536" y="989918"/>
                </a:lnTo>
                <a:lnTo>
                  <a:pt x="984935" y="1020174"/>
                </a:lnTo>
                <a:lnTo>
                  <a:pt x="949015" y="1047879"/>
                </a:lnTo>
                <a:lnTo>
                  <a:pt x="910931" y="1072883"/>
                </a:lnTo>
                <a:lnTo>
                  <a:pt x="870837" y="1095037"/>
                </a:lnTo>
                <a:lnTo>
                  <a:pt x="828885" y="1114193"/>
                </a:lnTo>
                <a:lnTo>
                  <a:pt x="785230" y="1130200"/>
                </a:lnTo>
                <a:lnTo>
                  <a:pt x="740025" y="1142910"/>
                </a:lnTo>
                <a:lnTo>
                  <a:pt x="693424" y="1152174"/>
                </a:lnTo>
                <a:lnTo>
                  <a:pt x="645579" y="1157841"/>
                </a:lnTo>
                <a:lnTo>
                  <a:pt x="596646" y="1159764"/>
                </a:lnTo>
                <a:lnTo>
                  <a:pt x="547712" y="1157841"/>
                </a:lnTo>
                <a:lnTo>
                  <a:pt x="499867" y="1152174"/>
                </a:lnTo>
                <a:lnTo>
                  <a:pt x="453266" y="1142910"/>
                </a:lnTo>
                <a:lnTo>
                  <a:pt x="408061" y="1130200"/>
                </a:lnTo>
                <a:lnTo>
                  <a:pt x="364406" y="1114193"/>
                </a:lnTo>
                <a:lnTo>
                  <a:pt x="322454" y="1095037"/>
                </a:lnTo>
                <a:lnTo>
                  <a:pt x="282360" y="1072883"/>
                </a:lnTo>
                <a:lnTo>
                  <a:pt x="244276" y="1047879"/>
                </a:lnTo>
                <a:lnTo>
                  <a:pt x="208356" y="1020174"/>
                </a:lnTo>
                <a:lnTo>
                  <a:pt x="174755" y="989918"/>
                </a:lnTo>
                <a:lnTo>
                  <a:pt x="143624" y="957261"/>
                </a:lnTo>
                <a:lnTo>
                  <a:pt x="115119" y="922351"/>
                </a:lnTo>
                <a:lnTo>
                  <a:pt x="89392" y="885337"/>
                </a:lnTo>
                <a:lnTo>
                  <a:pt x="66597" y="846369"/>
                </a:lnTo>
                <a:lnTo>
                  <a:pt x="46888" y="805596"/>
                </a:lnTo>
                <a:lnTo>
                  <a:pt x="30417" y="763167"/>
                </a:lnTo>
                <a:lnTo>
                  <a:pt x="17340" y="719233"/>
                </a:lnTo>
                <a:lnTo>
                  <a:pt x="7809" y="673940"/>
                </a:lnTo>
                <a:lnTo>
                  <a:pt x="1977" y="627440"/>
                </a:lnTo>
                <a:lnTo>
                  <a:pt x="0" y="579882"/>
                </a:lnTo>
                <a:close/>
              </a:path>
            </a:pathLst>
          </a:custGeom>
          <a:ln w="9143">
            <a:solidFill>
              <a:srgbClr val="000000"/>
            </a:solidFill>
          </a:ln>
        </p:spPr>
        <p:txBody>
          <a:bodyPr wrap="square" lIns="0" tIns="0" rIns="0" bIns="0" rtlCol="0"/>
          <a:lstStyle/>
          <a:p>
            <a:endParaRPr/>
          </a:p>
        </p:txBody>
      </p:sp>
      <p:sp>
        <p:nvSpPr>
          <p:cNvPr id="17" name="object 17"/>
          <p:cNvSpPr/>
          <p:nvPr/>
        </p:nvSpPr>
        <p:spPr>
          <a:xfrm>
            <a:off x="2641092" y="5004815"/>
            <a:ext cx="106680" cy="108204"/>
          </a:xfrm>
          <a:prstGeom prst="rect">
            <a:avLst/>
          </a:prstGeom>
          <a:blipFill>
            <a:blip r:embed="rId5" cstate="print"/>
            <a:stretch>
              <a:fillRect/>
            </a:stretch>
          </a:blipFill>
        </p:spPr>
        <p:txBody>
          <a:bodyPr wrap="square" lIns="0" tIns="0" rIns="0" bIns="0" rtlCol="0"/>
          <a:lstStyle/>
          <a:p>
            <a:endParaRPr/>
          </a:p>
        </p:txBody>
      </p:sp>
      <p:sp>
        <p:nvSpPr>
          <p:cNvPr id="18" name="object 18"/>
          <p:cNvSpPr txBox="1"/>
          <p:nvPr/>
        </p:nvSpPr>
        <p:spPr>
          <a:xfrm>
            <a:off x="1451767" y="3892734"/>
            <a:ext cx="1762760" cy="421640"/>
          </a:xfrm>
          <a:prstGeom prst="rect">
            <a:avLst/>
          </a:prstGeom>
        </p:spPr>
        <p:txBody>
          <a:bodyPr vert="horz" wrap="square" lIns="0" tIns="12700" rIns="0" bIns="0" rtlCol="0">
            <a:spAutoFit/>
          </a:bodyPr>
          <a:lstStyle/>
          <a:p>
            <a:pPr marL="387350">
              <a:lnSpc>
                <a:spcPts val="1680"/>
              </a:lnSpc>
              <a:spcBef>
                <a:spcPts val="100"/>
              </a:spcBef>
            </a:pPr>
            <a:r>
              <a:rPr sz="1400" b="1" dirty="0">
                <a:latin typeface="Meiryo UI"/>
                <a:cs typeface="Meiryo UI"/>
              </a:rPr>
              <a:t>関連意匠A</a:t>
            </a:r>
            <a:endParaRPr sz="1400">
              <a:latin typeface="Meiryo UI"/>
              <a:cs typeface="Meiryo UI"/>
            </a:endParaRPr>
          </a:p>
          <a:p>
            <a:pPr marL="12700">
              <a:lnSpc>
                <a:spcPts val="1440"/>
              </a:lnSpc>
            </a:pPr>
            <a:r>
              <a:rPr sz="1200" dirty="0">
                <a:latin typeface="Meiryo UI"/>
                <a:cs typeface="Meiryo UI"/>
              </a:rPr>
              <a:t>（本意匠</a:t>
            </a:r>
            <a:r>
              <a:rPr sz="1200" spc="5" dirty="0">
                <a:latin typeface="Meiryo UI"/>
                <a:cs typeface="Meiryo UI"/>
              </a:rPr>
              <a:t>に</a:t>
            </a:r>
            <a:r>
              <a:rPr sz="1200" dirty="0">
                <a:latin typeface="Meiryo UI"/>
                <a:cs typeface="Meiryo UI"/>
              </a:rPr>
              <a:t>類似す</a:t>
            </a:r>
            <a:r>
              <a:rPr sz="1200" spc="-5" dirty="0">
                <a:latin typeface="Meiryo UI"/>
                <a:cs typeface="Meiryo UI"/>
              </a:rPr>
              <a:t>る</a:t>
            </a:r>
            <a:r>
              <a:rPr sz="1200" dirty="0">
                <a:latin typeface="Meiryo UI"/>
                <a:cs typeface="Meiryo UI"/>
              </a:rPr>
              <a:t>意</a:t>
            </a:r>
            <a:r>
              <a:rPr sz="1200" spc="-5" dirty="0">
                <a:latin typeface="Meiryo UI"/>
                <a:cs typeface="Meiryo UI"/>
              </a:rPr>
              <a:t>匠</a:t>
            </a:r>
            <a:r>
              <a:rPr sz="1200" dirty="0">
                <a:latin typeface="Meiryo UI"/>
                <a:cs typeface="Meiryo UI"/>
              </a:rPr>
              <a:t>）</a:t>
            </a:r>
            <a:endParaRPr sz="1200">
              <a:latin typeface="Meiryo UI"/>
              <a:cs typeface="Meiryo UI"/>
            </a:endParaRPr>
          </a:p>
        </p:txBody>
      </p:sp>
      <p:sp>
        <p:nvSpPr>
          <p:cNvPr id="19" name="object 19"/>
          <p:cNvSpPr/>
          <p:nvPr/>
        </p:nvSpPr>
        <p:spPr>
          <a:xfrm>
            <a:off x="2758055" y="4587240"/>
            <a:ext cx="575310" cy="379095"/>
          </a:xfrm>
          <a:custGeom>
            <a:avLst/>
            <a:gdLst/>
            <a:ahLst/>
            <a:cxnLst/>
            <a:rect l="l" t="t" r="r" b="b"/>
            <a:pathLst>
              <a:path w="575310" h="379095">
                <a:moveTo>
                  <a:pt x="574700" y="0"/>
                </a:moveTo>
                <a:lnTo>
                  <a:pt x="0" y="378675"/>
                </a:lnTo>
              </a:path>
            </a:pathLst>
          </a:custGeom>
          <a:ln w="12700">
            <a:solidFill>
              <a:srgbClr val="000000"/>
            </a:solidFill>
          </a:ln>
        </p:spPr>
        <p:txBody>
          <a:bodyPr wrap="square" lIns="0" tIns="0" rIns="0" bIns="0" rtlCol="0"/>
          <a:lstStyle/>
          <a:p>
            <a:endParaRPr/>
          </a:p>
        </p:txBody>
      </p:sp>
      <p:sp>
        <p:nvSpPr>
          <p:cNvPr id="20" name="object 20"/>
          <p:cNvSpPr/>
          <p:nvPr/>
        </p:nvSpPr>
        <p:spPr>
          <a:xfrm>
            <a:off x="2694432" y="4884938"/>
            <a:ext cx="141605" cy="123189"/>
          </a:xfrm>
          <a:custGeom>
            <a:avLst/>
            <a:gdLst/>
            <a:ahLst/>
            <a:cxnLst/>
            <a:rect l="l" t="t" r="r" b="b"/>
            <a:pathLst>
              <a:path w="141605" h="123189">
                <a:moveTo>
                  <a:pt x="71107" y="0"/>
                </a:moveTo>
                <a:lnTo>
                  <a:pt x="0" y="122910"/>
                </a:lnTo>
                <a:lnTo>
                  <a:pt x="140982" y="106044"/>
                </a:lnTo>
                <a:lnTo>
                  <a:pt x="63626" y="80975"/>
                </a:lnTo>
                <a:lnTo>
                  <a:pt x="71107" y="0"/>
                </a:lnTo>
                <a:close/>
              </a:path>
            </a:pathLst>
          </a:custGeom>
          <a:solidFill>
            <a:srgbClr val="000000"/>
          </a:solidFill>
        </p:spPr>
        <p:txBody>
          <a:bodyPr wrap="square" lIns="0" tIns="0" rIns="0" bIns="0" rtlCol="0"/>
          <a:lstStyle/>
          <a:p>
            <a:endParaRPr/>
          </a:p>
        </p:txBody>
      </p:sp>
      <p:sp>
        <p:nvSpPr>
          <p:cNvPr id="21" name="object 21"/>
          <p:cNvSpPr/>
          <p:nvPr/>
        </p:nvSpPr>
        <p:spPr>
          <a:xfrm>
            <a:off x="2219924" y="4352544"/>
            <a:ext cx="43180" cy="587375"/>
          </a:xfrm>
          <a:custGeom>
            <a:avLst/>
            <a:gdLst/>
            <a:ahLst/>
            <a:cxnLst/>
            <a:rect l="l" t="t" r="r" b="b"/>
            <a:pathLst>
              <a:path w="43180" h="587375">
                <a:moveTo>
                  <a:pt x="42938" y="0"/>
                </a:moveTo>
                <a:lnTo>
                  <a:pt x="0" y="587235"/>
                </a:lnTo>
              </a:path>
            </a:pathLst>
          </a:custGeom>
          <a:ln w="12700">
            <a:solidFill>
              <a:srgbClr val="000000"/>
            </a:solidFill>
          </a:ln>
        </p:spPr>
        <p:txBody>
          <a:bodyPr wrap="square" lIns="0" tIns="0" rIns="0" bIns="0" rtlCol="0"/>
          <a:lstStyle/>
          <a:p>
            <a:endParaRPr/>
          </a:p>
        </p:txBody>
      </p:sp>
      <p:sp>
        <p:nvSpPr>
          <p:cNvPr id="22" name="object 22"/>
          <p:cNvSpPr/>
          <p:nvPr/>
        </p:nvSpPr>
        <p:spPr>
          <a:xfrm>
            <a:off x="2160297" y="4884478"/>
            <a:ext cx="126657" cy="131292"/>
          </a:xfrm>
          <a:prstGeom prst="rect">
            <a:avLst/>
          </a:prstGeom>
          <a:blipFill>
            <a:blip r:embed="rId6" cstate="print"/>
            <a:stretch>
              <a:fillRect/>
            </a:stretch>
          </a:blipFill>
        </p:spPr>
        <p:txBody>
          <a:bodyPr wrap="square" lIns="0" tIns="0" rIns="0" bIns="0" rtlCol="0"/>
          <a:lstStyle/>
          <a:p>
            <a:endParaRPr/>
          </a:p>
        </p:txBody>
      </p:sp>
      <p:sp>
        <p:nvSpPr>
          <p:cNvPr id="23" name="object 23"/>
          <p:cNvSpPr txBox="1"/>
          <p:nvPr/>
        </p:nvSpPr>
        <p:spPr>
          <a:xfrm>
            <a:off x="3347258" y="4155569"/>
            <a:ext cx="1168400" cy="604520"/>
          </a:xfrm>
          <a:prstGeom prst="rect">
            <a:avLst/>
          </a:prstGeom>
        </p:spPr>
        <p:txBody>
          <a:bodyPr vert="horz" wrap="square" lIns="0" tIns="12700" rIns="0" bIns="0" rtlCol="0">
            <a:spAutoFit/>
          </a:bodyPr>
          <a:lstStyle/>
          <a:p>
            <a:pPr marL="204470">
              <a:lnSpc>
                <a:spcPts val="1680"/>
              </a:lnSpc>
              <a:spcBef>
                <a:spcPts val="100"/>
              </a:spcBef>
            </a:pPr>
            <a:r>
              <a:rPr sz="1400" b="1" dirty="0">
                <a:latin typeface="Meiryo UI"/>
                <a:cs typeface="Meiryo UI"/>
              </a:rPr>
              <a:t>関連意匠B</a:t>
            </a:r>
            <a:endParaRPr sz="1400">
              <a:latin typeface="Meiryo UI"/>
              <a:cs typeface="Meiryo UI"/>
            </a:endParaRPr>
          </a:p>
          <a:p>
            <a:pPr marL="12700" marR="5080" algn="ctr">
              <a:lnSpc>
                <a:spcPts val="1440"/>
              </a:lnSpc>
              <a:spcBef>
                <a:spcPts val="50"/>
              </a:spcBef>
            </a:pPr>
            <a:r>
              <a:rPr sz="1200" dirty="0">
                <a:latin typeface="Meiryo UI"/>
                <a:cs typeface="Meiryo UI"/>
              </a:rPr>
              <a:t>（関連意匠</a:t>
            </a:r>
            <a:r>
              <a:rPr sz="1200" spc="5" dirty="0">
                <a:latin typeface="Meiryo UI"/>
                <a:cs typeface="Meiryo UI"/>
              </a:rPr>
              <a:t>に</a:t>
            </a:r>
            <a:r>
              <a:rPr sz="1200" dirty="0">
                <a:latin typeface="Meiryo UI"/>
                <a:cs typeface="Meiryo UI"/>
              </a:rPr>
              <a:t>のみ 類似す</a:t>
            </a:r>
            <a:r>
              <a:rPr sz="1200" spc="-5" dirty="0">
                <a:latin typeface="Meiryo UI"/>
                <a:cs typeface="Meiryo UI"/>
              </a:rPr>
              <a:t>る</a:t>
            </a:r>
            <a:r>
              <a:rPr sz="1200" dirty="0">
                <a:latin typeface="Meiryo UI"/>
                <a:cs typeface="Meiryo UI"/>
              </a:rPr>
              <a:t>意匠）</a:t>
            </a:r>
            <a:endParaRPr sz="1200">
              <a:latin typeface="Meiryo UI"/>
              <a:cs typeface="Meiryo UI"/>
            </a:endParaRPr>
          </a:p>
        </p:txBody>
      </p:sp>
      <p:sp>
        <p:nvSpPr>
          <p:cNvPr id="24" name="object 24"/>
          <p:cNvSpPr/>
          <p:nvPr/>
        </p:nvSpPr>
        <p:spPr>
          <a:xfrm>
            <a:off x="1860804" y="4899659"/>
            <a:ext cx="1193800" cy="1160145"/>
          </a:xfrm>
          <a:custGeom>
            <a:avLst/>
            <a:gdLst/>
            <a:ahLst/>
            <a:cxnLst/>
            <a:rect l="l" t="t" r="r" b="b"/>
            <a:pathLst>
              <a:path w="1193800" h="1160145">
                <a:moveTo>
                  <a:pt x="596646" y="0"/>
                </a:moveTo>
                <a:lnTo>
                  <a:pt x="547712" y="1922"/>
                </a:lnTo>
                <a:lnTo>
                  <a:pt x="499867" y="7589"/>
                </a:lnTo>
                <a:lnTo>
                  <a:pt x="453266" y="16853"/>
                </a:lnTo>
                <a:lnTo>
                  <a:pt x="408061" y="29563"/>
                </a:lnTo>
                <a:lnTo>
                  <a:pt x="364406" y="45570"/>
                </a:lnTo>
                <a:lnTo>
                  <a:pt x="322454" y="64726"/>
                </a:lnTo>
                <a:lnTo>
                  <a:pt x="282360" y="86880"/>
                </a:lnTo>
                <a:lnTo>
                  <a:pt x="244276" y="111884"/>
                </a:lnTo>
                <a:lnTo>
                  <a:pt x="208356" y="139589"/>
                </a:lnTo>
                <a:lnTo>
                  <a:pt x="174755" y="169845"/>
                </a:lnTo>
                <a:lnTo>
                  <a:pt x="143624" y="202502"/>
                </a:lnTo>
                <a:lnTo>
                  <a:pt x="115119" y="237412"/>
                </a:lnTo>
                <a:lnTo>
                  <a:pt x="89392" y="274426"/>
                </a:lnTo>
                <a:lnTo>
                  <a:pt x="66597" y="313394"/>
                </a:lnTo>
                <a:lnTo>
                  <a:pt x="46888" y="354167"/>
                </a:lnTo>
                <a:lnTo>
                  <a:pt x="30417" y="396596"/>
                </a:lnTo>
                <a:lnTo>
                  <a:pt x="17340" y="440530"/>
                </a:lnTo>
                <a:lnTo>
                  <a:pt x="7809" y="485823"/>
                </a:lnTo>
                <a:lnTo>
                  <a:pt x="1977" y="532323"/>
                </a:lnTo>
                <a:lnTo>
                  <a:pt x="0" y="579881"/>
                </a:lnTo>
                <a:lnTo>
                  <a:pt x="1977" y="627440"/>
                </a:lnTo>
                <a:lnTo>
                  <a:pt x="7809" y="673940"/>
                </a:lnTo>
                <a:lnTo>
                  <a:pt x="17340" y="719233"/>
                </a:lnTo>
                <a:lnTo>
                  <a:pt x="30417" y="763167"/>
                </a:lnTo>
                <a:lnTo>
                  <a:pt x="46888" y="805596"/>
                </a:lnTo>
                <a:lnTo>
                  <a:pt x="66597" y="846369"/>
                </a:lnTo>
                <a:lnTo>
                  <a:pt x="89392" y="885337"/>
                </a:lnTo>
                <a:lnTo>
                  <a:pt x="115119" y="922351"/>
                </a:lnTo>
                <a:lnTo>
                  <a:pt x="143624" y="957261"/>
                </a:lnTo>
                <a:lnTo>
                  <a:pt x="174755" y="989918"/>
                </a:lnTo>
                <a:lnTo>
                  <a:pt x="208356" y="1020174"/>
                </a:lnTo>
                <a:lnTo>
                  <a:pt x="244276" y="1047879"/>
                </a:lnTo>
                <a:lnTo>
                  <a:pt x="282360" y="1072883"/>
                </a:lnTo>
                <a:lnTo>
                  <a:pt x="322454" y="1095037"/>
                </a:lnTo>
                <a:lnTo>
                  <a:pt x="364406" y="1114193"/>
                </a:lnTo>
                <a:lnTo>
                  <a:pt x="408061" y="1130200"/>
                </a:lnTo>
                <a:lnTo>
                  <a:pt x="453266" y="1142910"/>
                </a:lnTo>
                <a:lnTo>
                  <a:pt x="499867" y="1152174"/>
                </a:lnTo>
                <a:lnTo>
                  <a:pt x="547712" y="1157841"/>
                </a:lnTo>
                <a:lnTo>
                  <a:pt x="596646" y="1159763"/>
                </a:lnTo>
                <a:lnTo>
                  <a:pt x="645579" y="1157841"/>
                </a:lnTo>
                <a:lnTo>
                  <a:pt x="693424" y="1152174"/>
                </a:lnTo>
                <a:lnTo>
                  <a:pt x="740025" y="1142910"/>
                </a:lnTo>
                <a:lnTo>
                  <a:pt x="785230" y="1130200"/>
                </a:lnTo>
                <a:lnTo>
                  <a:pt x="828885" y="1114193"/>
                </a:lnTo>
                <a:lnTo>
                  <a:pt x="870837" y="1095037"/>
                </a:lnTo>
                <a:lnTo>
                  <a:pt x="910931" y="1072883"/>
                </a:lnTo>
                <a:lnTo>
                  <a:pt x="949015" y="1047879"/>
                </a:lnTo>
                <a:lnTo>
                  <a:pt x="984935" y="1020174"/>
                </a:lnTo>
                <a:lnTo>
                  <a:pt x="1018536" y="989918"/>
                </a:lnTo>
                <a:lnTo>
                  <a:pt x="1049667" y="957261"/>
                </a:lnTo>
                <a:lnTo>
                  <a:pt x="1078172" y="922351"/>
                </a:lnTo>
                <a:lnTo>
                  <a:pt x="1103899" y="885337"/>
                </a:lnTo>
                <a:lnTo>
                  <a:pt x="1126694" y="846369"/>
                </a:lnTo>
                <a:lnTo>
                  <a:pt x="1146403" y="805596"/>
                </a:lnTo>
                <a:lnTo>
                  <a:pt x="1162874" y="763167"/>
                </a:lnTo>
                <a:lnTo>
                  <a:pt x="1175951" y="719233"/>
                </a:lnTo>
                <a:lnTo>
                  <a:pt x="1185482" y="673940"/>
                </a:lnTo>
                <a:lnTo>
                  <a:pt x="1191314" y="627440"/>
                </a:lnTo>
                <a:lnTo>
                  <a:pt x="1193292" y="579881"/>
                </a:lnTo>
                <a:lnTo>
                  <a:pt x="1191314" y="532323"/>
                </a:lnTo>
                <a:lnTo>
                  <a:pt x="1185482" y="485823"/>
                </a:lnTo>
                <a:lnTo>
                  <a:pt x="1175951" y="440530"/>
                </a:lnTo>
                <a:lnTo>
                  <a:pt x="1162874" y="396596"/>
                </a:lnTo>
                <a:lnTo>
                  <a:pt x="1146403" y="354167"/>
                </a:lnTo>
                <a:lnTo>
                  <a:pt x="1126694" y="313394"/>
                </a:lnTo>
                <a:lnTo>
                  <a:pt x="1103899" y="274426"/>
                </a:lnTo>
                <a:lnTo>
                  <a:pt x="1078172" y="237412"/>
                </a:lnTo>
                <a:lnTo>
                  <a:pt x="1049667" y="202502"/>
                </a:lnTo>
                <a:lnTo>
                  <a:pt x="1018536" y="169845"/>
                </a:lnTo>
                <a:lnTo>
                  <a:pt x="984935" y="139589"/>
                </a:lnTo>
                <a:lnTo>
                  <a:pt x="949015" y="111884"/>
                </a:lnTo>
                <a:lnTo>
                  <a:pt x="910931" y="86880"/>
                </a:lnTo>
                <a:lnTo>
                  <a:pt x="870837" y="64726"/>
                </a:lnTo>
                <a:lnTo>
                  <a:pt x="828885" y="45570"/>
                </a:lnTo>
                <a:lnTo>
                  <a:pt x="785230" y="29563"/>
                </a:lnTo>
                <a:lnTo>
                  <a:pt x="740025" y="16853"/>
                </a:lnTo>
                <a:lnTo>
                  <a:pt x="693424" y="7589"/>
                </a:lnTo>
                <a:lnTo>
                  <a:pt x="645579" y="1922"/>
                </a:lnTo>
                <a:lnTo>
                  <a:pt x="596646" y="0"/>
                </a:lnTo>
                <a:close/>
              </a:path>
            </a:pathLst>
          </a:custGeom>
          <a:solidFill>
            <a:srgbClr val="CCFF33">
              <a:alpha val="39999"/>
            </a:srgbClr>
          </a:solidFill>
        </p:spPr>
        <p:txBody>
          <a:bodyPr wrap="square" lIns="0" tIns="0" rIns="0" bIns="0" rtlCol="0"/>
          <a:lstStyle/>
          <a:p>
            <a:endParaRPr/>
          </a:p>
        </p:txBody>
      </p:sp>
      <p:sp>
        <p:nvSpPr>
          <p:cNvPr id="25" name="object 25"/>
          <p:cNvSpPr/>
          <p:nvPr/>
        </p:nvSpPr>
        <p:spPr>
          <a:xfrm>
            <a:off x="1860804" y="4899659"/>
            <a:ext cx="1193800" cy="1160145"/>
          </a:xfrm>
          <a:custGeom>
            <a:avLst/>
            <a:gdLst/>
            <a:ahLst/>
            <a:cxnLst/>
            <a:rect l="l" t="t" r="r" b="b"/>
            <a:pathLst>
              <a:path w="1193800" h="1160145">
                <a:moveTo>
                  <a:pt x="0" y="579881"/>
                </a:moveTo>
                <a:lnTo>
                  <a:pt x="1977" y="532323"/>
                </a:lnTo>
                <a:lnTo>
                  <a:pt x="7809" y="485823"/>
                </a:lnTo>
                <a:lnTo>
                  <a:pt x="17340" y="440530"/>
                </a:lnTo>
                <a:lnTo>
                  <a:pt x="30417" y="396596"/>
                </a:lnTo>
                <a:lnTo>
                  <a:pt x="46888" y="354167"/>
                </a:lnTo>
                <a:lnTo>
                  <a:pt x="66597" y="313394"/>
                </a:lnTo>
                <a:lnTo>
                  <a:pt x="89392" y="274426"/>
                </a:lnTo>
                <a:lnTo>
                  <a:pt x="115119" y="237412"/>
                </a:lnTo>
                <a:lnTo>
                  <a:pt x="143624" y="202502"/>
                </a:lnTo>
                <a:lnTo>
                  <a:pt x="174755" y="169845"/>
                </a:lnTo>
                <a:lnTo>
                  <a:pt x="208356" y="139589"/>
                </a:lnTo>
                <a:lnTo>
                  <a:pt x="244276" y="111884"/>
                </a:lnTo>
                <a:lnTo>
                  <a:pt x="282360" y="86880"/>
                </a:lnTo>
                <a:lnTo>
                  <a:pt x="322454" y="64726"/>
                </a:lnTo>
                <a:lnTo>
                  <a:pt x="364406" y="45570"/>
                </a:lnTo>
                <a:lnTo>
                  <a:pt x="408061" y="29563"/>
                </a:lnTo>
                <a:lnTo>
                  <a:pt x="453266" y="16853"/>
                </a:lnTo>
                <a:lnTo>
                  <a:pt x="499867" y="7589"/>
                </a:lnTo>
                <a:lnTo>
                  <a:pt x="547712" y="1922"/>
                </a:lnTo>
                <a:lnTo>
                  <a:pt x="596646" y="0"/>
                </a:lnTo>
                <a:lnTo>
                  <a:pt x="645579" y="1922"/>
                </a:lnTo>
                <a:lnTo>
                  <a:pt x="693424" y="7589"/>
                </a:lnTo>
                <a:lnTo>
                  <a:pt x="740025" y="16853"/>
                </a:lnTo>
                <a:lnTo>
                  <a:pt x="785230" y="29563"/>
                </a:lnTo>
                <a:lnTo>
                  <a:pt x="828885" y="45570"/>
                </a:lnTo>
                <a:lnTo>
                  <a:pt x="870837" y="64726"/>
                </a:lnTo>
                <a:lnTo>
                  <a:pt x="910931" y="86880"/>
                </a:lnTo>
                <a:lnTo>
                  <a:pt x="949015" y="111884"/>
                </a:lnTo>
                <a:lnTo>
                  <a:pt x="984935" y="139589"/>
                </a:lnTo>
                <a:lnTo>
                  <a:pt x="1018536" y="169845"/>
                </a:lnTo>
                <a:lnTo>
                  <a:pt x="1049667" y="202502"/>
                </a:lnTo>
                <a:lnTo>
                  <a:pt x="1078172" y="237412"/>
                </a:lnTo>
                <a:lnTo>
                  <a:pt x="1103899" y="274426"/>
                </a:lnTo>
                <a:lnTo>
                  <a:pt x="1126694" y="313394"/>
                </a:lnTo>
                <a:lnTo>
                  <a:pt x="1146403" y="354167"/>
                </a:lnTo>
                <a:lnTo>
                  <a:pt x="1162874" y="396596"/>
                </a:lnTo>
                <a:lnTo>
                  <a:pt x="1175951" y="440530"/>
                </a:lnTo>
                <a:lnTo>
                  <a:pt x="1185482" y="485823"/>
                </a:lnTo>
                <a:lnTo>
                  <a:pt x="1191314" y="532323"/>
                </a:lnTo>
                <a:lnTo>
                  <a:pt x="1193292" y="579881"/>
                </a:lnTo>
                <a:lnTo>
                  <a:pt x="1191314" y="627440"/>
                </a:lnTo>
                <a:lnTo>
                  <a:pt x="1185482" y="673940"/>
                </a:lnTo>
                <a:lnTo>
                  <a:pt x="1175951" y="719233"/>
                </a:lnTo>
                <a:lnTo>
                  <a:pt x="1162874" y="763167"/>
                </a:lnTo>
                <a:lnTo>
                  <a:pt x="1146403" y="805596"/>
                </a:lnTo>
                <a:lnTo>
                  <a:pt x="1126694" y="846369"/>
                </a:lnTo>
                <a:lnTo>
                  <a:pt x="1103899" y="885337"/>
                </a:lnTo>
                <a:lnTo>
                  <a:pt x="1078172" y="922351"/>
                </a:lnTo>
                <a:lnTo>
                  <a:pt x="1049667" y="957261"/>
                </a:lnTo>
                <a:lnTo>
                  <a:pt x="1018536" y="989918"/>
                </a:lnTo>
                <a:lnTo>
                  <a:pt x="984935" y="1020174"/>
                </a:lnTo>
                <a:lnTo>
                  <a:pt x="949015" y="1047879"/>
                </a:lnTo>
                <a:lnTo>
                  <a:pt x="910931" y="1072883"/>
                </a:lnTo>
                <a:lnTo>
                  <a:pt x="870837" y="1095037"/>
                </a:lnTo>
                <a:lnTo>
                  <a:pt x="828885" y="1114193"/>
                </a:lnTo>
                <a:lnTo>
                  <a:pt x="785230" y="1130200"/>
                </a:lnTo>
                <a:lnTo>
                  <a:pt x="740025" y="1142910"/>
                </a:lnTo>
                <a:lnTo>
                  <a:pt x="693424" y="1152174"/>
                </a:lnTo>
                <a:lnTo>
                  <a:pt x="645579" y="1157841"/>
                </a:lnTo>
                <a:lnTo>
                  <a:pt x="596646" y="1159763"/>
                </a:lnTo>
                <a:lnTo>
                  <a:pt x="547712" y="1157841"/>
                </a:lnTo>
                <a:lnTo>
                  <a:pt x="499867" y="1152174"/>
                </a:lnTo>
                <a:lnTo>
                  <a:pt x="453266" y="1142910"/>
                </a:lnTo>
                <a:lnTo>
                  <a:pt x="408061" y="1130200"/>
                </a:lnTo>
                <a:lnTo>
                  <a:pt x="364406" y="1114193"/>
                </a:lnTo>
                <a:lnTo>
                  <a:pt x="322454" y="1095037"/>
                </a:lnTo>
                <a:lnTo>
                  <a:pt x="282360" y="1072883"/>
                </a:lnTo>
                <a:lnTo>
                  <a:pt x="244276" y="1047879"/>
                </a:lnTo>
                <a:lnTo>
                  <a:pt x="208356" y="1020174"/>
                </a:lnTo>
                <a:lnTo>
                  <a:pt x="174755" y="989918"/>
                </a:lnTo>
                <a:lnTo>
                  <a:pt x="143624" y="957261"/>
                </a:lnTo>
                <a:lnTo>
                  <a:pt x="115119" y="922351"/>
                </a:lnTo>
                <a:lnTo>
                  <a:pt x="89392" y="885337"/>
                </a:lnTo>
                <a:lnTo>
                  <a:pt x="66597" y="846369"/>
                </a:lnTo>
                <a:lnTo>
                  <a:pt x="46888" y="805596"/>
                </a:lnTo>
                <a:lnTo>
                  <a:pt x="30417" y="763167"/>
                </a:lnTo>
                <a:lnTo>
                  <a:pt x="17340" y="719233"/>
                </a:lnTo>
                <a:lnTo>
                  <a:pt x="7809" y="673940"/>
                </a:lnTo>
                <a:lnTo>
                  <a:pt x="1977" y="627440"/>
                </a:lnTo>
                <a:lnTo>
                  <a:pt x="0" y="579881"/>
                </a:lnTo>
                <a:close/>
              </a:path>
            </a:pathLst>
          </a:custGeom>
          <a:ln w="9143">
            <a:solidFill>
              <a:srgbClr val="000000"/>
            </a:solidFill>
          </a:ln>
        </p:spPr>
        <p:txBody>
          <a:bodyPr wrap="square" lIns="0" tIns="0" rIns="0" bIns="0" rtlCol="0"/>
          <a:lstStyle/>
          <a:p>
            <a:endParaRPr/>
          </a:p>
        </p:txBody>
      </p:sp>
      <p:sp>
        <p:nvSpPr>
          <p:cNvPr id="26" name="object 26"/>
          <p:cNvSpPr/>
          <p:nvPr/>
        </p:nvSpPr>
        <p:spPr>
          <a:xfrm>
            <a:off x="2403348" y="5426964"/>
            <a:ext cx="106680" cy="106679"/>
          </a:xfrm>
          <a:prstGeom prst="rect">
            <a:avLst/>
          </a:prstGeom>
          <a:blipFill>
            <a:blip r:embed="rId7" cstate="print"/>
            <a:stretch>
              <a:fillRect/>
            </a:stretch>
          </a:blipFill>
        </p:spPr>
        <p:txBody>
          <a:bodyPr wrap="square" lIns="0" tIns="0" rIns="0" bIns="0" rtlCol="0"/>
          <a:lstStyle/>
          <a:p>
            <a:endParaRPr/>
          </a:p>
        </p:txBody>
      </p:sp>
      <p:sp>
        <p:nvSpPr>
          <p:cNvPr id="27" name="object 27"/>
          <p:cNvSpPr txBox="1"/>
          <p:nvPr/>
        </p:nvSpPr>
        <p:spPr>
          <a:xfrm>
            <a:off x="2952422" y="6065999"/>
            <a:ext cx="1168400" cy="604520"/>
          </a:xfrm>
          <a:prstGeom prst="rect">
            <a:avLst/>
          </a:prstGeom>
        </p:spPr>
        <p:txBody>
          <a:bodyPr vert="horz" wrap="square" lIns="0" tIns="12700" rIns="0" bIns="0" rtlCol="0">
            <a:spAutoFit/>
          </a:bodyPr>
          <a:lstStyle/>
          <a:p>
            <a:pPr marL="208915">
              <a:lnSpc>
                <a:spcPts val="1680"/>
              </a:lnSpc>
              <a:spcBef>
                <a:spcPts val="100"/>
              </a:spcBef>
            </a:pPr>
            <a:r>
              <a:rPr sz="1400" b="1" dirty="0">
                <a:latin typeface="Meiryo UI"/>
                <a:cs typeface="Meiryo UI"/>
              </a:rPr>
              <a:t>関連意匠C</a:t>
            </a:r>
            <a:endParaRPr sz="1400">
              <a:latin typeface="Meiryo UI"/>
              <a:cs typeface="Meiryo UI"/>
            </a:endParaRPr>
          </a:p>
          <a:p>
            <a:pPr marL="12065" marR="5080" algn="ctr">
              <a:lnSpc>
                <a:spcPts val="1440"/>
              </a:lnSpc>
              <a:spcBef>
                <a:spcPts val="50"/>
              </a:spcBef>
            </a:pPr>
            <a:r>
              <a:rPr sz="1200" dirty="0">
                <a:latin typeface="Meiryo UI"/>
                <a:cs typeface="Meiryo UI"/>
              </a:rPr>
              <a:t>（関連意匠</a:t>
            </a:r>
            <a:r>
              <a:rPr sz="1200" spc="5" dirty="0">
                <a:latin typeface="Meiryo UI"/>
                <a:cs typeface="Meiryo UI"/>
              </a:rPr>
              <a:t>に</a:t>
            </a:r>
            <a:r>
              <a:rPr sz="1200" dirty="0">
                <a:latin typeface="Meiryo UI"/>
                <a:cs typeface="Meiryo UI"/>
              </a:rPr>
              <a:t>のみ 類似す</a:t>
            </a:r>
            <a:r>
              <a:rPr sz="1200" spc="-5" dirty="0">
                <a:latin typeface="Meiryo UI"/>
                <a:cs typeface="Meiryo UI"/>
              </a:rPr>
              <a:t>る</a:t>
            </a:r>
            <a:r>
              <a:rPr sz="1200" dirty="0">
                <a:latin typeface="Meiryo UI"/>
                <a:cs typeface="Meiryo UI"/>
              </a:rPr>
              <a:t>意匠）</a:t>
            </a:r>
            <a:endParaRPr sz="1200">
              <a:latin typeface="Meiryo UI"/>
              <a:cs typeface="Meiryo UI"/>
            </a:endParaRPr>
          </a:p>
        </p:txBody>
      </p:sp>
      <p:sp>
        <p:nvSpPr>
          <p:cNvPr id="28" name="object 28"/>
          <p:cNvSpPr txBox="1"/>
          <p:nvPr/>
        </p:nvSpPr>
        <p:spPr>
          <a:xfrm>
            <a:off x="4954523" y="4669535"/>
            <a:ext cx="4512945" cy="1064260"/>
          </a:xfrm>
          <a:prstGeom prst="rect">
            <a:avLst/>
          </a:prstGeom>
          <a:solidFill>
            <a:srgbClr val="B7DEE8"/>
          </a:solidFill>
        </p:spPr>
        <p:txBody>
          <a:bodyPr vert="horz" wrap="square" lIns="0" tIns="2540" rIns="0" bIns="0" rtlCol="0">
            <a:spAutoFit/>
          </a:bodyPr>
          <a:lstStyle/>
          <a:p>
            <a:pPr>
              <a:lnSpc>
                <a:spcPct val="100000"/>
              </a:lnSpc>
              <a:spcBef>
                <a:spcPts val="20"/>
              </a:spcBef>
            </a:pPr>
            <a:endParaRPr sz="1900">
              <a:latin typeface="Times New Roman"/>
              <a:cs typeface="Times New Roman"/>
            </a:endParaRPr>
          </a:p>
          <a:p>
            <a:pPr marL="200660" marR="219710">
              <a:lnSpc>
                <a:spcPct val="100000"/>
              </a:lnSpc>
            </a:pPr>
            <a:r>
              <a:rPr sz="1600" spc="-5" dirty="0">
                <a:latin typeface="Meiryo UI"/>
                <a:cs typeface="Meiryo UI"/>
              </a:rPr>
              <a:t>関連意匠</a:t>
            </a:r>
            <a:r>
              <a:rPr sz="1600" spc="-15" dirty="0">
                <a:latin typeface="Meiryo UI"/>
                <a:cs typeface="Meiryo UI"/>
              </a:rPr>
              <a:t>B</a:t>
            </a:r>
            <a:r>
              <a:rPr sz="1600" spc="-5" dirty="0">
                <a:latin typeface="Meiryo UI"/>
                <a:cs typeface="Meiryo UI"/>
              </a:rPr>
              <a:t>と関連意匠</a:t>
            </a:r>
            <a:r>
              <a:rPr sz="1600" spc="-10" dirty="0">
                <a:latin typeface="Meiryo UI"/>
                <a:cs typeface="Meiryo UI"/>
              </a:rPr>
              <a:t>C</a:t>
            </a:r>
            <a:r>
              <a:rPr sz="1600" dirty="0">
                <a:latin typeface="Meiryo UI"/>
                <a:cs typeface="Meiryo UI"/>
              </a:rPr>
              <a:t>が</a:t>
            </a:r>
            <a:r>
              <a:rPr sz="1600" spc="-10" dirty="0">
                <a:latin typeface="Meiryo UI"/>
                <a:cs typeface="Meiryo UI"/>
              </a:rPr>
              <a:t>相</a:t>
            </a:r>
            <a:r>
              <a:rPr sz="1600" spc="5" dirty="0">
                <a:latin typeface="Meiryo UI"/>
                <a:cs typeface="Meiryo UI"/>
              </a:rPr>
              <a:t>互</a:t>
            </a:r>
            <a:r>
              <a:rPr sz="1600" dirty="0">
                <a:latin typeface="Meiryo UI"/>
                <a:cs typeface="Meiryo UI"/>
              </a:rPr>
              <a:t>に</a:t>
            </a:r>
            <a:r>
              <a:rPr sz="1600" spc="-10" dirty="0">
                <a:latin typeface="Meiryo UI"/>
                <a:cs typeface="Meiryo UI"/>
              </a:rPr>
              <a:t>類</a:t>
            </a:r>
            <a:r>
              <a:rPr sz="1600" spc="5" dirty="0">
                <a:latin typeface="Meiryo UI"/>
                <a:cs typeface="Meiryo UI"/>
              </a:rPr>
              <a:t>似し</a:t>
            </a:r>
            <a:r>
              <a:rPr sz="1600" dirty="0">
                <a:latin typeface="Meiryo UI"/>
                <a:cs typeface="Meiryo UI"/>
              </a:rPr>
              <a:t>て</a:t>
            </a:r>
            <a:r>
              <a:rPr sz="1600" spc="10" dirty="0">
                <a:latin typeface="Meiryo UI"/>
                <a:cs typeface="Meiryo UI"/>
              </a:rPr>
              <a:t>い</a:t>
            </a:r>
            <a:r>
              <a:rPr sz="1600" dirty="0">
                <a:latin typeface="Meiryo UI"/>
                <a:cs typeface="Meiryo UI"/>
              </a:rPr>
              <a:t>て</a:t>
            </a:r>
            <a:r>
              <a:rPr sz="1600" spc="-10" dirty="0">
                <a:latin typeface="Meiryo UI"/>
                <a:cs typeface="Meiryo UI"/>
              </a:rPr>
              <a:t>も</a:t>
            </a:r>
            <a:r>
              <a:rPr sz="1600" spc="-5" dirty="0">
                <a:latin typeface="Meiryo UI"/>
                <a:cs typeface="Meiryo UI"/>
              </a:rPr>
              <a:t>、 第9条（先願）</a:t>
            </a:r>
            <a:r>
              <a:rPr sz="1600" dirty="0">
                <a:latin typeface="Meiryo UI"/>
                <a:cs typeface="Meiryo UI"/>
              </a:rPr>
              <a:t>の</a:t>
            </a:r>
            <a:r>
              <a:rPr sz="1600" spc="-5" dirty="0">
                <a:latin typeface="Meiryo UI"/>
                <a:cs typeface="Meiryo UI"/>
              </a:rPr>
              <a:t>規定は適用</a:t>
            </a:r>
            <a:r>
              <a:rPr sz="1600" spc="5" dirty="0">
                <a:latin typeface="Meiryo UI"/>
                <a:cs typeface="Meiryo UI"/>
              </a:rPr>
              <a:t>され</a:t>
            </a:r>
            <a:r>
              <a:rPr sz="1600" spc="-5" dirty="0">
                <a:latin typeface="Meiryo UI"/>
                <a:cs typeface="Meiryo UI"/>
              </a:rPr>
              <a:t>な</a:t>
            </a:r>
            <a:r>
              <a:rPr sz="1600" spc="10" dirty="0">
                <a:latin typeface="Meiryo UI"/>
                <a:cs typeface="Meiryo UI"/>
              </a:rPr>
              <a:t>い</a:t>
            </a:r>
            <a:r>
              <a:rPr sz="1600" spc="-5" dirty="0">
                <a:latin typeface="Meiryo UI"/>
                <a:cs typeface="Meiryo UI"/>
              </a:rPr>
              <a:t>。</a:t>
            </a:r>
            <a:endParaRPr sz="1600">
              <a:latin typeface="Meiryo UI"/>
              <a:cs typeface="Meiryo UI"/>
            </a:endParaRPr>
          </a:p>
        </p:txBody>
      </p:sp>
      <p:sp>
        <p:nvSpPr>
          <p:cNvPr id="29" name="object 29"/>
          <p:cNvSpPr/>
          <p:nvPr/>
        </p:nvSpPr>
        <p:spPr>
          <a:xfrm>
            <a:off x="4448555" y="4657344"/>
            <a:ext cx="434340" cy="1076325"/>
          </a:xfrm>
          <a:custGeom>
            <a:avLst/>
            <a:gdLst/>
            <a:ahLst/>
            <a:cxnLst/>
            <a:rect l="l" t="t" r="r" b="b"/>
            <a:pathLst>
              <a:path w="434339" h="1076325">
                <a:moveTo>
                  <a:pt x="434339" y="0"/>
                </a:moveTo>
                <a:lnTo>
                  <a:pt x="0" y="537971"/>
                </a:lnTo>
                <a:lnTo>
                  <a:pt x="434339" y="1075943"/>
                </a:lnTo>
                <a:lnTo>
                  <a:pt x="434339" y="0"/>
                </a:lnTo>
                <a:close/>
              </a:path>
            </a:pathLst>
          </a:custGeom>
          <a:solidFill>
            <a:srgbClr val="0064C8"/>
          </a:solidFill>
        </p:spPr>
        <p:txBody>
          <a:bodyPr wrap="square" lIns="0" tIns="0" rIns="0" bIns="0" rtlCol="0"/>
          <a:lstStyle/>
          <a:p>
            <a:endParaRPr/>
          </a:p>
        </p:txBody>
      </p:sp>
      <p:sp>
        <p:nvSpPr>
          <p:cNvPr id="31" name="スライド番号プレースホルダー 30"/>
          <p:cNvSpPr>
            <a:spLocks noGrp="1"/>
          </p:cNvSpPr>
          <p:nvPr>
            <p:ph type="sldNum" sz="quarter" idx="10"/>
          </p:nvPr>
        </p:nvSpPr>
        <p:spPr/>
        <p:txBody>
          <a:bodyPr/>
          <a:lstStyle/>
          <a:p>
            <a:fld id="{4BE5244A-7502-42B7-A114-6BA052EE6576}" type="slidenum">
              <a:rPr lang="ja-JP" altLang="en-US" smtClean="0"/>
              <a:pPr/>
              <a:t>21</a:t>
            </a:fld>
            <a:endParaRPr lang="en-US" altLang="ja-JP"/>
          </a:p>
        </p:txBody>
      </p:sp>
    </p:spTree>
    <p:extLst>
      <p:ext uri="{BB962C8B-B14F-4D97-AF65-F5344CB8AC3E}">
        <p14:creationId xmlns:p14="http://schemas.microsoft.com/office/powerpoint/2010/main" val="296953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9210" y="223892"/>
            <a:ext cx="8206740" cy="391160"/>
          </a:xfrm>
          <a:prstGeom prst="rect">
            <a:avLst/>
          </a:prstGeom>
        </p:spPr>
        <p:txBody>
          <a:bodyPr vert="horz" wrap="square" lIns="0" tIns="12700" rIns="0" bIns="0" rtlCol="0">
            <a:spAutoFit/>
          </a:bodyPr>
          <a:lstStyle/>
          <a:p>
            <a:pPr marL="12700">
              <a:lnSpc>
                <a:spcPct val="100000"/>
              </a:lnSpc>
              <a:spcBef>
                <a:spcPts val="100"/>
              </a:spcBef>
            </a:pPr>
            <a:r>
              <a:rPr sz="2400" b="1" dirty="0" err="1">
                <a:latin typeface="Meiryo UI"/>
                <a:cs typeface="Meiryo UI"/>
              </a:rPr>
              <a:t>関連意匠</a:t>
            </a:r>
            <a:r>
              <a:rPr sz="2400" b="1" spc="-5" dirty="0" err="1">
                <a:latin typeface="Meiryo UI"/>
                <a:cs typeface="Meiryo UI"/>
              </a:rPr>
              <a:t>が</a:t>
            </a:r>
            <a:r>
              <a:rPr sz="2400" b="1" dirty="0" err="1">
                <a:latin typeface="Meiryo UI"/>
                <a:cs typeface="Meiryo UI"/>
              </a:rPr>
              <a:t>自己</a:t>
            </a:r>
            <a:r>
              <a:rPr sz="2400" b="1" spc="-5" dirty="0" err="1">
                <a:latin typeface="Meiryo UI"/>
                <a:cs typeface="Meiryo UI"/>
              </a:rPr>
              <a:t>の</a:t>
            </a:r>
            <a:r>
              <a:rPr sz="2400" b="1" dirty="0" err="1">
                <a:latin typeface="Meiryo UI"/>
                <a:cs typeface="Meiryo UI"/>
              </a:rPr>
              <a:t>意匠</a:t>
            </a:r>
            <a:r>
              <a:rPr lang="ja-JP" altLang="en-US" sz="2400" b="1" dirty="0">
                <a:latin typeface="Meiryo UI"/>
                <a:cs typeface="Meiryo UI"/>
              </a:rPr>
              <a:t>等</a:t>
            </a:r>
            <a:r>
              <a:rPr sz="2400" b="1" dirty="0" err="1">
                <a:latin typeface="Meiryo UI"/>
                <a:cs typeface="Meiryo UI"/>
              </a:rPr>
              <a:t>に</a:t>
            </a:r>
            <a:r>
              <a:rPr sz="2400" b="1" spc="-5" dirty="0" err="1">
                <a:latin typeface="Meiryo UI"/>
                <a:cs typeface="Meiryo UI"/>
              </a:rPr>
              <a:t>よ</a:t>
            </a:r>
            <a:r>
              <a:rPr sz="2400" b="1" dirty="0" err="1">
                <a:latin typeface="Meiryo UI"/>
                <a:cs typeface="Meiryo UI"/>
              </a:rPr>
              <a:t>って拒絶</a:t>
            </a:r>
            <a:r>
              <a:rPr sz="2400" b="1" spc="-5" dirty="0" err="1">
                <a:latin typeface="Meiryo UI"/>
                <a:cs typeface="Meiryo UI"/>
              </a:rPr>
              <a:t>さ</a:t>
            </a:r>
            <a:r>
              <a:rPr sz="2400" b="1" spc="-10" dirty="0" err="1">
                <a:latin typeface="Meiryo UI"/>
                <a:cs typeface="Meiryo UI"/>
              </a:rPr>
              <a:t>れ</a:t>
            </a:r>
            <a:r>
              <a:rPr sz="2400" b="1" spc="-5" dirty="0" err="1">
                <a:latin typeface="Meiryo UI"/>
                <a:cs typeface="Meiryo UI"/>
              </a:rPr>
              <a:t>な</a:t>
            </a:r>
            <a:r>
              <a:rPr sz="2400" b="1" spc="-10" dirty="0" err="1">
                <a:latin typeface="Meiryo UI"/>
                <a:cs typeface="Meiryo UI"/>
              </a:rPr>
              <a:t>い</a:t>
            </a:r>
            <a:r>
              <a:rPr sz="2400" b="1" dirty="0" err="1">
                <a:latin typeface="Meiryo UI"/>
                <a:cs typeface="Meiryo UI"/>
              </a:rPr>
              <a:t>ため</a:t>
            </a:r>
            <a:r>
              <a:rPr sz="2400" b="1" spc="-10" dirty="0" err="1">
                <a:latin typeface="Meiryo UI"/>
                <a:cs typeface="Meiryo UI"/>
              </a:rPr>
              <a:t>の</a:t>
            </a:r>
            <a:r>
              <a:rPr sz="2400" b="1" dirty="0" err="1">
                <a:latin typeface="Meiryo UI"/>
                <a:cs typeface="Meiryo UI"/>
              </a:rPr>
              <a:t>措置</a:t>
            </a:r>
            <a:r>
              <a:rPr sz="2400" b="1" dirty="0">
                <a:latin typeface="Meiryo UI"/>
                <a:cs typeface="Meiryo UI"/>
              </a:rPr>
              <a:t>②</a:t>
            </a:r>
            <a:endParaRPr sz="2400" dirty="0">
              <a:latin typeface="Meiryo UI"/>
              <a:cs typeface="Meiryo UI"/>
            </a:endParaRPr>
          </a:p>
        </p:txBody>
      </p:sp>
      <p:sp>
        <p:nvSpPr>
          <p:cNvPr id="4" name="object 4"/>
          <p:cNvSpPr txBox="1"/>
          <p:nvPr/>
        </p:nvSpPr>
        <p:spPr>
          <a:xfrm>
            <a:off x="199644" y="765048"/>
            <a:ext cx="9507220" cy="1032334"/>
          </a:xfrm>
          <a:prstGeom prst="rect">
            <a:avLst/>
          </a:prstGeom>
          <a:solidFill>
            <a:srgbClr val="99D6EC"/>
          </a:solidFill>
        </p:spPr>
        <p:txBody>
          <a:bodyPr vert="horz" wrap="square" lIns="0" tIns="107950" rIns="0" bIns="0" rtlCol="0">
            <a:spAutoFit/>
          </a:bodyPr>
          <a:lstStyle/>
          <a:p>
            <a:pPr marL="558800" marR="245110" indent="-342900">
              <a:lnSpc>
                <a:spcPct val="100000"/>
              </a:lnSpc>
              <a:spcBef>
                <a:spcPts val="850"/>
              </a:spcBef>
              <a:buClr>
                <a:srgbClr val="002060"/>
              </a:buClr>
              <a:buFont typeface="Wingdings"/>
              <a:buChar char=""/>
              <a:tabLst>
                <a:tab pos="558800" algn="l"/>
                <a:tab pos="559435" algn="l"/>
              </a:tabLst>
            </a:pPr>
            <a:r>
              <a:rPr sz="2000" b="1" dirty="0" err="1">
                <a:solidFill>
                  <a:srgbClr val="FF0000"/>
                </a:solidFill>
                <a:latin typeface="Meiryo UI"/>
                <a:cs typeface="Meiryo UI"/>
              </a:rPr>
              <a:t>基礎意匠及び基礎意</a:t>
            </a:r>
            <a:r>
              <a:rPr sz="2000" b="1" spc="-15" dirty="0" err="1">
                <a:solidFill>
                  <a:srgbClr val="FF0000"/>
                </a:solidFill>
                <a:latin typeface="Meiryo UI"/>
                <a:cs typeface="Meiryo UI"/>
              </a:rPr>
              <a:t>匠</a:t>
            </a:r>
            <a:r>
              <a:rPr lang="ja-JP" altLang="en-US" sz="2000" b="1" spc="-15" dirty="0" err="1">
                <a:solidFill>
                  <a:srgbClr val="FF0000"/>
                </a:solidFill>
                <a:latin typeface="Meiryo UI" panose="020B0604030504040204" pitchFamily="50" charset="-128"/>
                <a:ea typeface="Meiryo UI" panose="020B0604030504040204" pitchFamily="50" charset="-128"/>
                <a:cs typeface="Meiryo UI"/>
              </a:rPr>
              <a:t>が共</a:t>
            </a:r>
            <a:r>
              <a:rPr lang="ja-JP" altLang="en-US" sz="2000" b="1" spc="-15" dirty="0">
                <a:solidFill>
                  <a:srgbClr val="FF0000"/>
                </a:solidFill>
                <a:latin typeface="Meiryo UI" panose="020B0604030504040204" pitchFamily="50" charset="-128"/>
                <a:ea typeface="Meiryo UI" panose="020B0604030504040204" pitchFamily="50" charset="-128"/>
                <a:cs typeface="Meiryo UI"/>
              </a:rPr>
              <a:t>通する他の</a:t>
            </a:r>
            <a:r>
              <a:rPr sz="2000" b="1" dirty="0" err="1">
                <a:solidFill>
                  <a:srgbClr val="FF0000"/>
                </a:solidFill>
                <a:latin typeface="Meiryo UI"/>
                <a:cs typeface="Meiryo UI"/>
              </a:rPr>
              <a:t>関連</a:t>
            </a:r>
            <a:r>
              <a:rPr sz="2000" b="1" spc="-15" dirty="0" err="1">
                <a:solidFill>
                  <a:srgbClr val="FF0000"/>
                </a:solidFill>
                <a:latin typeface="Meiryo UI"/>
                <a:cs typeface="Meiryo UI"/>
              </a:rPr>
              <a:t>意</a:t>
            </a:r>
            <a:r>
              <a:rPr sz="2000" b="1" dirty="0" err="1">
                <a:solidFill>
                  <a:srgbClr val="FF0000"/>
                </a:solidFill>
                <a:latin typeface="Meiryo UI"/>
                <a:cs typeface="Meiryo UI"/>
              </a:rPr>
              <a:t>匠</a:t>
            </a:r>
            <a:r>
              <a:rPr sz="2000" b="1" spc="-5" dirty="0" err="1">
                <a:solidFill>
                  <a:srgbClr val="FF0000"/>
                </a:solidFill>
                <a:latin typeface="Meiryo UI"/>
                <a:cs typeface="Meiryo UI"/>
              </a:rPr>
              <a:t>の</a:t>
            </a:r>
            <a:r>
              <a:rPr sz="2000" b="1" dirty="0" err="1">
                <a:solidFill>
                  <a:srgbClr val="FF0000"/>
                </a:solidFill>
                <a:latin typeface="Meiryo UI"/>
                <a:cs typeface="Meiryo UI"/>
              </a:rPr>
              <a:t>意</a:t>
            </a:r>
            <a:r>
              <a:rPr sz="2000" b="1" spc="-15" dirty="0" err="1">
                <a:solidFill>
                  <a:srgbClr val="FF0000"/>
                </a:solidFill>
                <a:latin typeface="Meiryo UI"/>
                <a:cs typeface="Meiryo UI"/>
              </a:rPr>
              <a:t>匠</a:t>
            </a:r>
            <a:r>
              <a:rPr sz="2000" b="1" dirty="0" err="1">
                <a:solidFill>
                  <a:srgbClr val="FF0000"/>
                </a:solidFill>
                <a:latin typeface="Meiryo UI"/>
                <a:cs typeface="Meiryo UI"/>
              </a:rPr>
              <a:t>公報</a:t>
            </a:r>
            <a:r>
              <a:rPr sz="2000" b="1" spc="-15" dirty="0" err="1">
                <a:solidFill>
                  <a:srgbClr val="FF0000"/>
                </a:solidFill>
                <a:latin typeface="Meiryo UI"/>
                <a:cs typeface="Meiryo UI"/>
              </a:rPr>
              <a:t>、</a:t>
            </a:r>
            <a:r>
              <a:rPr sz="2000" b="1" spc="-10" dirty="0" err="1">
                <a:solidFill>
                  <a:srgbClr val="FF0000"/>
                </a:solidFill>
                <a:latin typeface="Meiryo UI"/>
                <a:cs typeface="Meiryo UI"/>
              </a:rPr>
              <a:t>そ</a:t>
            </a:r>
            <a:r>
              <a:rPr sz="2000" b="1" dirty="0" err="1">
                <a:solidFill>
                  <a:srgbClr val="FF0000"/>
                </a:solidFill>
                <a:latin typeface="Meiryo UI"/>
                <a:cs typeface="Meiryo UI"/>
              </a:rPr>
              <a:t>れ</a:t>
            </a:r>
            <a:r>
              <a:rPr sz="2000" b="1" spc="-10" dirty="0" err="1">
                <a:solidFill>
                  <a:srgbClr val="FF0000"/>
                </a:solidFill>
                <a:latin typeface="Meiryo UI"/>
                <a:cs typeface="Meiryo UI"/>
              </a:rPr>
              <a:t>ら</a:t>
            </a:r>
            <a:r>
              <a:rPr sz="2000" b="1" spc="-15" dirty="0" err="1">
                <a:solidFill>
                  <a:srgbClr val="FF0000"/>
                </a:solidFill>
                <a:latin typeface="Meiryo UI"/>
                <a:cs typeface="Meiryo UI"/>
              </a:rPr>
              <a:t>意</a:t>
            </a:r>
            <a:r>
              <a:rPr sz="2000" b="1" dirty="0" err="1">
                <a:solidFill>
                  <a:srgbClr val="FF0000"/>
                </a:solidFill>
                <a:latin typeface="Meiryo UI"/>
                <a:cs typeface="Meiryo UI"/>
              </a:rPr>
              <a:t>匠</a:t>
            </a:r>
            <a:r>
              <a:rPr sz="2000" b="1" spc="-15" dirty="0" err="1">
                <a:solidFill>
                  <a:srgbClr val="FF0000"/>
                </a:solidFill>
                <a:latin typeface="Meiryo UI"/>
                <a:cs typeface="Meiryo UI"/>
              </a:rPr>
              <a:t>に</a:t>
            </a:r>
            <a:r>
              <a:rPr sz="2000" b="1" dirty="0" err="1">
                <a:solidFill>
                  <a:srgbClr val="FF0000"/>
                </a:solidFill>
                <a:latin typeface="Meiryo UI"/>
                <a:cs typeface="Meiryo UI"/>
              </a:rPr>
              <a:t>類似</a:t>
            </a:r>
            <a:r>
              <a:rPr sz="2000" b="1" spc="-15" dirty="0" err="1">
                <a:solidFill>
                  <a:srgbClr val="FF0000"/>
                </a:solidFill>
                <a:latin typeface="Meiryo UI"/>
                <a:cs typeface="Meiryo UI"/>
              </a:rPr>
              <a:t>す</a:t>
            </a:r>
            <a:r>
              <a:rPr sz="2000" b="1" dirty="0" err="1">
                <a:solidFill>
                  <a:srgbClr val="FF0000"/>
                </a:solidFill>
                <a:latin typeface="Meiryo UI"/>
                <a:cs typeface="Meiryo UI"/>
              </a:rPr>
              <a:t>る</a:t>
            </a:r>
            <a:r>
              <a:rPr sz="2000" b="1" dirty="0">
                <a:solidFill>
                  <a:srgbClr val="FF0000"/>
                </a:solidFill>
                <a:latin typeface="Meiryo UI"/>
                <a:cs typeface="Meiryo UI"/>
              </a:rPr>
              <a:t> 自己</a:t>
            </a:r>
            <a:r>
              <a:rPr sz="2000" b="1" spc="-5" dirty="0">
                <a:solidFill>
                  <a:srgbClr val="FF0000"/>
                </a:solidFill>
                <a:latin typeface="Meiryo UI"/>
                <a:cs typeface="Meiryo UI"/>
              </a:rPr>
              <a:t>の</a:t>
            </a:r>
            <a:r>
              <a:rPr sz="2000" b="1" dirty="0">
                <a:solidFill>
                  <a:srgbClr val="FF0000"/>
                </a:solidFill>
                <a:latin typeface="Meiryo UI"/>
                <a:cs typeface="Meiryo UI"/>
              </a:rPr>
              <a:t>実施製品</a:t>
            </a:r>
            <a:r>
              <a:rPr sz="2000" dirty="0">
                <a:latin typeface="Meiryo UI"/>
                <a:cs typeface="Meiryo UI"/>
              </a:rPr>
              <a:t>などは、関連</a:t>
            </a:r>
            <a:r>
              <a:rPr sz="2000" spc="-15" dirty="0">
                <a:latin typeface="Meiryo UI"/>
                <a:cs typeface="Meiryo UI"/>
              </a:rPr>
              <a:t>意</a:t>
            </a:r>
            <a:r>
              <a:rPr sz="2000" dirty="0">
                <a:latin typeface="Meiryo UI"/>
                <a:cs typeface="Meiryo UI"/>
              </a:rPr>
              <a:t>匠出</a:t>
            </a:r>
            <a:r>
              <a:rPr sz="2000" spc="-15" dirty="0">
                <a:latin typeface="Meiryo UI"/>
                <a:cs typeface="Meiryo UI"/>
              </a:rPr>
              <a:t>願</a:t>
            </a:r>
            <a:r>
              <a:rPr sz="2000" spc="-5" dirty="0">
                <a:latin typeface="Meiryo UI"/>
                <a:cs typeface="Meiryo UI"/>
              </a:rPr>
              <a:t>の</a:t>
            </a:r>
            <a:r>
              <a:rPr sz="2000" dirty="0">
                <a:latin typeface="Meiryo UI"/>
                <a:cs typeface="Meiryo UI"/>
              </a:rPr>
              <a:t>審査</a:t>
            </a:r>
            <a:r>
              <a:rPr sz="2000" spc="-5" dirty="0">
                <a:latin typeface="Meiryo UI"/>
                <a:cs typeface="Meiryo UI"/>
              </a:rPr>
              <a:t>における</a:t>
            </a:r>
            <a:r>
              <a:rPr sz="2000" dirty="0">
                <a:latin typeface="Meiryo UI"/>
                <a:cs typeface="Meiryo UI"/>
              </a:rPr>
              <a:t>第３条第</a:t>
            </a:r>
            <a:r>
              <a:rPr sz="2000" spc="-15" dirty="0">
                <a:latin typeface="Meiryo UI"/>
                <a:cs typeface="Meiryo UI"/>
              </a:rPr>
              <a:t>1</a:t>
            </a:r>
            <a:r>
              <a:rPr sz="2000" dirty="0">
                <a:latin typeface="Meiryo UI"/>
                <a:cs typeface="Meiryo UI"/>
              </a:rPr>
              <a:t>項</a:t>
            </a:r>
            <a:r>
              <a:rPr sz="2000" spc="-15" dirty="0">
                <a:latin typeface="Meiryo UI"/>
                <a:cs typeface="Meiryo UI"/>
              </a:rPr>
              <a:t>（</a:t>
            </a:r>
            <a:r>
              <a:rPr sz="2000" dirty="0">
                <a:latin typeface="Meiryo UI"/>
                <a:cs typeface="Meiryo UI"/>
              </a:rPr>
              <a:t>新規</a:t>
            </a:r>
            <a:r>
              <a:rPr sz="2000" spc="-15" dirty="0">
                <a:latin typeface="Meiryo UI"/>
                <a:cs typeface="Meiryo UI"/>
              </a:rPr>
              <a:t>性</a:t>
            </a:r>
            <a:r>
              <a:rPr sz="2000" dirty="0">
                <a:latin typeface="Meiryo UI"/>
                <a:cs typeface="Meiryo UI"/>
              </a:rPr>
              <a:t>）</a:t>
            </a:r>
            <a:r>
              <a:rPr sz="2000" spc="-15" dirty="0">
                <a:latin typeface="Meiryo UI"/>
                <a:cs typeface="Meiryo UI"/>
              </a:rPr>
              <a:t>、</a:t>
            </a:r>
            <a:r>
              <a:rPr sz="2000" dirty="0">
                <a:latin typeface="Meiryo UI"/>
                <a:cs typeface="Meiryo UI"/>
              </a:rPr>
              <a:t>同 条第2項（創作</a:t>
            </a:r>
            <a:r>
              <a:rPr lang="ja-JP" altLang="en-US" sz="2000" dirty="0">
                <a:latin typeface="Meiryo UI" panose="020B0604030504040204" pitchFamily="50" charset="-128"/>
                <a:ea typeface="Meiryo UI" panose="020B0604030504040204" pitchFamily="50" charset="-128"/>
                <a:cs typeface="Meiryo UI"/>
              </a:rPr>
              <a:t>非</a:t>
            </a:r>
            <a:r>
              <a:rPr sz="2000" dirty="0" err="1">
                <a:latin typeface="Meiryo UI"/>
                <a:cs typeface="Meiryo UI"/>
              </a:rPr>
              <a:t>容</a:t>
            </a:r>
            <a:r>
              <a:rPr sz="2000" spc="-15" dirty="0" err="1">
                <a:latin typeface="Meiryo UI"/>
                <a:cs typeface="Meiryo UI"/>
              </a:rPr>
              <a:t>易</a:t>
            </a:r>
            <a:r>
              <a:rPr sz="2000" dirty="0" err="1">
                <a:latin typeface="Meiryo UI"/>
                <a:cs typeface="Meiryo UI"/>
              </a:rPr>
              <a:t>性）</a:t>
            </a:r>
            <a:r>
              <a:rPr sz="2000" spc="-5" dirty="0" err="1">
                <a:latin typeface="Meiryo UI"/>
                <a:cs typeface="Meiryo UI"/>
              </a:rPr>
              <a:t>の</a:t>
            </a:r>
            <a:r>
              <a:rPr sz="2000" b="1" dirty="0" err="1">
                <a:solidFill>
                  <a:srgbClr val="FF0000"/>
                </a:solidFill>
                <a:latin typeface="Meiryo UI"/>
                <a:cs typeface="Meiryo UI"/>
              </a:rPr>
              <a:t>拒絶理由</a:t>
            </a:r>
            <a:r>
              <a:rPr sz="2000" b="1" spc="-5" dirty="0" err="1">
                <a:solidFill>
                  <a:srgbClr val="FF0000"/>
                </a:solidFill>
                <a:latin typeface="Meiryo UI"/>
                <a:cs typeface="Meiryo UI"/>
              </a:rPr>
              <a:t>の</a:t>
            </a:r>
            <a:r>
              <a:rPr sz="2000" b="1" dirty="0" err="1">
                <a:solidFill>
                  <a:srgbClr val="FF0000"/>
                </a:solidFill>
                <a:latin typeface="Meiryo UI"/>
                <a:cs typeface="Meiryo UI"/>
              </a:rPr>
              <a:t>根拠</a:t>
            </a:r>
            <a:r>
              <a:rPr sz="2000" b="1" spc="-15" dirty="0" err="1">
                <a:solidFill>
                  <a:srgbClr val="FF0000"/>
                </a:solidFill>
                <a:latin typeface="Meiryo UI"/>
                <a:cs typeface="Meiryo UI"/>
              </a:rPr>
              <a:t>資</a:t>
            </a:r>
            <a:r>
              <a:rPr sz="2000" b="1" dirty="0" err="1">
                <a:solidFill>
                  <a:srgbClr val="FF0000"/>
                </a:solidFill>
                <a:latin typeface="Meiryo UI"/>
                <a:cs typeface="Meiryo UI"/>
              </a:rPr>
              <a:t>料</a:t>
            </a:r>
            <a:r>
              <a:rPr sz="2000" b="1" spc="-5" dirty="0" err="1">
                <a:solidFill>
                  <a:srgbClr val="FF0000"/>
                </a:solidFill>
                <a:latin typeface="Meiryo UI"/>
                <a:cs typeface="Meiryo UI"/>
              </a:rPr>
              <a:t>とな</a:t>
            </a:r>
            <a:r>
              <a:rPr sz="2000" b="1" dirty="0" err="1">
                <a:solidFill>
                  <a:srgbClr val="FF0000"/>
                </a:solidFill>
                <a:latin typeface="Meiryo UI"/>
                <a:cs typeface="Meiryo UI"/>
              </a:rPr>
              <a:t>ら</a:t>
            </a:r>
            <a:r>
              <a:rPr sz="2000" b="1" spc="-5" dirty="0" err="1">
                <a:solidFill>
                  <a:srgbClr val="FF0000"/>
                </a:solidFill>
                <a:latin typeface="Meiryo UI"/>
                <a:cs typeface="Meiryo UI"/>
              </a:rPr>
              <a:t>な</a:t>
            </a:r>
            <a:r>
              <a:rPr sz="2000" b="1" dirty="0" err="1">
                <a:solidFill>
                  <a:srgbClr val="FF0000"/>
                </a:solidFill>
                <a:latin typeface="Meiryo UI"/>
                <a:cs typeface="Meiryo UI"/>
              </a:rPr>
              <a:t>い</a:t>
            </a:r>
            <a:r>
              <a:rPr sz="2000" dirty="0">
                <a:latin typeface="Meiryo UI"/>
                <a:cs typeface="Meiryo UI"/>
              </a:rPr>
              <a:t>。</a:t>
            </a:r>
          </a:p>
        </p:txBody>
      </p:sp>
      <p:sp>
        <p:nvSpPr>
          <p:cNvPr id="5" name="object 5"/>
          <p:cNvSpPr txBox="1"/>
          <p:nvPr/>
        </p:nvSpPr>
        <p:spPr>
          <a:xfrm>
            <a:off x="596102" y="2204864"/>
            <a:ext cx="8714303" cy="3213059"/>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Meiryo UI"/>
                <a:cs typeface="Meiryo UI"/>
              </a:rPr>
              <a:t>改正法第十条</a:t>
            </a:r>
            <a:endParaRPr sz="1600" dirty="0">
              <a:latin typeface="Meiryo UI"/>
              <a:cs typeface="Meiryo UI"/>
            </a:endParaRPr>
          </a:p>
          <a:p>
            <a:pPr marL="12700" marR="192405" indent="-635" algn="just">
              <a:lnSpc>
                <a:spcPct val="100000"/>
              </a:lnSpc>
            </a:pPr>
            <a:r>
              <a:rPr sz="1600" spc="-5" dirty="0">
                <a:latin typeface="Meiryo UI"/>
                <a:cs typeface="Meiryo UI"/>
              </a:rPr>
              <a:t>２</a:t>
            </a:r>
            <a:r>
              <a:rPr sz="1600" spc="484" dirty="0">
                <a:latin typeface="Meiryo UI"/>
                <a:cs typeface="Meiryo UI"/>
              </a:rPr>
              <a:t> </a:t>
            </a:r>
            <a:r>
              <a:rPr sz="1600" u="sng" spc="-5" dirty="0">
                <a:solidFill>
                  <a:srgbClr val="FF0000"/>
                </a:solidFill>
                <a:uFill>
                  <a:solidFill>
                    <a:srgbClr val="FF0000"/>
                  </a:solidFill>
                </a:uFill>
                <a:latin typeface="Meiryo UI"/>
                <a:cs typeface="Meiryo UI"/>
              </a:rPr>
              <a:t>第三条第一項第一号又は第二</a:t>
            </a:r>
            <a:r>
              <a:rPr sz="1600" u="sng" spc="5" dirty="0">
                <a:solidFill>
                  <a:srgbClr val="FF0000"/>
                </a:solidFill>
                <a:uFill>
                  <a:solidFill>
                    <a:srgbClr val="FF0000"/>
                  </a:solidFill>
                </a:uFill>
                <a:latin typeface="Meiryo UI"/>
                <a:cs typeface="Meiryo UI"/>
              </a:rPr>
              <a:t>号</a:t>
            </a:r>
            <a:r>
              <a:rPr sz="1600" u="sng" spc="-15" dirty="0">
                <a:solidFill>
                  <a:srgbClr val="FF0000"/>
                </a:solidFill>
                <a:uFill>
                  <a:solidFill>
                    <a:srgbClr val="FF0000"/>
                  </a:solidFill>
                </a:uFill>
                <a:latin typeface="Meiryo UI"/>
                <a:cs typeface="Meiryo UI"/>
              </a:rPr>
              <a:t>に</a:t>
            </a:r>
            <a:r>
              <a:rPr sz="1600" u="sng" spc="5" dirty="0">
                <a:solidFill>
                  <a:srgbClr val="FF0000"/>
                </a:solidFill>
                <a:uFill>
                  <a:solidFill>
                    <a:srgbClr val="FF0000"/>
                  </a:solidFill>
                </a:uFill>
                <a:latin typeface="Meiryo UI"/>
                <a:cs typeface="Meiryo UI"/>
              </a:rPr>
              <a:t>該</a:t>
            </a:r>
            <a:r>
              <a:rPr sz="1600" u="sng" spc="-5" dirty="0">
                <a:solidFill>
                  <a:srgbClr val="FF0000"/>
                </a:solidFill>
                <a:uFill>
                  <a:solidFill>
                    <a:srgbClr val="FF0000"/>
                  </a:solidFill>
                </a:uFill>
                <a:latin typeface="Meiryo UI"/>
                <a:cs typeface="Meiryo UI"/>
              </a:rPr>
              <a:t>当</a:t>
            </a:r>
            <a:r>
              <a:rPr sz="1600" u="sng" spc="5" dirty="0">
                <a:solidFill>
                  <a:srgbClr val="FF0000"/>
                </a:solidFill>
                <a:uFill>
                  <a:solidFill>
                    <a:srgbClr val="FF0000"/>
                  </a:solidFill>
                </a:uFill>
                <a:latin typeface="Meiryo UI"/>
                <a:cs typeface="Meiryo UI"/>
              </a:rPr>
              <a:t>す</a:t>
            </a:r>
            <a:r>
              <a:rPr sz="1600" u="sng" dirty="0">
                <a:solidFill>
                  <a:srgbClr val="FF0000"/>
                </a:solidFill>
                <a:uFill>
                  <a:solidFill>
                    <a:srgbClr val="FF0000"/>
                  </a:solidFill>
                </a:uFill>
                <a:latin typeface="Meiryo UI"/>
                <a:cs typeface="Meiryo UI"/>
              </a:rPr>
              <a:t>るに</a:t>
            </a:r>
            <a:r>
              <a:rPr sz="1600" u="sng" spc="5" dirty="0">
                <a:solidFill>
                  <a:srgbClr val="FF0000"/>
                </a:solidFill>
                <a:uFill>
                  <a:solidFill>
                    <a:srgbClr val="FF0000"/>
                  </a:solidFill>
                </a:uFill>
                <a:latin typeface="Meiryo UI"/>
                <a:cs typeface="Meiryo UI"/>
              </a:rPr>
              <a:t>至</a:t>
            </a:r>
            <a:r>
              <a:rPr sz="1600" u="sng" dirty="0">
                <a:solidFill>
                  <a:srgbClr val="FF0000"/>
                </a:solidFill>
                <a:uFill>
                  <a:solidFill>
                    <a:srgbClr val="FF0000"/>
                  </a:solidFill>
                </a:uFill>
                <a:latin typeface="Meiryo UI"/>
                <a:cs typeface="Meiryo UI"/>
              </a:rPr>
              <a:t>つた</a:t>
            </a:r>
            <a:r>
              <a:rPr sz="1600" u="sng" spc="-5" dirty="0">
                <a:solidFill>
                  <a:srgbClr val="FF0000"/>
                </a:solidFill>
                <a:uFill>
                  <a:solidFill>
                    <a:srgbClr val="FF0000"/>
                  </a:solidFill>
                </a:uFill>
                <a:latin typeface="Meiryo UI"/>
                <a:cs typeface="Meiryo UI"/>
              </a:rPr>
              <a:t>自己</a:t>
            </a:r>
            <a:r>
              <a:rPr sz="1600" u="sng" spc="10" dirty="0">
                <a:solidFill>
                  <a:srgbClr val="FF0000"/>
                </a:solidFill>
                <a:uFill>
                  <a:solidFill>
                    <a:srgbClr val="FF0000"/>
                  </a:solidFill>
                </a:uFill>
                <a:latin typeface="Meiryo UI"/>
                <a:cs typeface="Meiryo UI"/>
              </a:rPr>
              <a:t>の</a:t>
            </a:r>
            <a:r>
              <a:rPr sz="1600" u="sng" spc="-5" dirty="0">
                <a:solidFill>
                  <a:srgbClr val="FF0000"/>
                </a:solidFill>
                <a:uFill>
                  <a:solidFill>
                    <a:srgbClr val="FF0000"/>
                  </a:solidFill>
                </a:uFill>
                <a:latin typeface="Meiryo UI"/>
                <a:cs typeface="Meiryo UI"/>
              </a:rPr>
              <a:t>意匠</a:t>
            </a:r>
            <a:r>
              <a:rPr sz="1600" u="sng" spc="10" dirty="0">
                <a:solidFill>
                  <a:srgbClr val="FF0000"/>
                </a:solidFill>
                <a:uFill>
                  <a:solidFill>
                    <a:srgbClr val="FF0000"/>
                  </a:solidFill>
                </a:uFill>
                <a:latin typeface="Meiryo UI"/>
                <a:cs typeface="Meiryo UI"/>
              </a:rPr>
              <a:t>の</a:t>
            </a:r>
            <a:r>
              <a:rPr sz="1600" u="sng" spc="5" dirty="0">
                <a:solidFill>
                  <a:srgbClr val="FF0000"/>
                </a:solidFill>
                <a:uFill>
                  <a:solidFill>
                    <a:srgbClr val="FF0000"/>
                  </a:solidFill>
                </a:uFill>
                <a:latin typeface="Meiryo UI"/>
                <a:cs typeface="Meiryo UI"/>
              </a:rPr>
              <a:t>う</a:t>
            </a:r>
            <a:r>
              <a:rPr sz="1600" u="sng" spc="-10" dirty="0">
                <a:solidFill>
                  <a:srgbClr val="FF0000"/>
                </a:solidFill>
                <a:uFill>
                  <a:solidFill>
                    <a:srgbClr val="FF0000"/>
                  </a:solidFill>
                </a:uFill>
                <a:latin typeface="Meiryo UI"/>
                <a:cs typeface="Meiryo UI"/>
              </a:rPr>
              <a:t>ち</a:t>
            </a:r>
            <a:r>
              <a:rPr sz="1600" spc="5" dirty="0">
                <a:latin typeface="Meiryo UI"/>
                <a:cs typeface="Meiryo UI"/>
              </a:rPr>
              <a:t>前</a:t>
            </a:r>
            <a:r>
              <a:rPr sz="1600" spc="-5" dirty="0">
                <a:latin typeface="Meiryo UI"/>
                <a:cs typeface="Meiryo UI"/>
              </a:rPr>
              <a:t>項</a:t>
            </a:r>
            <a:r>
              <a:rPr sz="1600" dirty="0">
                <a:latin typeface="Meiryo UI"/>
                <a:cs typeface="Meiryo UI"/>
              </a:rPr>
              <a:t>の</a:t>
            </a:r>
            <a:r>
              <a:rPr sz="1600" spc="5" dirty="0">
                <a:latin typeface="Meiryo UI"/>
                <a:cs typeface="Meiryo UI"/>
              </a:rPr>
              <a:t>規定</a:t>
            </a:r>
            <a:r>
              <a:rPr sz="1600" dirty="0">
                <a:latin typeface="Meiryo UI"/>
                <a:cs typeface="Meiryo UI"/>
              </a:rPr>
              <a:t>に</a:t>
            </a:r>
            <a:r>
              <a:rPr sz="1600" spc="-10" dirty="0">
                <a:latin typeface="Meiryo UI"/>
                <a:cs typeface="Meiryo UI"/>
              </a:rPr>
              <a:t>よ</a:t>
            </a:r>
            <a:r>
              <a:rPr sz="1600" spc="10" dirty="0">
                <a:latin typeface="Meiryo UI"/>
                <a:cs typeface="Meiryo UI"/>
              </a:rPr>
              <a:t>り</a:t>
            </a:r>
            <a:r>
              <a:rPr sz="1600" spc="-5" dirty="0">
                <a:latin typeface="Meiryo UI"/>
                <a:cs typeface="Meiryo UI"/>
              </a:rPr>
              <a:t>意匠登録</a:t>
            </a:r>
            <a:r>
              <a:rPr sz="1600" spc="-10" dirty="0">
                <a:latin typeface="Meiryo UI"/>
                <a:cs typeface="Meiryo UI"/>
              </a:rPr>
              <a:t>を</a:t>
            </a:r>
            <a:r>
              <a:rPr sz="1600" spc="-5" dirty="0">
                <a:latin typeface="Meiryo UI"/>
                <a:cs typeface="Meiryo UI"/>
              </a:rPr>
              <a:t>受</a:t>
            </a:r>
            <a:r>
              <a:rPr sz="1600" dirty="0">
                <a:latin typeface="Meiryo UI"/>
                <a:cs typeface="Meiryo UI"/>
              </a:rPr>
              <a:t>け</a:t>
            </a:r>
            <a:r>
              <a:rPr sz="1600" spc="-10" dirty="0">
                <a:latin typeface="Meiryo UI"/>
                <a:cs typeface="Meiryo UI"/>
              </a:rPr>
              <a:t>よう</a:t>
            </a:r>
            <a:r>
              <a:rPr sz="1600" spc="-5" dirty="0">
                <a:latin typeface="Meiryo UI"/>
                <a:cs typeface="Meiryo UI"/>
              </a:rPr>
              <a:t>と</a:t>
            </a:r>
            <a:r>
              <a:rPr sz="1600" spc="10" dirty="0">
                <a:latin typeface="Meiryo UI"/>
                <a:cs typeface="Meiryo UI"/>
              </a:rPr>
              <a:t>す</a:t>
            </a:r>
            <a:r>
              <a:rPr sz="1600" spc="-10" dirty="0">
                <a:latin typeface="Meiryo UI"/>
                <a:cs typeface="Meiryo UI"/>
              </a:rPr>
              <a:t>る</a:t>
            </a:r>
            <a:r>
              <a:rPr sz="1600" spc="5" dirty="0">
                <a:latin typeface="Meiryo UI"/>
                <a:cs typeface="Meiryo UI"/>
              </a:rPr>
              <a:t>意</a:t>
            </a:r>
            <a:r>
              <a:rPr sz="1600" spc="-5" dirty="0">
                <a:latin typeface="Meiryo UI"/>
                <a:cs typeface="Meiryo UI"/>
              </a:rPr>
              <a:t>匠</a:t>
            </a:r>
            <a:r>
              <a:rPr sz="1600" dirty="0">
                <a:latin typeface="Meiryo UI"/>
                <a:cs typeface="Meiryo UI"/>
              </a:rPr>
              <a:t>の</a:t>
            </a:r>
            <a:r>
              <a:rPr sz="1600" u="sng" spc="5" dirty="0">
                <a:solidFill>
                  <a:srgbClr val="FF0000"/>
                </a:solidFill>
                <a:uFill>
                  <a:solidFill>
                    <a:srgbClr val="FF0000"/>
                  </a:solidFill>
                </a:uFill>
                <a:latin typeface="Meiryo UI"/>
                <a:cs typeface="Meiryo UI"/>
              </a:rPr>
              <a:t>本</a:t>
            </a:r>
            <a:r>
              <a:rPr sz="1600" u="sng" spc="-5" dirty="0">
                <a:solidFill>
                  <a:srgbClr val="FF0000"/>
                </a:solidFill>
                <a:uFill>
                  <a:solidFill>
                    <a:srgbClr val="FF0000"/>
                  </a:solidFill>
                </a:uFill>
                <a:latin typeface="Meiryo UI"/>
                <a:cs typeface="Meiryo UI"/>
              </a:rPr>
              <a:t>意匠</a:t>
            </a:r>
            <a:r>
              <a:rPr sz="1600" u="sng" spc="10" dirty="0">
                <a:solidFill>
                  <a:srgbClr val="FF0000"/>
                </a:solidFill>
                <a:uFill>
                  <a:solidFill>
                    <a:srgbClr val="FF0000"/>
                  </a:solidFill>
                </a:uFill>
                <a:latin typeface="Meiryo UI"/>
                <a:cs typeface="Meiryo UI"/>
              </a:rPr>
              <a:t>と</a:t>
            </a:r>
            <a:r>
              <a:rPr sz="1600" u="sng" spc="-5" dirty="0">
                <a:solidFill>
                  <a:srgbClr val="FF0000"/>
                </a:solidFill>
                <a:uFill>
                  <a:solidFill>
                    <a:srgbClr val="FF0000"/>
                  </a:solidFill>
                </a:uFill>
                <a:latin typeface="Meiryo UI"/>
                <a:cs typeface="Meiryo UI"/>
              </a:rPr>
              <a:t>同一</a:t>
            </a:r>
            <a:r>
              <a:rPr sz="1600" u="sng" spc="5" dirty="0">
                <a:solidFill>
                  <a:srgbClr val="FF0000"/>
                </a:solidFill>
                <a:uFill>
                  <a:solidFill>
                    <a:srgbClr val="FF0000"/>
                  </a:solidFill>
                </a:uFill>
                <a:latin typeface="Meiryo UI"/>
                <a:cs typeface="Meiryo UI"/>
              </a:rPr>
              <a:t>又</a:t>
            </a:r>
            <a:r>
              <a:rPr sz="1600" u="sng" spc="-5" dirty="0">
                <a:solidFill>
                  <a:srgbClr val="FF0000"/>
                </a:solidFill>
                <a:uFill>
                  <a:solidFill>
                    <a:srgbClr val="FF0000"/>
                  </a:solidFill>
                </a:uFill>
                <a:latin typeface="Meiryo UI"/>
                <a:cs typeface="Meiryo UI"/>
              </a:rPr>
              <a:t>は</a:t>
            </a:r>
            <a:r>
              <a:rPr sz="1600" u="sng" spc="5" dirty="0">
                <a:solidFill>
                  <a:srgbClr val="FF0000"/>
                </a:solidFill>
                <a:uFill>
                  <a:solidFill>
                    <a:srgbClr val="FF0000"/>
                  </a:solidFill>
                </a:uFill>
                <a:latin typeface="Meiryo UI"/>
                <a:cs typeface="Meiryo UI"/>
              </a:rPr>
              <a:t>類</a:t>
            </a:r>
            <a:r>
              <a:rPr sz="1600" u="sng" spc="-5" dirty="0">
                <a:solidFill>
                  <a:srgbClr val="FF0000"/>
                </a:solidFill>
                <a:uFill>
                  <a:solidFill>
                    <a:srgbClr val="FF0000"/>
                  </a:solidFill>
                </a:uFill>
                <a:latin typeface="Meiryo UI"/>
                <a:cs typeface="Meiryo UI"/>
              </a:rPr>
              <a:t>似</a:t>
            </a:r>
            <a:r>
              <a:rPr sz="1600" u="sng" spc="10" dirty="0">
                <a:solidFill>
                  <a:srgbClr val="FF0000"/>
                </a:solidFill>
                <a:uFill>
                  <a:solidFill>
                    <a:srgbClr val="FF0000"/>
                  </a:solidFill>
                </a:uFill>
                <a:latin typeface="Meiryo UI"/>
                <a:cs typeface="Meiryo UI"/>
              </a:rPr>
              <a:t>の</a:t>
            </a:r>
            <a:r>
              <a:rPr sz="1600" u="sng" spc="-10" dirty="0">
                <a:solidFill>
                  <a:srgbClr val="FF0000"/>
                </a:solidFill>
                <a:uFill>
                  <a:solidFill>
                    <a:srgbClr val="FF0000"/>
                  </a:solidFill>
                </a:uFill>
                <a:latin typeface="Meiryo UI"/>
                <a:cs typeface="Meiryo UI"/>
              </a:rPr>
              <a:t>も</a:t>
            </a:r>
            <a:r>
              <a:rPr sz="1600" u="sng" spc="10" dirty="0">
                <a:solidFill>
                  <a:srgbClr val="FF0000"/>
                </a:solidFill>
                <a:uFill>
                  <a:solidFill>
                    <a:srgbClr val="FF0000"/>
                  </a:solidFill>
                </a:uFill>
                <a:latin typeface="Meiryo UI"/>
                <a:cs typeface="Meiryo UI"/>
              </a:rPr>
              <a:t>の</a:t>
            </a:r>
            <a:r>
              <a:rPr sz="1600" u="sng" spc="5" dirty="0">
                <a:solidFill>
                  <a:srgbClr val="FF0000"/>
                </a:solidFill>
                <a:uFill>
                  <a:solidFill>
                    <a:srgbClr val="FF0000"/>
                  </a:solidFill>
                </a:uFill>
                <a:latin typeface="Meiryo UI"/>
                <a:cs typeface="Meiryo UI"/>
              </a:rPr>
              <a:t>は</a:t>
            </a:r>
            <a:r>
              <a:rPr sz="1600" u="sng" spc="-15" dirty="0">
                <a:solidFill>
                  <a:srgbClr val="FF0000"/>
                </a:solidFill>
                <a:uFill>
                  <a:solidFill>
                    <a:srgbClr val="FF0000"/>
                  </a:solidFill>
                </a:uFill>
                <a:latin typeface="Meiryo UI"/>
                <a:cs typeface="Meiryo UI"/>
              </a:rPr>
              <a:t>、</a:t>
            </a:r>
            <a:r>
              <a:rPr sz="1600" spc="-5" dirty="0">
                <a:latin typeface="Meiryo UI"/>
                <a:cs typeface="Meiryo UI"/>
              </a:rPr>
              <a:t>当</a:t>
            </a:r>
            <a:r>
              <a:rPr sz="1600" spc="5" dirty="0">
                <a:latin typeface="Meiryo UI"/>
                <a:cs typeface="Meiryo UI"/>
              </a:rPr>
              <a:t>該</a:t>
            </a:r>
            <a:r>
              <a:rPr sz="1600" spc="-5" dirty="0">
                <a:latin typeface="Meiryo UI"/>
                <a:cs typeface="Meiryo UI"/>
              </a:rPr>
              <a:t>意匠</a:t>
            </a:r>
            <a:r>
              <a:rPr sz="1600" spc="5" dirty="0">
                <a:latin typeface="Meiryo UI"/>
                <a:cs typeface="Meiryo UI"/>
              </a:rPr>
              <a:t>登録</a:t>
            </a:r>
            <a:r>
              <a:rPr sz="1600" spc="-10" dirty="0">
                <a:latin typeface="Meiryo UI"/>
                <a:cs typeface="Meiryo UI"/>
              </a:rPr>
              <a:t>を</a:t>
            </a:r>
            <a:r>
              <a:rPr sz="1600" spc="-5" dirty="0">
                <a:latin typeface="Meiryo UI"/>
                <a:cs typeface="Meiryo UI"/>
              </a:rPr>
              <a:t>受</a:t>
            </a:r>
            <a:r>
              <a:rPr sz="1600" spc="10" dirty="0">
                <a:latin typeface="Meiryo UI"/>
                <a:cs typeface="Meiryo UI"/>
              </a:rPr>
              <a:t>け</a:t>
            </a:r>
            <a:r>
              <a:rPr sz="1600" dirty="0">
                <a:latin typeface="Meiryo UI"/>
                <a:cs typeface="Meiryo UI"/>
              </a:rPr>
              <a:t>よ</a:t>
            </a:r>
            <a:r>
              <a:rPr sz="1600" spc="-10" dirty="0">
                <a:latin typeface="Meiryo UI"/>
                <a:cs typeface="Meiryo UI"/>
              </a:rPr>
              <a:t>う</a:t>
            </a:r>
            <a:r>
              <a:rPr sz="1600" spc="10" dirty="0">
                <a:latin typeface="Meiryo UI"/>
                <a:cs typeface="Meiryo UI"/>
              </a:rPr>
              <a:t>とす</a:t>
            </a:r>
            <a:r>
              <a:rPr sz="1600" spc="-10" dirty="0">
                <a:latin typeface="Meiryo UI"/>
                <a:cs typeface="Meiryo UI"/>
              </a:rPr>
              <a:t>る</a:t>
            </a:r>
            <a:r>
              <a:rPr sz="1600" spc="-5" dirty="0">
                <a:latin typeface="Meiryo UI"/>
                <a:cs typeface="Meiryo UI"/>
              </a:rPr>
              <a:t>意</a:t>
            </a:r>
            <a:r>
              <a:rPr sz="1600" spc="5" dirty="0">
                <a:latin typeface="Meiryo UI"/>
                <a:cs typeface="Meiryo UI"/>
              </a:rPr>
              <a:t>匠</a:t>
            </a:r>
            <a:r>
              <a:rPr sz="1600" spc="-5" dirty="0">
                <a:latin typeface="Meiryo UI"/>
                <a:cs typeface="Meiryo UI"/>
              </a:rPr>
              <a:t>に</a:t>
            </a:r>
            <a:r>
              <a:rPr sz="1600" spc="-10" dirty="0">
                <a:latin typeface="Meiryo UI"/>
                <a:cs typeface="Meiryo UI"/>
              </a:rPr>
              <a:t>つ</a:t>
            </a:r>
            <a:r>
              <a:rPr sz="1600" dirty="0">
                <a:latin typeface="Meiryo UI"/>
                <a:cs typeface="Meiryo UI"/>
              </a:rPr>
              <a:t>い</a:t>
            </a:r>
            <a:r>
              <a:rPr sz="1600" spc="-10" dirty="0">
                <a:latin typeface="Meiryo UI"/>
                <a:cs typeface="Meiryo UI"/>
              </a:rPr>
              <a:t>て</a:t>
            </a:r>
            <a:r>
              <a:rPr sz="1600" spc="-5" dirty="0">
                <a:latin typeface="Meiryo UI"/>
                <a:cs typeface="Meiryo UI"/>
              </a:rPr>
              <a:t>の同条＜注：</a:t>
            </a:r>
            <a:r>
              <a:rPr sz="1600" spc="5" dirty="0">
                <a:latin typeface="Meiryo UI"/>
                <a:cs typeface="Meiryo UI"/>
              </a:rPr>
              <a:t>第</a:t>
            </a:r>
            <a:r>
              <a:rPr sz="1600" spc="-5" dirty="0">
                <a:latin typeface="Meiryo UI"/>
                <a:cs typeface="Meiryo UI"/>
              </a:rPr>
              <a:t>三条</a:t>
            </a:r>
            <a:r>
              <a:rPr sz="1600" spc="5" dirty="0">
                <a:latin typeface="Meiryo UI"/>
                <a:cs typeface="Meiryo UI"/>
              </a:rPr>
              <a:t>＞</a:t>
            </a:r>
            <a:r>
              <a:rPr sz="1600" spc="-5" dirty="0">
                <a:latin typeface="Meiryo UI"/>
                <a:cs typeface="Meiryo UI"/>
              </a:rPr>
              <a:t>第一</a:t>
            </a:r>
            <a:r>
              <a:rPr sz="1600" spc="5" dirty="0">
                <a:latin typeface="Meiryo UI"/>
                <a:cs typeface="Meiryo UI"/>
              </a:rPr>
              <a:t>項</a:t>
            </a:r>
            <a:r>
              <a:rPr sz="1600" spc="-5" dirty="0">
                <a:latin typeface="Meiryo UI"/>
                <a:cs typeface="Meiryo UI"/>
              </a:rPr>
              <a:t>及び</a:t>
            </a:r>
            <a:r>
              <a:rPr sz="1600" spc="5" dirty="0">
                <a:latin typeface="Meiryo UI"/>
                <a:cs typeface="Meiryo UI"/>
              </a:rPr>
              <a:t>第</a:t>
            </a:r>
            <a:r>
              <a:rPr sz="1600" spc="-5" dirty="0">
                <a:latin typeface="Meiryo UI"/>
                <a:cs typeface="Meiryo UI"/>
              </a:rPr>
              <a:t>二項</a:t>
            </a:r>
            <a:r>
              <a:rPr sz="1600" spc="10" dirty="0">
                <a:latin typeface="Meiryo UI"/>
                <a:cs typeface="Meiryo UI"/>
              </a:rPr>
              <a:t>の</a:t>
            </a:r>
            <a:r>
              <a:rPr sz="1600" spc="-5" dirty="0">
                <a:latin typeface="Meiryo UI"/>
                <a:cs typeface="Meiryo UI"/>
              </a:rPr>
              <a:t>規定</a:t>
            </a:r>
            <a:r>
              <a:rPr sz="1600" spc="10" dirty="0">
                <a:latin typeface="Meiryo UI"/>
                <a:cs typeface="Meiryo UI"/>
              </a:rPr>
              <a:t>の</a:t>
            </a:r>
            <a:r>
              <a:rPr sz="1600" spc="-5" dirty="0">
                <a:latin typeface="Meiryo UI"/>
                <a:cs typeface="Meiryo UI"/>
              </a:rPr>
              <a:t>適</a:t>
            </a:r>
            <a:r>
              <a:rPr sz="1600" spc="5" dirty="0">
                <a:latin typeface="Meiryo UI"/>
                <a:cs typeface="Meiryo UI"/>
              </a:rPr>
              <a:t>用</a:t>
            </a:r>
            <a:r>
              <a:rPr sz="1600" dirty="0">
                <a:latin typeface="Meiryo UI"/>
                <a:cs typeface="Meiryo UI"/>
              </a:rPr>
              <a:t>につ</a:t>
            </a:r>
            <a:r>
              <a:rPr sz="1600" spc="10" dirty="0">
                <a:latin typeface="Meiryo UI"/>
                <a:cs typeface="Meiryo UI"/>
              </a:rPr>
              <a:t>い</a:t>
            </a:r>
            <a:r>
              <a:rPr sz="1600" dirty="0">
                <a:latin typeface="Meiryo UI"/>
                <a:cs typeface="Meiryo UI"/>
              </a:rPr>
              <a:t>て</a:t>
            </a:r>
            <a:r>
              <a:rPr sz="1600" spc="-5" dirty="0">
                <a:latin typeface="Meiryo UI"/>
                <a:cs typeface="Meiryo UI"/>
              </a:rPr>
              <a:t>は</a:t>
            </a:r>
            <a:r>
              <a:rPr sz="1600" dirty="0">
                <a:latin typeface="Meiryo UI"/>
                <a:cs typeface="Meiryo UI"/>
              </a:rPr>
              <a:t>、</a:t>
            </a:r>
            <a:r>
              <a:rPr sz="1600" u="sng" spc="-5" dirty="0">
                <a:solidFill>
                  <a:srgbClr val="FF0000"/>
                </a:solidFill>
                <a:uFill>
                  <a:solidFill>
                    <a:srgbClr val="FF0000"/>
                  </a:solidFill>
                </a:uFill>
                <a:latin typeface="Meiryo UI"/>
                <a:cs typeface="Meiryo UI"/>
              </a:rPr>
              <a:t>同条</a:t>
            </a:r>
            <a:r>
              <a:rPr sz="1600" u="sng" spc="5" dirty="0">
                <a:solidFill>
                  <a:srgbClr val="FF0000"/>
                </a:solidFill>
                <a:uFill>
                  <a:solidFill>
                    <a:srgbClr val="FF0000"/>
                  </a:solidFill>
                </a:uFill>
                <a:latin typeface="Meiryo UI"/>
                <a:cs typeface="Meiryo UI"/>
              </a:rPr>
              <a:t>第</a:t>
            </a:r>
            <a:r>
              <a:rPr sz="1600" u="sng" spc="-5" dirty="0">
                <a:solidFill>
                  <a:srgbClr val="FF0000"/>
                </a:solidFill>
                <a:uFill>
                  <a:solidFill>
                    <a:srgbClr val="FF0000"/>
                  </a:solidFill>
                </a:uFill>
                <a:latin typeface="Meiryo UI"/>
                <a:cs typeface="Meiryo UI"/>
              </a:rPr>
              <a:t>一項</a:t>
            </a:r>
            <a:r>
              <a:rPr sz="1600" u="sng" spc="5" dirty="0">
                <a:solidFill>
                  <a:srgbClr val="FF0000"/>
                </a:solidFill>
                <a:uFill>
                  <a:solidFill>
                    <a:srgbClr val="FF0000"/>
                  </a:solidFill>
                </a:uFill>
                <a:latin typeface="Meiryo UI"/>
                <a:cs typeface="Meiryo UI"/>
              </a:rPr>
              <a:t>第</a:t>
            </a:r>
            <a:r>
              <a:rPr sz="1600" u="sng" spc="-5" dirty="0">
                <a:solidFill>
                  <a:srgbClr val="FF0000"/>
                </a:solidFill>
                <a:uFill>
                  <a:solidFill>
                    <a:srgbClr val="FF0000"/>
                  </a:solidFill>
                </a:uFill>
                <a:latin typeface="Meiryo UI"/>
                <a:cs typeface="Meiryo UI"/>
              </a:rPr>
              <a:t>一号又</a:t>
            </a:r>
            <a:r>
              <a:rPr lang="ja-JP" altLang="en-US"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は第二</a:t>
            </a:r>
            <a:r>
              <a:rPr sz="1600" u="sng" spc="-5" dirty="0" err="1">
                <a:solidFill>
                  <a:srgbClr val="FF0000"/>
                </a:solidFill>
                <a:uFill>
                  <a:solidFill>
                    <a:srgbClr val="FF0000"/>
                  </a:solidFill>
                </a:uFill>
                <a:latin typeface="Meiryo UI"/>
                <a:cs typeface="Meiryo UI"/>
              </a:rPr>
              <a:t>号</a:t>
            </a:r>
            <a:r>
              <a:rPr sz="1600" u="sng" spc="-10" dirty="0" err="1">
                <a:solidFill>
                  <a:srgbClr val="FF0000"/>
                </a:solidFill>
                <a:uFill>
                  <a:solidFill>
                    <a:srgbClr val="FF0000"/>
                  </a:solidFill>
                </a:uFill>
                <a:latin typeface="Meiryo UI"/>
                <a:cs typeface="Meiryo UI"/>
              </a:rPr>
              <a:t>に</a:t>
            </a:r>
            <a:r>
              <a:rPr sz="1600" u="sng" spc="-5" dirty="0" err="1">
                <a:solidFill>
                  <a:srgbClr val="FF0000"/>
                </a:solidFill>
                <a:uFill>
                  <a:solidFill>
                    <a:srgbClr val="FF0000"/>
                  </a:solidFill>
                </a:uFill>
                <a:latin typeface="Meiryo UI"/>
                <a:cs typeface="Meiryo UI"/>
              </a:rPr>
              <a:t>該当す</a:t>
            </a:r>
            <a:r>
              <a:rPr sz="1600" u="sng" dirty="0" err="1">
                <a:solidFill>
                  <a:srgbClr val="FF0000"/>
                </a:solidFill>
                <a:uFill>
                  <a:solidFill>
                    <a:srgbClr val="FF0000"/>
                  </a:solidFill>
                </a:uFill>
                <a:latin typeface="Meiryo UI"/>
                <a:cs typeface="Meiryo UI"/>
              </a:rPr>
              <a:t>るに</a:t>
            </a:r>
            <a:r>
              <a:rPr sz="1600" u="sng" spc="-5" dirty="0" err="1">
                <a:solidFill>
                  <a:srgbClr val="FF0000"/>
                </a:solidFill>
                <a:uFill>
                  <a:solidFill>
                    <a:srgbClr val="FF0000"/>
                  </a:solidFill>
                </a:uFill>
                <a:latin typeface="Meiryo UI"/>
                <a:cs typeface="Meiryo UI"/>
              </a:rPr>
              <a:t>至</a:t>
            </a:r>
            <a:r>
              <a:rPr sz="1600" u="sng" spc="5" dirty="0" err="1">
                <a:solidFill>
                  <a:srgbClr val="FF0000"/>
                </a:solidFill>
                <a:uFill>
                  <a:solidFill>
                    <a:srgbClr val="FF0000"/>
                  </a:solidFill>
                </a:uFill>
                <a:latin typeface="Meiryo UI"/>
                <a:cs typeface="Meiryo UI"/>
              </a:rPr>
              <a:t>ら</a:t>
            </a:r>
            <a:r>
              <a:rPr sz="1600" u="sng" spc="-5" dirty="0" err="1">
                <a:solidFill>
                  <a:srgbClr val="FF0000"/>
                </a:solidFill>
                <a:uFill>
                  <a:solidFill>
                    <a:srgbClr val="FF0000"/>
                  </a:solidFill>
                </a:uFill>
                <a:latin typeface="Meiryo UI"/>
                <a:cs typeface="Meiryo UI"/>
              </a:rPr>
              <a:t>な</a:t>
            </a:r>
            <a:r>
              <a:rPr sz="1600" u="sng" spc="10" dirty="0" err="1">
                <a:solidFill>
                  <a:srgbClr val="FF0000"/>
                </a:solidFill>
                <a:uFill>
                  <a:solidFill>
                    <a:srgbClr val="FF0000"/>
                  </a:solidFill>
                </a:uFill>
                <a:latin typeface="Meiryo UI"/>
                <a:cs typeface="Meiryo UI"/>
              </a:rPr>
              <a:t>かつ</a:t>
            </a:r>
            <a:r>
              <a:rPr sz="1600" u="sng" dirty="0" err="1">
                <a:solidFill>
                  <a:srgbClr val="FF0000"/>
                </a:solidFill>
                <a:uFill>
                  <a:solidFill>
                    <a:srgbClr val="FF0000"/>
                  </a:solidFill>
                </a:uFill>
                <a:latin typeface="Meiryo UI"/>
                <a:cs typeface="Meiryo UI"/>
              </a:rPr>
              <a:t>た</a:t>
            </a:r>
            <a:r>
              <a:rPr sz="1600" u="sng" spc="-10" dirty="0" err="1">
                <a:solidFill>
                  <a:srgbClr val="FF0000"/>
                </a:solidFill>
                <a:uFill>
                  <a:solidFill>
                    <a:srgbClr val="FF0000"/>
                  </a:solidFill>
                </a:uFill>
                <a:latin typeface="Meiryo UI"/>
                <a:cs typeface="Meiryo UI"/>
              </a:rPr>
              <a:t>も</a:t>
            </a:r>
            <a:r>
              <a:rPr sz="1600" u="sng" spc="10" dirty="0" err="1">
                <a:solidFill>
                  <a:srgbClr val="FF0000"/>
                </a:solidFill>
                <a:uFill>
                  <a:solidFill>
                    <a:srgbClr val="FF0000"/>
                  </a:solidFill>
                </a:uFill>
                <a:latin typeface="Meiryo UI"/>
                <a:cs typeface="Meiryo UI"/>
              </a:rPr>
              <a:t>の</a:t>
            </a:r>
            <a:r>
              <a:rPr sz="1600" u="sng" spc="-5" dirty="0" err="1">
                <a:solidFill>
                  <a:srgbClr val="FF0000"/>
                </a:solidFill>
                <a:uFill>
                  <a:solidFill>
                    <a:srgbClr val="FF0000"/>
                  </a:solidFill>
                </a:uFill>
                <a:latin typeface="Meiryo UI"/>
                <a:cs typeface="Meiryo UI"/>
              </a:rPr>
              <a:t>と</a:t>
            </a:r>
            <a:r>
              <a:rPr sz="1600" u="sng" spc="5" dirty="0" err="1">
                <a:solidFill>
                  <a:srgbClr val="FF0000"/>
                </a:solidFill>
                <a:uFill>
                  <a:solidFill>
                    <a:srgbClr val="FF0000"/>
                  </a:solidFill>
                </a:uFill>
                <a:latin typeface="Meiryo UI"/>
                <a:cs typeface="Meiryo UI"/>
              </a:rPr>
              <a:t>み</a:t>
            </a:r>
            <a:r>
              <a:rPr sz="1600" u="sng" spc="-5" dirty="0" err="1">
                <a:solidFill>
                  <a:srgbClr val="FF0000"/>
                </a:solidFill>
                <a:uFill>
                  <a:solidFill>
                    <a:srgbClr val="FF0000"/>
                  </a:solidFill>
                </a:uFill>
                <a:latin typeface="Meiryo UI"/>
                <a:cs typeface="Meiryo UI"/>
              </a:rPr>
              <a:t>な</a:t>
            </a:r>
            <a:r>
              <a:rPr sz="1600" u="sng" spc="5" dirty="0" err="1">
                <a:solidFill>
                  <a:srgbClr val="FF0000"/>
                </a:solidFill>
                <a:uFill>
                  <a:solidFill>
                    <a:srgbClr val="FF0000"/>
                  </a:solidFill>
                </a:uFill>
                <a:latin typeface="Meiryo UI"/>
                <a:cs typeface="Meiryo UI"/>
              </a:rPr>
              <a:t>す</a:t>
            </a:r>
            <a:r>
              <a:rPr sz="1600" spc="-5" dirty="0">
                <a:latin typeface="Meiryo UI"/>
                <a:cs typeface="Meiryo UI"/>
              </a:rPr>
              <a:t>。</a:t>
            </a:r>
            <a:endParaRPr sz="1600" dirty="0">
              <a:latin typeface="Meiryo UI"/>
              <a:cs typeface="Meiryo UI"/>
            </a:endParaRPr>
          </a:p>
          <a:p>
            <a:pPr marL="12700" marR="68580">
              <a:lnSpc>
                <a:spcPct val="100000"/>
              </a:lnSpc>
              <a:tabLst>
                <a:tab pos="350520" algn="l"/>
              </a:tabLst>
            </a:pPr>
            <a:r>
              <a:rPr sz="1600" spc="-5" dirty="0">
                <a:latin typeface="Meiryo UI"/>
                <a:cs typeface="Meiryo UI"/>
              </a:rPr>
              <a:t>３～7（略）</a:t>
            </a:r>
            <a:endParaRPr sz="1600" dirty="0">
              <a:latin typeface="Meiryo UI"/>
              <a:cs typeface="Meiryo UI"/>
            </a:endParaRPr>
          </a:p>
          <a:p>
            <a:pPr marL="12700" marR="5080">
              <a:lnSpc>
                <a:spcPct val="100000"/>
              </a:lnSpc>
              <a:tabLst>
                <a:tab pos="350520" algn="l"/>
              </a:tabLst>
            </a:pPr>
            <a:r>
              <a:rPr sz="1600" spc="-5" dirty="0">
                <a:latin typeface="Meiryo UI"/>
                <a:cs typeface="Meiryo UI"/>
              </a:rPr>
              <a:t>８	前項</a:t>
            </a:r>
            <a:r>
              <a:rPr sz="1600" spc="-10" dirty="0">
                <a:latin typeface="Meiryo UI"/>
                <a:cs typeface="Meiryo UI"/>
              </a:rPr>
              <a:t>に</a:t>
            </a:r>
            <a:r>
              <a:rPr sz="1600" spc="-5" dirty="0">
                <a:latin typeface="Meiryo UI"/>
                <a:cs typeface="Meiryo UI"/>
              </a:rPr>
              <a:t>規定す</a:t>
            </a:r>
            <a:r>
              <a:rPr sz="1600" spc="-10" dirty="0">
                <a:latin typeface="Meiryo UI"/>
                <a:cs typeface="Meiryo UI"/>
              </a:rPr>
              <a:t>る</a:t>
            </a:r>
            <a:r>
              <a:rPr sz="1600" spc="-5" dirty="0">
                <a:latin typeface="Meiryo UI"/>
                <a:cs typeface="Meiryo UI"/>
              </a:rPr>
              <a:t>場</a:t>
            </a:r>
            <a:r>
              <a:rPr sz="1600" spc="5" dirty="0">
                <a:latin typeface="Meiryo UI"/>
                <a:cs typeface="Meiryo UI"/>
              </a:rPr>
              <a:t>合</a:t>
            </a:r>
            <a:r>
              <a:rPr sz="1600" spc="-10" dirty="0">
                <a:latin typeface="Meiryo UI"/>
                <a:cs typeface="Meiryo UI"/>
              </a:rPr>
              <a:t>に</a:t>
            </a:r>
            <a:r>
              <a:rPr sz="1600" spc="10" dirty="0">
                <a:latin typeface="Meiryo UI"/>
                <a:cs typeface="Meiryo UI"/>
              </a:rPr>
              <a:t>おい</a:t>
            </a:r>
            <a:r>
              <a:rPr sz="1600" spc="-15" dirty="0">
                <a:latin typeface="Meiryo UI"/>
                <a:cs typeface="Meiryo UI"/>
              </a:rPr>
              <a:t>て</a:t>
            </a:r>
            <a:r>
              <a:rPr sz="1600" dirty="0">
                <a:latin typeface="Meiryo UI"/>
                <a:cs typeface="Meiryo UI"/>
              </a:rPr>
              <a:t>、</a:t>
            </a:r>
            <a:r>
              <a:rPr sz="1600" u="sng" spc="-5" dirty="0">
                <a:solidFill>
                  <a:srgbClr val="FF0000"/>
                </a:solidFill>
                <a:uFill>
                  <a:solidFill>
                    <a:srgbClr val="FF0000"/>
                  </a:solidFill>
                </a:uFill>
                <a:latin typeface="Meiryo UI"/>
                <a:cs typeface="Meiryo UI"/>
              </a:rPr>
              <a:t>第三</a:t>
            </a:r>
            <a:r>
              <a:rPr sz="1600" u="sng" spc="5" dirty="0">
                <a:solidFill>
                  <a:srgbClr val="FF0000"/>
                </a:solidFill>
                <a:uFill>
                  <a:solidFill>
                    <a:srgbClr val="FF0000"/>
                  </a:solidFill>
                </a:uFill>
                <a:latin typeface="Meiryo UI"/>
                <a:cs typeface="Meiryo UI"/>
              </a:rPr>
              <a:t>条</a:t>
            </a:r>
            <a:r>
              <a:rPr sz="1600" u="sng" spc="-5" dirty="0">
                <a:solidFill>
                  <a:srgbClr val="FF0000"/>
                </a:solidFill>
                <a:uFill>
                  <a:solidFill>
                    <a:srgbClr val="FF0000"/>
                  </a:solidFill>
                </a:uFill>
                <a:latin typeface="Meiryo UI"/>
                <a:cs typeface="Meiryo UI"/>
              </a:rPr>
              <a:t>第一</a:t>
            </a:r>
            <a:r>
              <a:rPr sz="1600" u="sng" spc="5" dirty="0">
                <a:solidFill>
                  <a:srgbClr val="FF0000"/>
                </a:solidFill>
                <a:uFill>
                  <a:solidFill>
                    <a:srgbClr val="FF0000"/>
                  </a:solidFill>
                </a:uFill>
                <a:latin typeface="Meiryo UI"/>
                <a:cs typeface="Meiryo UI"/>
              </a:rPr>
              <a:t>項</a:t>
            </a:r>
            <a:r>
              <a:rPr sz="1600" u="sng" spc="-5" dirty="0">
                <a:solidFill>
                  <a:srgbClr val="FF0000"/>
                </a:solidFill>
                <a:uFill>
                  <a:solidFill>
                    <a:srgbClr val="FF0000"/>
                  </a:solidFill>
                </a:uFill>
                <a:latin typeface="Meiryo UI"/>
                <a:cs typeface="Meiryo UI"/>
              </a:rPr>
              <a:t>第一</a:t>
            </a:r>
            <a:r>
              <a:rPr sz="1600" u="sng" spc="5" dirty="0">
                <a:solidFill>
                  <a:srgbClr val="FF0000"/>
                </a:solidFill>
                <a:uFill>
                  <a:solidFill>
                    <a:srgbClr val="FF0000"/>
                  </a:solidFill>
                </a:uFill>
                <a:latin typeface="Meiryo UI"/>
                <a:cs typeface="Meiryo UI"/>
              </a:rPr>
              <a:t>号</a:t>
            </a:r>
            <a:r>
              <a:rPr sz="1600" u="sng" spc="-5" dirty="0">
                <a:solidFill>
                  <a:srgbClr val="FF0000"/>
                </a:solidFill>
                <a:uFill>
                  <a:solidFill>
                    <a:srgbClr val="FF0000"/>
                  </a:solidFill>
                </a:uFill>
                <a:latin typeface="Meiryo UI"/>
                <a:cs typeface="Meiryo UI"/>
              </a:rPr>
              <a:t>又</a:t>
            </a:r>
            <a:r>
              <a:rPr sz="1600" u="sng" spc="10" dirty="0">
                <a:solidFill>
                  <a:srgbClr val="FF0000"/>
                </a:solidFill>
                <a:uFill>
                  <a:solidFill>
                    <a:srgbClr val="FF0000"/>
                  </a:solidFill>
                </a:uFill>
                <a:latin typeface="Meiryo UI"/>
                <a:cs typeface="Meiryo UI"/>
              </a:rPr>
              <a:t>は</a:t>
            </a:r>
            <a:r>
              <a:rPr sz="1600" u="sng" spc="-5" dirty="0">
                <a:solidFill>
                  <a:srgbClr val="FF0000"/>
                </a:solidFill>
                <a:uFill>
                  <a:solidFill>
                    <a:srgbClr val="FF0000"/>
                  </a:solidFill>
                </a:uFill>
                <a:latin typeface="Meiryo UI"/>
                <a:cs typeface="Meiryo UI"/>
              </a:rPr>
              <a:t>第二</a:t>
            </a:r>
            <a:r>
              <a:rPr sz="1600" u="sng" spc="5" dirty="0">
                <a:solidFill>
                  <a:srgbClr val="FF0000"/>
                </a:solidFill>
                <a:uFill>
                  <a:solidFill>
                    <a:srgbClr val="FF0000"/>
                  </a:solidFill>
                </a:uFill>
                <a:latin typeface="Meiryo UI"/>
                <a:cs typeface="Meiryo UI"/>
              </a:rPr>
              <a:t>号</a:t>
            </a:r>
            <a:r>
              <a:rPr sz="1600" u="sng" dirty="0">
                <a:solidFill>
                  <a:srgbClr val="FF0000"/>
                </a:solidFill>
                <a:uFill>
                  <a:solidFill>
                    <a:srgbClr val="FF0000"/>
                  </a:solidFill>
                </a:uFill>
                <a:latin typeface="Meiryo UI"/>
                <a:cs typeface="Meiryo UI"/>
              </a:rPr>
              <a:t>に</a:t>
            </a:r>
            <a:r>
              <a:rPr sz="1600" u="sng" spc="-5" dirty="0">
                <a:solidFill>
                  <a:srgbClr val="FF0000"/>
                </a:solidFill>
                <a:uFill>
                  <a:solidFill>
                    <a:srgbClr val="FF0000"/>
                  </a:solidFill>
                </a:uFill>
                <a:latin typeface="Meiryo UI"/>
                <a:cs typeface="Meiryo UI"/>
              </a:rPr>
              <a:t>該</a:t>
            </a:r>
            <a:r>
              <a:rPr sz="1600" u="sng" spc="5" dirty="0">
                <a:solidFill>
                  <a:srgbClr val="FF0000"/>
                </a:solidFill>
                <a:uFill>
                  <a:solidFill>
                    <a:srgbClr val="FF0000"/>
                  </a:solidFill>
                </a:uFill>
                <a:latin typeface="Meiryo UI"/>
                <a:cs typeface="Meiryo UI"/>
              </a:rPr>
              <a:t>当</a:t>
            </a:r>
            <a:r>
              <a:rPr sz="1600" u="sng" spc="10" dirty="0">
                <a:solidFill>
                  <a:srgbClr val="FF0000"/>
                </a:solidFill>
                <a:uFill>
                  <a:solidFill>
                    <a:srgbClr val="FF0000"/>
                  </a:solidFill>
                </a:uFill>
                <a:latin typeface="Meiryo UI"/>
                <a:cs typeface="Meiryo UI"/>
              </a:rPr>
              <a:t>す</a:t>
            </a:r>
            <a:r>
              <a:rPr sz="1600" u="sng" dirty="0">
                <a:solidFill>
                  <a:srgbClr val="FF0000"/>
                </a:solidFill>
                <a:uFill>
                  <a:solidFill>
                    <a:srgbClr val="FF0000"/>
                  </a:solidFill>
                </a:uFill>
                <a:latin typeface="Meiryo UI"/>
                <a:cs typeface="Meiryo UI"/>
              </a:rPr>
              <a:t>る</a:t>
            </a:r>
            <a:r>
              <a:rPr sz="1600" u="sng" spc="-15" dirty="0">
                <a:solidFill>
                  <a:srgbClr val="FF0000"/>
                </a:solidFill>
                <a:uFill>
                  <a:solidFill>
                    <a:srgbClr val="FF0000"/>
                  </a:solidFill>
                </a:uFill>
                <a:latin typeface="Meiryo UI"/>
                <a:cs typeface="Meiryo UI"/>
              </a:rPr>
              <a:t>に</a:t>
            </a:r>
            <a:r>
              <a:rPr sz="1600" u="sng" spc="5" dirty="0">
                <a:solidFill>
                  <a:srgbClr val="FF0000"/>
                </a:solidFill>
                <a:uFill>
                  <a:solidFill>
                    <a:srgbClr val="FF0000"/>
                  </a:solidFill>
                </a:uFill>
                <a:latin typeface="Meiryo UI"/>
                <a:cs typeface="Meiryo UI"/>
              </a:rPr>
              <a:t>至</a:t>
            </a:r>
            <a:r>
              <a:rPr sz="1600" u="sng" spc="10" dirty="0">
                <a:solidFill>
                  <a:srgbClr val="FF0000"/>
                </a:solidFill>
                <a:uFill>
                  <a:solidFill>
                    <a:srgbClr val="FF0000"/>
                  </a:solidFill>
                </a:uFill>
                <a:latin typeface="Meiryo UI"/>
                <a:cs typeface="Meiryo UI"/>
              </a:rPr>
              <a:t>つ</a:t>
            </a:r>
            <a:r>
              <a:rPr sz="1600" u="sng" spc="-10" dirty="0">
                <a:solidFill>
                  <a:srgbClr val="FF0000"/>
                </a:solidFill>
                <a:uFill>
                  <a:solidFill>
                    <a:srgbClr val="FF0000"/>
                  </a:solidFill>
                </a:uFill>
                <a:latin typeface="Meiryo UI"/>
                <a:cs typeface="Meiryo UI"/>
              </a:rPr>
              <a:t>た</a:t>
            </a:r>
            <a:r>
              <a:rPr sz="1600" u="sng" spc="-5" dirty="0">
                <a:solidFill>
                  <a:srgbClr val="FF0000"/>
                </a:solidFill>
                <a:uFill>
                  <a:solidFill>
                    <a:srgbClr val="FF0000"/>
                  </a:solidFill>
                </a:uFill>
                <a:latin typeface="Meiryo UI"/>
                <a:cs typeface="Meiryo UI"/>
              </a:rPr>
              <a:t>自</a:t>
            </a:r>
            <a:r>
              <a:rPr sz="1600" u="sng" spc="5" dirty="0">
                <a:solidFill>
                  <a:srgbClr val="FF0000"/>
                </a:solidFill>
                <a:uFill>
                  <a:solidFill>
                    <a:srgbClr val="FF0000"/>
                  </a:solidFill>
                </a:uFill>
                <a:latin typeface="Meiryo UI"/>
                <a:cs typeface="Meiryo UI"/>
              </a:rPr>
              <a:t>己</a:t>
            </a:r>
            <a:r>
              <a:rPr sz="1600" u="sng" dirty="0">
                <a:solidFill>
                  <a:srgbClr val="FF0000"/>
                </a:solidFill>
                <a:uFill>
                  <a:solidFill>
                    <a:srgbClr val="FF0000"/>
                  </a:solidFill>
                </a:uFill>
                <a:latin typeface="Meiryo UI"/>
                <a:cs typeface="Meiryo UI"/>
              </a:rPr>
              <a:t>の</a:t>
            </a:r>
            <a:r>
              <a:rPr sz="1600" u="sng" spc="-5" dirty="0">
                <a:solidFill>
                  <a:srgbClr val="FF0000"/>
                </a:solidFill>
                <a:uFill>
                  <a:solidFill>
                    <a:srgbClr val="FF0000"/>
                  </a:solidFill>
                </a:uFill>
                <a:latin typeface="Meiryo UI"/>
                <a:cs typeface="Meiryo UI"/>
              </a:rPr>
              <a:t>意匠</a:t>
            </a:r>
            <a:r>
              <a:rPr sz="1600" u="sng" dirty="0">
                <a:solidFill>
                  <a:srgbClr val="FF0000"/>
                </a:solidFill>
                <a:uFill>
                  <a:solidFill>
                    <a:srgbClr val="FF0000"/>
                  </a:solidFill>
                </a:uFill>
                <a:latin typeface="Meiryo UI"/>
                <a:cs typeface="Meiryo UI"/>
              </a:rPr>
              <a:t>の</a:t>
            </a:r>
            <a:r>
              <a:rPr sz="1600" u="sng" spc="5" dirty="0">
                <a:solidFill>
                  <a:srgbClr val="FF0000"/>
                </a:solidFill>
                <a:uFill>
                  <a:solidFill>
                    <a:srgbClr val="FF0000"/>
                  </a:solidFill>
                </a:uFill>
                <a:latin typeface="Meiryo UI"/>
                <a:cs typeface="Meiryo UI"/>
              </a:rPr>
              <a:t>う</a:t>
            </a:r>
            <a:r>
              <a:rPr sz="1600" u="sng" dirty="0">
                <a:solidFill>
                  <a:srgbClr val="FF0000"/>
                </a:solidFill>
                <a:uFill>
                  <a:solidFill>
                    <a:srgbClr val="FF0000"/>
                  </a:solidFill>
                </a:uFill>
                <a:latin typeface="Meiryo UI"/>
                <a:cs typeface="Meiryo UI"/>
              </a:rPr>
              <a:t>ち</a:t>
            </a:r>
            <a:r>
              <a:rPr sz="1600" spc="-5" dirty="0">
                <a:latin typeface="Meiryo UI"/>
                <a:cs typeface="Meiryo UI"/>
              </a:rPr>
              <a:t>当該</a:t>
            </a:r>
            <a:r>
              <a:rPr sz="1600" u="sng" spc="5" dirty="0">
                <a:solidFill>
                  <a:srgbClr val="FF0000"/>
                </a:solidFill>
                <a:uFill>
                  <a:solidFill>
                    <a:srgbClr val="FF0000"/>
                  </a:solidFill>
                </a:uFill>
                <a:latin typeface="Meiryo UI"/>
                <a:cs typeface="Meiryo UI"/>
              </a:rPr>
              <a:t>基礎</a:t>
            </a:r>
            <a:r>
              <a:rPr sz="1600" u="sng" spc="-5" dirty="0">
                <a:solidFill>
                  <a:srgbClr val="FF0000"/>
                </a:solidFill>
                <a:uFill>
                  <a:solidFill>
                    <a:srgbClr val="FF0000"/>
                  </a:solidFill>
                </a:uFill>
                <a:latin typeface="Meiryo UI"/>
                <a:cs typeface="Meiryo UI"/>
              </a:rPr>
              <a:t>意</a:t>
            </a:r>
            <a:r>
              <a:rPr sz="1600" u="sng" spc="5" dirty="0">
                <a:solidFill>
                  <a:srgbClr val="FF0000"/>
                </a:solidFill>
                <a:uFill>
                  <a:solidFill>
                    <a:srgbClr val="FF0000"/>
                  </a:solidFill>
                </a:uFill>
                <a:latin typeface="Meiryo UI"/>
                <a:cs typeface="Meiryo UI"/>
              </a:rPr>
              <a:t>匠</a:t>
            </a:r>
            <a:r>
              <a:rPr sz="1600" u="sng" spc="-15" dirty="0">
                <a:solidFill>
                  <a:srgbClr val="FF0000"/>
                </a:solidFill>
                <a:uFill>
                  <a:solidFill>
                    <a:srgbClr val="FF0000"/>
                  </a:solidFill>
                </a:uFill>
                <a:latin typeface="Meiryo UI"/>
                <a:cs typeface="Meiryo UI"/>
              </a:rPr>
              <a:t>に</a:t>
            </a:r>
            <a:r>
              <a:rPr sz="1600" u="sng" spc="5" dirty="0">
                <a:solidFill>
                  <a:srgbClr val="FF0000"/>
                </a:solidFill>
                <a:uFill>
                  <a:solidFill>
                    <a:srgbClr val="FF0000"/>
                  </a:solidFill>
                </a:uFill>
                <a:latin typeface="Meiryo UI"/>
                <a:cs typeface="Meiryo UI"/>
              </a:rPr>
              <a:t>係</a:t>
            </a:r>
            <a:r>
              <a:rPr sz="1600" u="sng" dirty="0">
                <a:solidFill>
                  <a:srgbClr val="FF0000"/>
                </a:solidFill>
                <a:uFill>
                  <a:solidFill>
                    <a:srgbClr val="FF0000"/>
                  </a:solidFill>
                </a:uFill>
                <a:latin typeface="Meiryo UI"/>
                <a:cs typeface="Meiryo UI"/>
              </a:rPr>
              <a:t>る</a:t>
            </a:r>
            <a:r>
              <a:rPr sz="1600" u="sng" spc="-5" dirty="0">
                <a:solidFill>
                  <a:srgbClr val="FF0000"/>
                </a:solidFill>
                <a:uFill>
                  <a:solidFill>
                    <a:srgbClr val="FF0000"/>
                  </a:solidFill>
                </a:uFill>
                <a:latin typeface="Meiryo UI"/>
                <a:cs typeface="Meiryo UI"/>
              </a:rPr>
              <a:t>関連</a:t>
            </a:r>
            <a:r>
              <a:rPr sz="1600" u="sng" spc="5" dirty="0">
                <a:solidFill>
                  <a:srgbClr val="FF0000"/>
                </a:solidFill>
                <a:uFill>
                  <a:solidFill>
                    <a:srgbClr val="FF0000"/>
                  </a:solidFill>
                </a:uFill>
                <a:latin typeface="Meiryo UI"/>
                <a:cs typeface="Meiryo UI"/>
              </a:rPr>
              <a:t>意</a:t>
            </a:r>
            <a:r>
              <a:rPr sz="1600" u="sng" spc="-10" dirty="0">
                <a:solidFill>
                  <a:srgbClr val="FF0000"/>
                </a:solidFill>
                <a:uFill>
                  <a:solidFill>
                    <a:srgbClr val="FF0000"/>
                  </a:solidFill>
                </a:uFill>
                <a:latin typeface="Meiryo UI"/>
                <a:cs typeface="Meiryo UI"/>
              </a:rPr>
              <a:t>匠</a:t>
            </a:r>
            <a:r>
              <a:rPr sz="1600" spc="-5" dirty="0">
                <a:latin typeface="Meiryo UI"/>
                <a:cs typeface="Meiryo UI"/>
              </a:rPr>
              <a:t>（当</a:t>
            </a:r>
            <a:r>
              <a:rPr sz="1600" spc="5" dirty="0">
                <a:latin typeface="Meiryo UI"/>
                <a:cs typeface="Meiryo UI"/>
              </a:rPr>
              <a:t>該</a:t>
            </a:r>
            <a:r>
              <a:rPr sz="1600" spc="-5" dirty="0">
                <a:latin typeface="Meiryo UI"/>
                <a:cs typeface="Meiryo UI"/>
              </a:rPr>
              <a:t>関連</a:t>
            </a:r>
            <a:r>
              <a:rPr sz="1600" spc="5" dirty="0">
                <a:latin typeface="Meiryo UI"/>
                <a:cs typeface="Meiryo UI"/>
              </a:rPr>
              <a:t>意</a:t>
            </a:r>
            <a:r>
              <a:rPr sz="1600" spc="-5" dirty="0">
                <a:latin typeface="Meiryo UI"/>
                <a:cs typeface="Meiryo UI"/>
              </a:rPr>
              <a:t>匠</a:t>
            </a:r>
            <a:r>
              <a:rPr sz="1600" dirty="0">
                <a:latin typeface="Meiryo UI"/>
                <a:cs typeface="Meiryo UI"/>
              </a:rPr>
              <a:t>の</a:t>
            </a:r>
            <a:r>
              <a:rPr sz="1600" spc="-5" dirty="0">
                <a:latin typeface="Meiryo UI"/>
                <a:cs typeface="Meiryo UI"/>
              </a:rPr>
              <a:t>意</a:t>
            </a:r>
            <a:r>
              <a:rPr sz="1600" spc="5" dirty="0">
                <a:latin typeface="Meiryo UI"/>
                <a:cs typeface="Meiryo UI"/>
              </a:rPr>
              <a:t>匠</a:t>
            </a:r>
            <a:r>
              <a:rPr sz="1600" spc="-5" dirty="0">
                <a:latin typeface="Meiryo UI"/>
                <a:cs typeface="Meiryo UI"/>
              </a:rPr>
              <a:t>登録</a:t>
            </a:r>
            <a:r>
              <a:rPr sz="1600" spc="5" dirty="0">
                <a:latin typeface="Meiryo UI"/>
                <a:cs typeface="Meiryo UI"/>
              </a:rPr>
              <a:t>出</a:t>
            </a:r>
            <a:r>
              <a:rPr sz="1600" spc="-5" dirty="0">
                <a:latin typeface="Meiryo UI"/>
                <a:cs typeface="Meiryo UI"/>
              </a:rPr>
              <a:t>願</a:t>
            </a:r>
            <a:r>
              <a:rPr sz="1600" dirty="0">
                <a:latin typeface="Meiryo UI"/>
                <a:cs typeface="Meiryo UI"/>
              </a:rPr>
              <a:t>が</a:t>
            </a:r>
            <a:r>
              <a:rPr sz="1600" spc="-5" dirty="0">
                <a:latin typeface="Meiryo UI"/>
                <a:cs typeface="Meiryo UI"/>
              </a:rPr>
              <a:t>放</a:t>
            </a:r>
            <a:r>
              <a:rPr sz="1600" spc="5" dirty="0">
                <a:latin typeface="Meiryo UI"/>
                <a:cs typeface="Meiryo UI"/>
              </a:rPr>
              <a:t>棄さ</a:t>
            </a:r>
            <a:r>
              <a:rPr sz="1600" spc="-5" dirty="0">
                <a:latin typeface="Meiryo UI"/>
                <a:cs typeface="Meiryo UI"/>
              </a:rPr>
              <a:t>れ</a:t>
            </a:r>
            <a:r>
              <a:rPr sz="1600" dirty="0">
                <a:latin typeface="Meiryo UI"/>
                <a:cs typeface="Meiryo UI"/>
              </a:rPr>
              <a:t>、</a:t>
            </a:r>
            <a:r>
              <a:rPr sz="1600" spc="5" dirty="0">
                <a:latin typeface="Meiryo UI"/>
                <a:cs typeface="Meiryo UI"/>
              </a:rPr>
              <a:t>取</a:t>
            </a:r>
            <a:r>
              <a:rPr sz="1600" spc="-5" dirty="0">
                <a:latin typeface="Meiryo UI"/>
                <a:cs typeface="Meiryo UI"/>
              </a:rPr>
              <a:t>り下</a:t>
            </a:r>
            <a:r>
              <a:rPr sz="1600" spc="10" dirty="0">
                <a:latin typeface="Meiryo UI"/>
                <a:cs typeface="Meiryo UI"/>
              </a:rPr>
              <a:t>げ</a:t>
            </a:r>
            <a:r>
              <a:rPr sz="1600" spc="5" dirty="0">
                <a:latin typeface="Meiryo UI"/>
                <a:cs typeface="Meiryo UI"/>
              </a:rPr>
              <a:t>ら</a:t>
            </a:r>
            <a:r>
              <a:rPr sz="1600" spc="-5" dirty="0">
                <a:latin typeface="Meiryo UI"/>
                <a:cs typeface="Meiryo UI"/>
              </a:rPr>
              <a:t>れ、若</a:t>
            </a:r>
            <a:r>
              <a:rPr sz="1600" spc="-10" dirty="0">
                <a:latin typeface="Meiryo UI"/>
                <a:cs typeface="Meiryo UI"/>
              </a:rPr>
              <a:t>し</a:t>
            </a:r>
            <a:r>
              <a:rPr sz="1600" spc="-5" dirty="0">
                <a:latin typeface="Meiryo UI"/>
                <a:cs typeface="Meiryo UI"/>
              </a:rPr>
              <a:t>くは却下さ</a:t>
            </a:r>
            <a:r>
              <a:rPr sz="1600" spc="5" dirty="0">
                <a:latin typeface="Meiryo UI"/>
                <a:cs typeface="Meiryo UI"/>
              </a:rPr>
              <a:t>れ</a:t>
            </a:r>
            <a:r>
              <a:rPr sz="1600" spc="-15" dirty="0">
                <a:latin typeface="Meiryo UI"/>
                <a:cs typeface="Meiryo UI"/>
              </a:rPr>
              <a:t>た</a:t>
            </a:r>
            <a:r>
              <a:rPr sz="1600" spc="10" dirty="0">
                <a:latin typeface="Meiryo UI"/>
                <a:cs typeface="Meiryo UI"/>
              </a:rPr>
              <a:t>と</a:t>
            </a:r>
            <a:r>
              <a:rPr sz="1600" dirty="0">
                <a:latin typeface="Meiryo UI"/>
                <a:cs typeface="Meiryo UI"/>
              </a:rPr>
              <a:t>き</a:t>
            </a:r>
            <a:r>
              <a:rPr sz="1600" spc="-10" dirty="0">
                <a:latin typeface="Meiryo UI"/>
                <a:cs typeface="Meiryo UI"/>
              </a:rPr>
              <a:t>、</a:t>
            </a:r>
            <a:r>
              <a:rPr sz="1600" spc="5" dirty="0">
                <a:latin typeface="Meiryo UI"/>
                <a:cs typeface="Meiryo UI"/>
              </a:rPr>
              <a:t>若し</a:t>
            </a:r>
            <a:r>
              <a:rPr sz="1600" spc="-5" dirty="0">
                <a:latin typeface="Meiryo UI"/>
                <a:cs typeface="Meiryo UI"/>
              </a:rPr>
              <a:t>く</a:t>
            </a:r>
            <a:r>
              <a:rPr sz="1600" spc="10" dirty="0">
                <a:latin typeface="Meiryo UI"/>
                <a:cs typeface="Meiryo UI"/>
              </a:rPr>
              <a:t>は</a:t>
            </a:r>
            <a:r>
              <a:rPr sz="1600" spc="-5" dirty="0">
                <a:latin typeface="Meiryo UI"/>
                <a:cs typeface="Meiryo UI"/>
              </a:rPr>
              <a:t>当該</a:t>
            </a:r>
            <a:r>
              <a:rPr sz="1600" spc="5" dirty="0">
                <a:latin typeface="Meiryo UI"/>
                <a:cs typeface="Meiryo UI"/>
              </a:rPr>
              <a:t>関</a:t>
            </a:r>
            <a:r>
              <a:rPr sz="1600" spc="-5" dirty="0">
                <a:latin typeface="Meiryo UI"/>
                <a:cs typeface="Meiryo UI"/>
              </a:rPr>
              <a:t>連意</a:t>
            </a:r>
            <a:r>
              <a:rPr sz="1600" spc="5" dirty="0">
                <a:latin typeface="Meiryo UI"/>
                <a:cs typeface="Meiryo UI"/>
              </a:rPr>
              <a:t>匠</a:t>
            </a:r>
            <a:r>
              <a:rPr sz="1600" spc="-5" dirty="0">
                <a:latin typeface="Meiryo UI"/>
                <a:cs typeface="Meiryo UI"/>
              </a:rPr>
              <a:t>の意</a:t>
            </a:r>
            <a:r>
              <a:rPr sz="1600" spc="5" dirty="0">
                <a:latin typeface="Meiryo UI"/>
                <a:cs typeface="Meiryo UI"/>
              </a:rPr>
              <a:t>匠</a:t>
            </a:r>
            <a:r>
              <a:rPr sz="1600" spc="-5" dirty="0">
                <a:latin typeface="Meiryo UI"/>
                <a:cs typeface="Meiryo UI"/>
              </a:rPr>
              <a:t>登録</a:t>
            </a:r>
            <a:r>
              <a:rPr sz="1600" spc="5" dirty="0">
                <a:latin typeface="Meiryo UI"/>
                <a:cs typeface="Meiryo UI"/>
              </a:rPr>
              <a:t>出願</a:t>
            </a:r>
            <a:r>
              <a:rPr sz="1600" dirty="0">
                <a:latin typeface="Meiryo UI"/>
                <a:cs typeface="Meiryo UI"/>
              </a:rPr>
              <a:t>に</a:t>
            </a:r>
            <a:r>
              <a:rPr sz="1600" spc="-15" dirty="0">
                <a:latin typeface="Meiryo UI"/>
                <a:cs typeface="Meiryo UI"/>
              </a:rPr>
              <a:t>つ</a:t>
            </a:r>
            <a:r>
              <a:rPr sz="1600" spc="10" dirty="0">
                <a:latin typeface="Meiryo UI"/>
                <a:cs typeface="Meiryo UI"/>
              </a:rPr>
              <a:t>い</a:t>
            </a:r>
            <a:r>
              <a:rPr sz="1600" dirty="0">
                <a:latin typeface="Meiryo UI"/>
                <a:cs typeface="Meiryo UI"/>
              </a:rPr>
              <a:t>て</a:t>
            </a:r>
            <a:r>
              <a:rPr sz="1600" spc="-5" dirty="0">
                <a:latin typeface="Meiryo UI"/>
                <a:cs typeface="Meiryo UI"/>
              </a:rPr>
              <a:t>拒</a:t>
            </a:r>
            <a:r>
              <a:rPr sz="1600" spc="5" dirty="0">
                <a:latin typeface="Meiryo UI"/>
                <a:cs typeface="Meiryo UI"/>
              </a:rPr>
              <a:t>絶</a:t>
            </a:r>
            <a:r>
              <a:rPr sz="1600" dirty="0">
                <a:latin typeface="Meiryo UI"/>
                <a:cs typeface="Meiryo UI"/>
              </a:rPr>
              <a:t>を</a:t>
            </a:r>
            <a:r>
              <a:rPr sz="1600" spc="-5" dirty="0">
                <a:latin typeface="Meiryo UI"/>
                <a:cs typeface="Meiryo UI"/>
              </a:rPr>
              <a:t>す</a:t>
            </a:r>
            <a:r>
              <a:rPr sz="1600" spc="10" dirty="0">
                <a:latin typeface="Meiryo UI"/>
                <a:cs typeface="Meiryo UI"/>
              </a:rPr>
              <a:t>べ</a:t>
            </a:r>
            <a:r>
              <a:rPr sz="1600" dirty="0">
                <a:latin typeface="Meiryo UI"/>
                <a:cs typeface="Meiryo UI"/>
              </a:rPr>
              <a:t>き</a:t>
            </a:r>
            <a:r>
              <a:rPr sz="1600" spc="-5" dirty="0">
                <a:latin typeface="Meiryo UI"/>
                <a:cs typeface="Meiryo UI"/>
              </a:rPr>
              <a:t>旨</a:t>
            </a:r>
            <a:r>
              <a:rPr sz="1600" dirty="0">
                <a:latin typeface="Meiryo UI"/>
                <a:cs typeface="Meiryo UI"/>
              </a:rPr>
              <a:t>の</a:t>
            </a:r>
            <a:r>
              <a:rPr sz="1600" spc="5" dirty="0">
                <a:latin typeface="Meiryo UI"/>
                <a:cs typeface="Meiryo UI"/>
              </a:rPr>
              <a:t>査</a:t>
            </a:r>
            <a:r>
              <a:rPr sz="1600" spc="-5" dirty="0">
                <a:latin typeface="Meiryo UI"/>
                <a:cs typeface="Meiryo UI"/>
              </a:rPr>
              <a:t>定</a:t>
            </a:r>
            <a:r>
              <a:rPr sz="1600" spc="5" dirty="0">
                <a:latin typeface="Meiryo UI"/>
                <a:cs typeface="Meiryo UI"/>
              </a:rPr>
              <a:t>若し</a:t>
            </a:r>
            <a:r>
              <a:rPr sz="1600" spc="-5" dirty="0">
                <a:latin typeface="Meiryo UI"/>
                <a:cs typeface="Meiryo UI"/>
              </a:rPr>
              <a:t>くは 審</a:t>
            </a:r>
            <a:r>
              <a:rPr sz="1600" spc="5" dirty="0">
                <a:latin typeface="Meiryo UI"/>
                <a:cs typeface="Meiryo UI"/>
              </a:rPr>
              <a:t>決</a:t>
            </a:r>
            <a:r>
              <a:rPr sz="1600" spc="-5" dirty="0">
                <a:latin typeface="Meiryo UI"/>
                <a:cs typeface="Meiryo UI"/>
              </a:rPr>
              <a:t>が確</a:t>
            </a:r>
            <a:r>
              <a:rPr sz="1600" spc="5" dirty="0">
                <a:latin typeface="Meiryo UI"/>
                <a:cs typeface="Meiryo UI"/>
              </a:rPr>
              <a:t>定し</a:t>
            </a:r>
            <a:r>
              <a:rPr sz="1600" dirty="0">
                <a:latin typeface="Meiryo UI"/>
                <a:cs typeface="Meiryo UI"/>
              </a:rPr>
              <a:t>た</a:t>
            </a:r>
            <a:r>
              <a:rPr sz="1600" spc="-5" dirty="0">
                <a:latin typeface="Meiryo UI"/>
                <a:cs typeface="Meiryo UI"/>
              </a:rPr>
              <a:t>と</a:t>
            </a:r>
            <a:r>
              <a:rPr sz="1600" dirty="0">
                <a:latin typeface="Meiryo UI"/>
                <a:cs typeface="Meiryo UI"/>
              </a:rPr>
              <a:t>き</a:t>
            </a:r>
            <a:r>
              <a:rPr sz="1600" spc="-10" dirty="0">
                <a:latin typeface="Meiryo UI"/>
                <a:cs typeface="Meiryo UI"/>
              </a:rPr>
              <a:t>、</a:t>
            </a:r>
            <a:r>
              <a:rPr sz="1600" spc="5" dirty="0">
                <a:latin typeface="Meiryo UI"/>
                <a:cs typeface="Meiryo UI"/>
              </a:rPr>
              <a:t>又</a:t>
            </a:r>
            <a:r>
              <a:rPr sz="1600" spc="-5" dirty="0">
                <a:latin typeface="Meiryo UI"/>
                <a:cs typeface="Meiryo UI"/>
              </a:rPr>
              <a:t>は</a:t>
            </a:r>
            <a:r>
              <a:rPr sz="1600" spc="5" dirty="0">
                <a:latin typeface="Meiryo UI"/>
                <a:cs typeface="Meiryo UI"/>
              </a:rPr>
              <a:t>当</a:t>
            </a:r>
            <a:r>
              <a:rPr sz="1600" spc="-5" dirty="0">
                <a:latin typeface="Meiryo UI"/>
                <a:cs typeface="Meiryo UI"/>
              </a:rPr>
              <a:t>該</a:t>
            </a:r>
            <a:r>
              <a:rPr sz="1600" spc="5" dirty="0">
                <a:latin typeface="Meiryo UI"/>
                <a:cs typeface="Meiryo UI"/>
              </a:rPr>
              <a:t>関</a:t>
            </a:r>
            <a:r>
              <a:rPr sz="1600" spc="-5" dirty="0">
                <a:latin typeface="Meiryo UI"/>
                <a:cs typeface="Meiryo UI"/>
              </a:rPr>
              <a:t>連意匠</a:t>
            </a:r>
            <a:r>
              <a:rPr sz="1600" spc="10" dirty="0">
                <a:latin typeface="Meiryo UI"/>
                <a:cs typeface="Meiryo UI"/>
              </a:rPr>
              <a:t>の</a:t>
            </a:r>
            <a:r>
              <a:rPr sz="1600" spc="-5" dirty="0">
                <a:latin typeface="Meiryo UI"/>
                <a:cs typeface="Meiryo UI"/>
              </a:rPr>
              <a:t>意匠</a:t>
            </a:r>
            <a:r>
              <a:rPr sz="1600" spc="5" dirty="0">
                <a:latin typeface="Meiryo UI"/>
                <a:cs typeface="Meiryo UI"/>
              </a:rPr>
              <a:t>権</a:t>
            </a:r>
            <a:r>
              <a:rPr sz="1600" spc="10" dirty="0">
                <a:latin typeface="Meiryo UI"/>
                <a:cs typeface="Meiryo UI"/>
              </a:rPr>
              <a:t>が</a:t>
            </a:r>
            <a:r>
              <a:rPr sz="1600" spc="-5" dirty="0">
                <a:latin typeface="Meiryo UI"/>
                <a:cs typeface="Meiryo UI"/>
              </a:rPr>
              <a:t>第四十</a:t>
            </a:r>
            <a:r>
              <a:rPr sz="1600" spc="5" dirty="0">
                <a:latin typeface="Meiryo UI"/>
                <a:cs typeface="Meiryo UI"/>
              </a:rPr>
              <a:t>四</a:t>
            </a:r>
            <a:r>
              <a:rPr sz="1600" spc="-5" dirty="0">
                <a:latin typeface="Meiryo UI"/>
                <a:cs typeface="Meiryo UI"/>
              </a:rPr>
              <a:t>条第</a:t>
            </a:r>
            <a:r>
              <a:rPr sz="1600" spc="5" dirty="0">
                <a:latin typeface="Meiryo UI"/>
                <a:cs typeface="Meiryo UI"/>
              </a:rPr>
              <a:t>四</a:t>
            </a:r>
            <a:r>
              <a:rPr sz="1600" spc="-5" dirty="0">
                <a:latin typeface="Meiryo UI"/>
                <a:cs typeface="Meiryo UI"/>
              </a:rPr>
              <a:t>項</a:t>
            </a:r>
            <a:r>
              <a:rPr sz="1600" dirty="0">
                <a:latin typeface="Meiryo UI"/>
                <a:cs typeface="Meiryo UI"/>
              </a:rPr>
              <a:t>の</a:t>
            </a:r>
            <a:r>
              <a:rPr sz="1600" spc="-5" dirty="0">
                <a:latin typeface="Meiryo UI"/>
                <a:cs typeface="Meiryo UI"/>
              </a:rPr>
              <a:t>規</a:t>
            </a:r>
            <a:r>
              <a:rPr sz="1600" spc="5" dirty="0">
                <a:latin typeface="Meiryo UI"/>
                <a:cs typeface="Meiryo UI"/>
              </a:rPr>
              <a:t>定</a:t>
            </a:r>
            <a:r>
              <a:rPr sz="1600" dirty="0">
                <a:latin typeface="Meiryo UI"/>
                <a:cs typeface="Meiryo UI"/>
              </a:rPr>
              <a:t>によ</a:t>
            </a:r>
            <a:r>
              <a:rPr sz="1600" spc="-5" dirty="0">
                <a:latin typeface="Meiryo UI"/>
                <a:cs typeface="Meiryo UI"/>
              </a:rPr>
              <a:t>り</a:t>
            </a:r>
            <a:r>
              <a:rPr sz="1600" spc="5" dirty="0">
                <a:latin typeface="Meiryo UI"/>
                <a:cs typeface="Meiryo UI"/>
              </a:rPr>
              <a:t>消</a:t>
            </a:r>
            <a:r>
              <a:rPr sz="1600" spc="-5" dirty="0">
                <a:latin typeface="Meiryo UI"/>
                <a:cs typeface="Meiryo UI"/>
              </a:rPr>
              <a:t>滅</a:t>
            </a:r>
            <a:r>
              <a:rPr sz="1600" spc="5" dirty="0">
                <a:latin typeface="Meiryo UI"/>
                <a:cs typeface="Meiryo UI"/>
              </a:rPr>
              <a:t>し</a:t>
            </a:r>
            <a:r>
              <a:rPr sz="1600" dirty="0">
                <a:latin typeface="Meiryo UI"/>
                <a:cs typeface="Meiryo UI"/>
              </a:rPr>
              <a:t>た</a:t>
            </a:r>
            <a:r>
              <a:rPr sz="1600" spc="10" dirty="0">
                <a:latin typeface="Meiryo UI"/>
                <a:cs typeface="Meiryo UI"/>
              </a:rPr>
              <a:t>と</a:t>
            </a:r>
            <a:r>
              <a:rPr sz="1600" spc="-10" dirty="0">
                <a:latin typeface="Meiryo UI"/>
                <a:cs typeface="Meiryo UI"/>
              </a:rPr>
              <a:t>き</a:t>
            </a:r>
            <a:r>
              <a:rPr sz="1600" spc="-5" dirty="0">
                <a:latin typeface="Meiryo UI"/>
                <a:cs typeface="Meiryo UI"/>
              </a:rPr>
              <a:t>、 無効</a:t>
            </a:r>
            <a:r>
              <a:rPr sz="1600" spc="-10" dirty="0">
                <a:latin typeface="Meiryo UI"/>
                <a:cs typeface="Meiryo UI"/>
              </a:rPr>
              <a:t>に</a:t>
            </a:r>
            <a:r>
              <a:rPr sz="1600" spc="-5" dirty="0">
                <a:latin typeface="Meiryo UI"/>
                <a:cs typeface="Meiryo UI"/>
              </a:rPr>
              <a:t>すべ</a:t>
            </a:r>
            <a:r>
              <a:rPr sz="1600" spc="-10" dirty="0">
                <a:latin typeface="Meiryo UI"/>
                <a:cs typeface="Meiryo UI"/>
              </a:rPr>
              <a:t>き</a:t>
            </a:r>
            <a:r>
              <a:rPr sz="1600" spc="-5" dirty="0">
                <a:latin typeface="Meiryo UI"/>
                <a:cs typeface="Meiryo UI"/>
              </a:rPr>
              <a:t>旨</a:t>
            </a:r>
            <a:r>
              <a:rPr sz="1600" dirty="0">
                <a:latin typeface="Meiryo UI"/>
                <a:cs typeface="Meiryo UI"/>
              </a:rPr>
              <a:t>の</a:t>
            </a:r>
            <a:r>
              <a:rPr sz="1600" spc="-5" dirty="0">
                <a:latin typeface="Meiryo UI"/>
                <a:cs typeface="Meiryo UI"/>
              </a:rPr>
              <a:t>審</a:t>
            </a:r>
            <a:r>
              <a:rPr sz="1600" spc="5" dirty="0">
                <a:latin typeface="Meiryo UI"/>
                <a:cs typeface="Meiryo UI"/>
              </a:rPr>
              <a:t>決</a:t>
            </a:r>
            <a:r>
              <a:rPr sz="1600" spc="-5" dirty="0">
                <a:latin typeface="Meiryo UI"/>
                <a:cs typeface="Meiryo UI"/>
              </a:rPr>
              <a:t>が確</a:t>
            </a:r>
            <a:r>
              <a:rPr sz="1600" spc="5" dirty="0">
                <a:latin typeface="Meiryo UI"/>
                <a:cs typeface="Meiryo UI"/>
              </a:rPr>
              <a:t>定し</a:t>
            </a:r>
            <a:r>
              <a:rPr sz="1600" dirty="0">
                <a:latin typeface="Meiryo UI"/>
                <a:cs typeface="Meiryo UI"/>
              </a:rPr>
              <a:t>た</a:t>
            </a:r>
            <a:r>
              <a:rPr sz="1600" spc="10" dirty="0">
                <a:latin typeface="Meiryo UI"/>
                <a:cs typeface="Meiryo UI"/>
              </a:rPr>
              <a:t>と</a:t>
            </a:r>
            <a:r>
              <a:rPr sz="1600" spc="-10" dirty="0">
                <a:latin typeface="Meiryo UI"/>
                <a:cs typeface="Meiryo UI"/>
              </a:rPr>
              <a:t>き</a:t>
            </a:r>
            <a:r>
              <a:rPr sz="1600" dirty="0">
                <a:latin typeface="Meiryo UI"/>
                <a:cs typeface="Meiryo UI"/>
              </a:rPr>
              <a:t>、</a:t>
            </a:r>
            <a:r>
              <a:rPr sz="1600" spc="5" dirty="0">
                <a:latin typeface="Meiryo UI"/>
                <a:cs typeface="Meiryo UI"/>
              </a:rPr>
              <a:t>若</a:t>
            </a:r>
            <a:r>
              <a:rPr sz="1600" spc="-10" dirty="0">
                <a:latin typeface="Meiryo UI"/>
                <a:cs typeface="Meiryo UI"/>
              </a:rPr>
              <a:t>し</a:t>
            </a:r>
            <a:r>
              <a:rPr sz="1600" spc="5" dirty="0">
                <a:latin typeface="Meiryo UI"/>
                <a:cs typeface="Meiryo UI"/>
              </a:rPr>
              <a:t>く</a:t>
            </a:r>
            <a:r>
              <a:rPr sz="1600" spc="-5" dirty="0">
                <a:latin typeface="Meiryo UI"/>
                <a:cs typeface="Meiryo UI"/>
              </a:rPr>
              <a:t>は放</a:t>
            </a:r>
            <a:r>
              <a:rPr sz="1600" spc="5" dirty="0">
                <a:latin typeface="Meiryo UI"/>
                <a:cs typeface="Meiryo UI"/>
              </a:rPr>
              <a:t>棄され</a:t>
            </a:r>
            <a:r>
              <a:rPr sz="1600" dirty="0">
                <a:latin typeface="Meiryo UI"/>
                <a:cs typeface="Meiryo UI"/>
              </a:rPr>
              <a:t>た</a:t>
            </a:r>
            <a:r>
              <a:rPr sz="1600" spc="10" dirty="0">
                <a:latin typeface="Meiryo UI"/>
                <a:cs typeface="Meiryo UI"/>
              </a:rPr>
              <a:t>と</a:t>
            </a:r>
            <a:r>
              <a:rPr sz="1600" dirty="0">
                <a:latin typeface="Meiryo UI"/>
                <a:cs typeface="Meiryo UI"/>
              </a:rPr>
              <a:t>き</a:t>
            </a:r>
            <a:r>
              <a:rPr sz="1600" spc="-10" dirty="0">
                <a:latin typeface="Meiryo UI"/>
                <a:cs typeface="Meiryo UI"/>
              </a:rPr>
              <a:t>を</a:t>
            </a:r>
            <a:r>
              <a:rPr sz="1600" spc="5" dirty="0">
                <a:latin typeface="Meiryo UI"/>
                <a:cs typeface="Meiryo UI"/>
              </a:rPr>
              <a:t>除</a:t>
            </a:r>
            <a:r>
              <a:rPr sz="1600" spc="-5" dirty="0">
                <a:latin typeface="Meiryo UI"/>
                <a:cs typeface="Meiryo UI"/>
              </a:rPr>
              <a:t>く</a:t>
            </a:r>
            <a:r>
              <a:rPr sz="1600" dirty="0">
                <a:latin typeface="Meiryo UI"/>
                <a:cs typeface="Meiryo UI"/>
              </a:rPr>
              <a:t>。</a:t>
            </a:r>
            <a:r>
              <a:rPr sz="1600" spc="-5" dirty="0">
                <a:latin typeface="Meiryo UI"/>
                <a:cs typeface="Meiryo UI"/>
              </a:rPr>
              <a:t>）</a:t>
            </a:r>
            <a:r>
              <a:rPr sz="1600" u="sng" spc="-5" dirty="0">
                <a:solidFill>
                  <a:srgbClr val="FF0000"/>
                </a:solidFill>
                <a:uFill>
                  <a:solidFill>
                    <a:srgbClr val="FF0000"/>
                  </a:solidFill>
                </a:uFill>
                <a:latin typeface="Meiryo UI"/>
                <a:cs typeface="Meiryo UI"/>
              </a:rPr>
              <a:t>と</a:t>
            </a:r>
            <a:r>
              <a:rPr sz="1600" u="sng" spc="5" dirty="0">
                <a:solidFill>
                  <a:srgbClr val="FF0000"/>
                </a:solidFill>
                <a:uFill>
                  <a:solidFill>
                    <a:srgbClr val="FF0000"/>
                  </a:solidFill>
                </a:uFill>
                <a:latin typeface="Meiryo UI"/>
                <a:cs typeface="Meiryo UI"/>
              </a:rPr>
              <a:t>同</a:t>
            </a:r>
            <a:r>
              <a:rPr sz="1600" u="sng" spc="-5" dirty="0">
                <a:solidFill>
                  <a:srgbClr val="FF0000"/>
                </a:solidFill>
                <a:uFill>
                  <a:solidFill>
                    <a:srgbClr val="FF0000"/>
                  </a:solidFill>
                </a:uFill>
                <a:latin typeface="Meiryo UI"/>
                <a:cs typeface="Meiryo UI"/>
              </a:rPr>
              <a:t>一又</a:t>
            </a:r>
            <a:r>
              <a:rPr sz="1600" u="sng" spc="10" dirty="0">
                <a:solidFill>
                  <a:srgbClr val="FF0000"/>
                </a:solidFill>
                <a:uFill>
                  <a:solidFill>
                    <a:srgbClr val="FF0000"/>
                  </a:solidFill>
                </a:uFill>
                <a:latin typeface="Meiryo UI"/>
                <a:cs typeface="Meiryo UI"/>
              </a:rPr>
              <a:t>は</a:t>
            </a:r>
            <a:r>
              <a:rPr sz="1600" u="sng" spc="-5" dirty="0">
                <a:solidFill>
                  <a:srgbClr val="FF0000"/>
                </a:solidFill>
                <a:uFill>
                  <a:solidFill>
                    <a:srgbClr val="FF0000"/>
                  </a:solidFill>
                </a:uFill>
                <a:latin typeface="Meiryo UI"/>
                <a:cs typeface="Meiryo UI"/>
              </a:rPr>
              <a:t>類</a:t>
            </a:r>
            <a:r>
              <a:rPr sz="1600" u="sng" spc="5" dirty="0">
                <a:solidFill>
                  <a:srgbClr val="FF0000"/>
                </a:solidFill>
                <a:uFill>
                  <a:solidFill>
                    <a:srgbClr val="FF0000"/>
                  </a:solidFill>
                </a:uFill>
                <a:latin typeface="Meiryo UI"/>
                <a:cs typeface="Meiryo UI"/>
              </a:rPr>
              <a:t>似</a:t>
            </a:r>
            <a:r>
              <a:rPr sz="1600" u="sng" spc="10" dirty="0">
                <a:solidFill>
                  <a:srgbClr val="FF0000"/>
                </a:solidFill>
                <a:uFill>
                  <a:solidFill>
                    <a:srgbClr val="FF0000"/>
                  </a:solidFill>
                </a:uFill>
                <a:latin typeface="Meiryo UI"/>
                <a:cs typeface="Meiryo UI"/>
              </a:rPr>
              <a:t>の</a:t>
            </a:r>
            <a:r>
              <a:rPr sz="1600" u="sng" spc="-10" dirty="0">
                <a:solidFill>
                  <a:srgbClr val="FF0000"/>
                </a:solidFill>
                <a:uFill>
                  <a:solidFill>
                    <a:srgbClr val="FF0000"/>
                  </a:solidFill>
                </a:uFill>
                <a:latin typeface="Meiryo UI"/>
                <a:cs typeface="Meiryo UI"/>
              </a:rPr>
              <a:t>も</a:t>
            </a:r>
            <a:r>
              <a:rPr sz="1600" u="sng" spc="10" dirty="0">
                <a:solidFill>
                  <a:srgbClr val="FF0000"/>
                </a:solidFill>
                <a:uFill>
                  <a:solidFill>
                    <a:srgbClr val="FF0000"/>
                  </a:solidFill>
                </a:uFill>
                <a:latin typeface="Meiryo UI"/>
                <a:cs typeface="Meiryo UI"/>
              </a:rPr>
              <a:t>の</a:t>
            </a:r>
            <a:r>
              <a:rPr sz="1600" u="sng" spc="-5" dirty="0">
                <a:solidFill>
                  <a:srgbClr val="FF0000"/>
                </a:solidFill>
                <a:uFill>
                  <a:solidFill>
                    <a:srgbClr val="FF0000"/>
                  </a:solidFill>
                </a:uFill>
                <a:latin typeface="Meiryo UI"/>
                <a:cs typeface="Meiryo UI"/>
              </a:rPr>
              <a:t>は</a:t>
            </a:r>
            <a:r>
              <a:rPr sz="1600" u="sng" spc="-15" dirty="0">
                <a:solidFill>
                  <a:srgbClr val="FF0000"/>
                </a:solidFill>
                <a:uFill>
                  <a:solidFill>
                    <a:srgbClr val="FF0000"/>
                  </a:solidFill>
                </a:uFill>
                <a:latin typeface="Meiryo UI"/>
                <a:cs typeface="Meiryo UI"/>
              </a:rPr>
              <a:t>、</a:t>
            </a:r>
            <a:r>
              <a:rPr sz="1600" spc="-5" dirty="0">
                <a:latin typeface="Meiryo UI"/>
                <a:cs typeface="Meiryo UI"/>
              </a:rPr>
              <a:t>第一項</a:t>
            </a:r>
            <a:r>
              <a:rPr sz="1600" dirty="0">
                <a:latin typeface="Meiryo UI"/>
                <a:cs typeface="Meiryo UI"/>
              </a:rPr>
              <a:t>の</a:t>
            </a:r>
            <a:r>
              <a:rPr sz="1600" spc="-5" dirty="0">
                <a:latin typeface="Meiryo UI"/>
                <a:cs typeface="Meiryo UI"/>
              </a:rPr>
              <a:t>規定</a:t>
            </a:r>
            <a:r>
              <a:rPr sz="1600" spc="-10" dirty="0">
                <a:latin typeface="Meiryo UI"/>
                <a:cs typeface="Meiryo UI"/>
              </a:rPr>
              <a:t>によ</a:t>
            </a:r>
            <a:r>
              <a:rPr sz="1600" spc="-5" dirty="0">
                <a:latin typeface="Meiryo UI"/>
                <a:cs typeface="Meiryo UI"/>
              </a:rPr>
              <a:t>り意匠</a:t>
            </a:r>
            <a:r>
              <a:rPr sz="1600" spc="5" dirty="0">
                <a:latin typeface="Meiryo UI"/>
                <a:cs typeface="Meiryo UI"/>
              </a:rPr>
              <a:t>登録</a:t>
            </a:r>
            <a:r>
              <a:rPr sz="1600" spc="-10" dirty="0">
                <a:latin typeface="Meiryo UI"/>
                <a:cs typeface="Meiryo UI"/>
              </a:rPr>
              <a:t>を</a:t>
            </a:r>
            <a:r>
              <a:rPr sz="1600" spc="-5" dirty="0">
                <a:latin typeface="Meiryo UI"/>
                <a:cs typeface="Meiryo UI"/>
              </a:rPr>
              <a:t>受</a:t>
            </a:r>
            <a:r>
              <a:rPr sz="1600" spc="10" dirty="0">
                <a:latin typeface="Meiryo UI"/>
                <a:cs typeface="Meiryo UI"/>
              </a:rPr>
              <a:t>け</a:t>
            </a:r>
            <a:r>
              <a:rPr sz="1600" dirty="0">
                <a:latin typeface="Meiryo UI"/>
                <a:cs typeface="Meiryo UI"/>
              </a:rPr>
              <a:t>よ</a:t>
            </a:r>
            <a:r>
              <a:rPr sz="1600" spc="-10" dirty="0">
                <a:latin typeface="Meiryo UI"/>
                <a:cs typeface="Meiryo UI"/>
              </a:rPr>
              <a:t>う</a:t>
            </a:r>
            <a:r>
              <a:rPr sz="1600" spc="10" dirty="0">
                <a:latin typeface="Meiryo UI"/>
                <a:cs typeface="Meiryo UI"/>
              </a:rPr>
              <a:t>とす</a:t>
            </a:r>
            <a:r>
              <a:rPr sz="1600" spc="-10" dirty="0">
                <a:latin typeface="Meiryo UI"/>
                <a:cs typeface="Meiryo UI"/>
              </a:rPr>
              <a:t>る</a:t>
            </a:r>
            <a:r>
              <a:rPr sz="1600" spc="5" dirty="0">
                <a:latin typeface="Meiryo UI"/>
                <a:cs typeface="Meiryo UI"/>
              </a:rPr>
              <a:t>意匠</a:t>
            </a:r>
            <a:r>
              <a:rPr sz="1600" dirty="0">
                <a:latin typeface="Meiryo UI"/>
                <a:cs typeface="Meiryo UI"/>
              </a:rPr>
              <a:t>に</a:t>
            </a:r>
            <a:r>
              <a:rPr sz="1600" spc="-15" dirty="0">
                <a:latin typeface="Meiryo UI"/>
                <a:cs typeface="Meiryo UI"/>
              </a:rPr>
              <a:t>つ</a:t>
            </a:r>
            <a:r>
              <a:rPr sz="1600" spc="10" dirty="0">
                <a:latin typeface="Meiryo UI"/>
                <a:cs typeface="Meiryo UI"/>
              </a:rPr>
              <a:t>い</a:t>
            </a:r>
            <a:r>
              <a:rPr sz="1600" dirty="0">
                <a:latin typeface="Meiryo UI"/>
                <a:cs typeface="Meiryo UI"/>
              </a:rPr>
              <a:t>て</a:t>
            </a:r>
            <a:r>
              <a:rPr sz="1600" spc="-5" dirty="0">
                <a:latin typeface="Meiryo UI"/>
                <a:cs typeface="Meiryo UI"/>
              </a:rPr>
              <a:t>の</a:t>
            </a:r>
            <a:r>
              <a:rPr sz="1600" spc="5" dirty="0">
                <a:latin typeface="Meiryo UI"/>
                <a:cs typeface="Meiryo UI"/>
              </a:rPr>
              <a:t>第</a:t>
            </a:r>
            <a:r>
              <a:rPr sz="1600" spc="-5" dirty="0">
                <a:latin typeface="Meiryo UI"/>
                <a:cs typeface="Meiryo UI"/>
              </a:rPr>
              <a:t>三条</a:t>
            </a:r>
            <a:r>
              <a:rPr sz="1600" spc="5" dirty="0">
                <a:latin typeface="Meiryo UI"/>
                <a:cs typeface="Meiryo UI"/>
              </a:rPr>
              <a:t>第</a:t>
            </a:r>
            <a:r>
              <a:rPr sz="1600" spc="-5" dirty="0">
                <a:latin typeface="Meiryo UI"/>
                <a:cs typeface="Meiryo UI"/>
              </a:rPr>
              <a:t>一項</a:t>
            </a:r>
            <a:r>
              <a:rPr sz="1600" spc="5" dirty="0">
                <a:latin typeface="Meiryo UI"/>
                <a:cs typeface="Meiryo UI"/>
              </a:rPr>
              <a:t>及</a:t>
            </a:r>
            <a:r>
              <a:rPr sz="1600" spc="-5" dirty="0">
                <a:latin typeface="Meiryo UI"/>
                <a:cs typeface="Meiryo UI"/>
              </a:rPr>
              <a:t>び第</a:t>
            </a:r>
            <a:r>
              <a:rPr sz="1600" spc="5" dirty="0">
                <a:latin typeface="Meiryo UI"/>
                <a:cs typeface="Meiryo UI"/>
              </a:rPr>
              <a:t>二</a:t>
            </a:r>
            <a:r>
              <a:rPr sz="1600" spc="-5" dirty="0">
                <a:latin typeface="Meiryo UI"/>
                <a:cs typeface="Meiryo UI"/>
              </a:rPr>
              <a:t>項</a:t>
            </a:r>
            <a:r>
              <a:rPr sz="1600" dirty="0">
                <a:latin typeface="Meiryo UI"/>
                <a:cs typeface="Meiryo UI"/>
              </a:rPr>
              <a:t>の</a:t>
            </a:r>
            <a:r>
              <a:rPr sz="1600" spc="5" dirty="0">
                <a:latin typeface="Meiryo UI"/>
                <a:cs typeface="Meiryo UI"/>
              </a:rPr>
              <a:t>規</a:t>
            </a:r>
            <a:r>
              <a:rPr sz="1600" spc="-5" dirty="0">
                <a:latin typeface="Meiryo UI"/>
                <a:cs typeface="Meiryo UI"/>
              </a:rPr>
              <a:t>定</a:t>
            </a:r>
            <a:r>
              <a:rPr sz="1600" dirty="0">
                <a:latin typeface="Meiryo UI"/>
                <a:cs typeface="Meiryo UI"/>
              </a:rPr>
              <a:t>の</a:t>
            </a:r>
            <a:r>
              <a:rPr sz="1600" spc="5" dirty="0">
                <a:latin typeface="Meiryo UI"/>
                <a:cs typeface="Meiryo UI"/>
              </a:rPr>
              <a:t>適</a:t>
            </a:r>
            <a:r>
              <a:rPr sz="1600" spc="-5" dirty="0">
                <a:latin typeface="Meiryo UI"/>
                <a:cs typeface="Meiryo UI"/>
              </a:rPr>
              <a:t>用</a:t>
            </a:r>
            <a:r>
              <a:rPr sz="1600" spc="-10" dirty="0">
                <a:latin typeface="Meiryo UI"/>
                <a:cs typeface="Meiryo UI"/>
              </a:rPr>
              <a:t>につ</a:t>
            </a:r>
            <a:r>
              <a:rPr sz="1600" dirty="0">
                <a:latin typeface="Meiryo UI"/>
                <a:cs typeface="Meiryo UI"/>
              </a:rPr>
              <a:t>い</a:t>
            </a:r>
            <a:r>
              <a:rPr sz="1600" spc="-10" dirty="0">
                <a:latin typeface="Meiryo UI"/>
                <a:cs typeface="Meiryo UI"/>
              </a:rPr>
              <a:t>て</a:t>
            </a:r>
            <a:r>
              <a:rPr sz="1600" spc="-5" dirty="0">
                <a:latin typeface="Meiryo UI"/>
                <a:cs typeface="Meiryo UI"/>
              </a:rPr>
              <a:t>は</a:t>
            </a:r>
            <a:r>
              <a:rPr sz="1600" spc="-15" dirty="0">
                <a:latin typeface="Meiryo UI"/>
                <a:cs typeface="Meiryo UI"/>
              </a:rPr>
              <a:t>、</a:t>
            </a:r>
            <a:r>
              <a:rPr sz="1600" u="sng" spc="5" dirty="0">
                <a:solidFill>
                  <a:srgbClr val="FF0000"/>
                </a:solidFill>
                <a:uFill>
                  <a:solidFill>
                    <a:srgbClr val="FF0000"/>
                  </a:solidFill>
                </a:uFill>
                <a:latin typeface="Meiryo UI"/>
                <a:cs typeface="Meiryo UI"/>
              </a:rPr>
              <a:t>同</a:t>
            </a:r>
            <a:r>
              <a:rPr sz="1600" u="sng" spc="-5" dirty="0">
                <a:solidFill>
                  <a:srgbClr val="FF0000"/>
                </a:solidFill>
                <a:uFill>
                  <a:solidFill>
                    <a:srgbClr val="FF0000"/>
                  </a:solidFill>
                </a:uFill>
                <a:latin typeface="Meiryo UI"/>
                <a:cs typeface="Meiryo UI"/>
              </a:rPr>
              <a:t>条第</a:t>
            </a:r>
            <a:r>
              <a:rPr sz="1600" u="sng" spc="5" dirty="0">
                <a:solidFill>
                  <a:srgbClr val="FF0000"/>
                </a:solidFill>
                <a:uFill>
                  <a:solidFill>
                    <a:srgbClr val="FF0000"/>
                  </a:solidFill>
                </a:uFill>
                <a:latin typeface="Meiryo UI"/>
                <a:cs typeface="Meiryo UI"/>
              </a:rPr>
              <a:t>一</a:t>
            </a:r>
            <a:r>
              <a:rPr sz="1600" u="sng" spc="-5" dirty="0">
                <a:solidFill>
                  <a:srgbClr val="FF0000"/>
                </a:solidFill>
                <a:uFill>
                  <a:solidFill>
                    <a:srgbClr val="FF0000"/>
                  </a:solidFill>
                </a:uFill>
                <a:latin typeface="Meiryo UI"/>
                <a:cs typeface="Meiryo UI"/>
              </a:rPr>
              <a:t>項第</a:t>
            </a:r>
            <a:r>
              <a:rPr sz="1600" u="sng" spc="5" dirty="0">
                <a:solidFill>
                  <a:srgbClr val="FF0000"/>
                </a:solidFill>
                <a:uFill>
                  <a:solidFill>
                    <a:srgbClr val="FF0000"/>
                  </a:solidFill>
                </a:uFill>
                <a:latin typeface="Meiryo UI"/>
                <a:cs typeface="Meiryo UI"/>
              </a:rPr>
              <a:t>一</a:t>
            </a:r>
            <a:r>
              <a:rPr sz="1600" u="sng" spc="-5" dirty="0">
                <a:solidFill>
                  <a:srgbClr val="FF0000"/>
                </a:solidFill>
                <a:uFill>
                  <a:solidFill>
                    <a:srgbClr val="FF0000"/>
                  </a:solidFill>
                </a:uFill>
                <a:latin typeface="Meiryo UI"/>
                <a:cs typeface="Meiryo UI"/>
              </a:rPr>
              <a:t>号</a:t>
            </a:r>
            <a:r>
              <a:rPr sz="1600" u="sng" spc="5" dirty="0">
                <a:solidFill>
                  <a:srgbClr val="FF0000"/>
                </a:solidFill>
                <a:uFill>
                  <a:solidFill>
                    <a:srgbClr val="FF0000"/>
                  </a:solidFill>
                </a:uFill>
                <a:latin typeface="Meiryo UI"/>
                <a:cs typeface="Meiryo UI"/>
              </a:rPr>
              <a:t>又</a:t>
            </a:r>
            <a:r>
              <a:rPr sz="1600" u="sng" spc="-5" dirty="0">
                <a:solidFill>
                  <a:srgbClr val="FF0000"/>
                </a:solidFill>
                <a:uFill>
                  <a:solidFill>
                    <a:srgbClr val="FF0000"/>
                  </a:solidFill>
                </a:uFill>
                <a:latin typeface="Meiryo UI"/>
                <a:cs typeface="Meiryo UI"/>
              </a:rPr>
              <a:t>は第</a:t>
            </a:r>
            <a:r>
              <a:rPr sz="1600" u="sng" spc="5" dirty="0">
                <a:solidFill>
                  <a:srgbClr val="FF0000"/>
                </a:solidFill>
                <a:uFill>
                  <a:solidFill>
                    <a:srgbClr val="FF0000"/>
                  </a:solidFill>
                </a:uFill>
                <a:latin typeface="Meiryo UI"/>
                <a:cs typeface="Meiryo UI"/>
              </a:rPr>
              <a:t>二号</a:t>
            </a:r>
            <a:r>
              <a:rPr sz="1600" u="sng" spc="-10" dirty="0">
                <a:solidFill>
                  <a:srgbClr val="FF0000"/>
                </a:solidFill>
                <a:uFill>
                  <a:solidFill>
                    <a:srgbClr val="FF0000"/>
                  </a:solidFill>
                </a:uFill>
                <a:latin typeface="Meiryo UI"/>
                <a:cs typeface="Meiryo UI"/>
              </a:rPr>
              <a:t>に</a:t>
            </a:r>
            <a:r>
              <a:rPr sz="1600" u="sng" spc="5" dirty="0">
                <a:solidFill>
                  <a:srgbClr val="FF0000"/>
                </a:solidFill>
                <a:uFill>
                  <a:solidFill>
                    <a:srgbClr val="FF0000"/>
                  </a:solidFill>
                </a:uFill>
                <a:latin typeface="Meiryo UI"/>
                <a:cs typeface="Meiryo UI"/>
              </a:rPr>
              <a:t>該</a:t>
            </a:r>
            <a:r>
              <a:rPr sz="1600" u="sng" spc="-5" dirty="0">
                <a:solidFill>
                  <a:srgbClr val="FF0000"/>
                </a:solidFill>
                <a:uFill>
                  <a:solidFill>
                    <a:srgbClr val="FF0000"/>
                  </a:solidFill>
                </a:uFill>
                <a:latin typeface="Meiryo UI"/>
                <a:cs typeface="Meiryo UI"/>
              </a:rPr>
              <a:t>当</a:t>
            </a:r>
            <a:r>
              <a:rPr sz="1600" u="sng" spc="10" dirty="0">
                <a:solidFill>
                  <a:srgbClr val="FF0000"/>
                </a:solidFill>
                <a:uFill>
                  <a:solidFill>
                    <a:srgbClr val="FF0000"/>
                  </a:solidFill>
                </a:uFill>
                <a:latin typeface="Meiryo UI"/>
                <a:cs typeface="Meiryo UI"/>
              </a:rPr>
              <a:t>す</a:t>
            </a:r>
            <a:r>
              <a:rPr sz="1600" u="sng" dirty="0">
                <a:solidFill>
                  <a:srgbClr val="FF0000"/>
                </a:solidFill>
                <a:uFill>
                  <a:solidFill>
                    <a:srgbClr val="FF0000"/>
                  </a:solidFill>
                </a:uFill>
                <a:latin typeface="Meiryo UI"/>
                <a:cs typeface="Meiryo UI"/>
              </a:rPr>
              <a:t>るに</a:t>
            </a:r>
            <a:r>
              <a:rPr sz="1600" u="sng" spc="-5" dirty="0">
                <a:solidFill>
                  <a:srgbClr val="FF0000"/>
                </a:solidFill>
                <a:uFill>
                  <a:solidFill>
                    <a:srgbClr val="FF0000"/>
                  </a:solidFill>
                </a:uFill>
                <a:latin typeface="Meiryo UI"/>
                <a:cs typeface="Meiryo UI"/>
              </a:rPr>
              <a:t>至</a:t>
            </a:r>
            <a:r>
              <a:rPr sz="1600" u="sng" spc="5" dirty="0">
                <a:solidFill>
                  <a:srgbClr val="FF0000"/>
                </a:solidFill>
                <a:uFill>
                  <a:solidFill>
                    <a:srgbClr val="FF0000"/>
                  </a:solidFill>
                </a:uFill>
                <a:latin typeface="Meiryo UI"/>
                <a:cs typeface="Meiryo UI"/>
              </a:rPr>
              <a:t>ら</a:t>
            </a:r>
            <a:r>
              <a:rPr sz="1600" u="sng" spc="-5" dirty="0">
                <a:solidFill>
                  <a:srgbClr val="FF0000"/>
                </a:solidFill>
                <a:uFill>
                  <a:solidFill>
                    <a:srgbClr val="FF0000"/>
                  </a:solidFill>
                </a:uFill>
                <a:latin typeface="Meiryo UI"/>
                <a:cs typeface="Meiryo UI"/>
              </a:rPr>
              <a:t>な</a:t>
            </a:r>
            <a:r>
              <a:rPr sz="1600" u="sng" spc="10" dirty="0">
                <a:solidFill>
                  <a:srgbClr val="FF0000"/>
                </a:solidFill>
                <a:uFill>
                  <a:solidFill>
                    <a:srgbClr val="FF0000"/>
                  </a:solidFill>
                </a:uFill>
                <a:latin typeface="Meiryo UI"/>
                <a:cs typeface="Meiryo UI"/>
              </a:rPr>
              <a:t>かつ</a:t>
            </a:r>
            <a:r>
              <a:rPr sz="1600" u="sng" dirty="0">
                <a:solidFill>
                  <a:srgbClr val="FF0000"/>
                </a:solidFill>
                <a:uFill>
                  <a:solidFill>
                    <a:srgbClr val="FF0000"/>
                  </a:solidFill>
                </a:uFill>
                <a:latin typeface="Meiryo UI"/>
                <a:cs typeface="Meiryo UI"/>
              </a:rPr>
              <a:t>た</a:t>
            </a:r>
            <a:r>
              <a:rPr sz="1600" u="sng" spc="-10" dirty="0">
                <a:solidFill>
                  <a:srgbClr val="FF0000"/>
                </a:solidFill>
                <a:uFill>
                  <a:solidFill>
                    <a:srgbClr val="FF0000"/>
                  </a:solidFill>
                </a:uFill>
                <a:latin typeface="Meiryo UI"/>
                <a:cs typeface="Meiryo UI"/>
              </a:rPr>
              <a:t>も</a:t>
            </a:r>
            <a:r>
              <a:rPr sz="1600" u="sng" spc="10" dirty="0">
                <a:solidFill>
                  <a:srgbClr val="FF0000"/>
                </a:solidFill>
                <a:uFill>
                  <a:solidFill>
                    <a:srgbClr val="FF0000"/>
                  </a:solidFill>
                </a:uFill>
                <a:latin typeface="Meiryo UI"/>
                <a:cs typeface="Meiryo UI"/>
              </a:rPr>
              <a:t>の</a:t>
            </a:r>
            <a:r>
              <a:rPr sz="1600" u="sng" spc="-5" dirty="0">
                <a:solidFill>
                  <a:srgbClr val="FF0000"/>
                </a:solidFill>
                <a:uFill>
                  <a:solidFill>
                    <a:srgbClr val="FF0000"/>
                  </a:solidFill>
                </a:uFill>
                <a:latin typeface="Meiryo UI"/>
                <a:cs typeface="Meiryo UI"/>
              </a:rPr>
              <a:t>と</a:t>
            </a:r>
            <a:r>
              <a:rPr sz="1600" u="sng" spc="5" dirty="0">
                <a:solidFill>
                  <a:srgbClr val="FF0000"/>
                </a:solidFill>
                <a:uFill>
                  <a:solidFill>
                    <a:srgbClr val="FF0000"/>
                  </a:solidFill>
                </a:uFill>
                <a:latin typeface="Meiryo UI"/>
                <a:cs typeface="Meiryo UI"/>
              </a:rPr>
              <a:t>み</a:t>
            </a:r>
            <a:r>
              <a:rPr sz="1600" u="sng" spc="10" dirty="0">
                <a:solidFill>
                  <a:srgbClr val="FF0000"/>
                </a:solidFill>
                <a:uFill>
                  <a:solidFill>
                    <a:srgbClr val="FF0000"/>
                  </a:solidFill>
                </a:uFill>
                <a:latin typeface="Meiryo UI"/>
                <a:cs typeface="Meiryo UI"/>
              </a:rPr>
              <a:t>な</a:t>
            </a:r>
            <a:r>
              <a:rPr sz="1600" u="sng" spc="-5" dirty="0">
                <a:solidFill>
                  <a:srgbClr val="FF0000"/>
                </a:solidFill>
                <a:uFill>
                  <a:solidFill>
                    <a:srgbClr val="FF0000"/>
                  </a:solidFill>
                </a:uFill>
                <a:latin typeface="Meiryo UI"/>
                <a:cs typeface="Meiryo UI"/>
              </a:rPr>
              <a:t>す</a:t>
            </a:r>
            <a:r>
              <a:rPr sz="1600" spc="-5" dirty="0">
                <a:latin typeface="Meiryo UI"/>
                <a:cs typeface="Meiryo UI"/>
              </a:rPr>
              <a:t>。</a:t>
            </a:r>
            <a:endParaRPr sz="1600" dirty="0">
              <a:latin typeface="Meiryo UI"/>
              <a:cs typeface="Meiryo UI"/>
            </a:endParaRPr>
          </a:p>
        </p:txBody>
      </p:sp>
      <p:sp>
        <p:nvSpPr>
          <p:cNvPr id="7" name="スライド番号プレースホルダー 6"/>
          <p:cNvSpPr>
            <a:spLocks noGrp="1"/>
          </p:cNvSpPr>
          <p:nvPr>
            <p:ph type="sldNum" sz="quarter" idx="10"/>
          </p:nvPr>
        </p:nvSpPr>
        <p:spPr/>
        <p:txBody>
          <a:bodyPr/>
          <a:lstStyle/>
          <a:p>
            <a:fld id="{4BE5244A-7502-42B7-A114-6BA052EE6576}" type="slidenum">
              <a:rPr lang="ja-JP" altLang="en-US" smtClean="0"/>
              <a:pPr/>
              <a:t>22</a:t>
            </a:fld>
            <a:endParaRPr lang="en-US" altLang="ja-JP"/>
          </a:p>
        </p:txBody>
      </p:sp>
    </p:spTree>
    <p:extLst>
      <p:ext uri="{BB962C8B-B14F-4D97-AF65-F5344CB8AC3E}">
        <p14:creationId xmlns:p14="http://schemas.microsoft.com/office/powerpoint/2010/main" val="62255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9210" y="223892"/>
            <a:ext cx="8206740" cy="391160"/>
          </a:xfrm>
          <a:prstGeom prst="rect">
            <a:avLst/>
          </a:prstGeom>
        </p:spPr>
        <p:txBody>
          <a:bodyPr vert="horz" wrap="square" lIns="0" tIns="12700" rIns="0" bIns="0" rtlCol="0">
            <a:spAutoFit/>
          </a:bodyPr>
          <a:lstStyle/>
          <a:p>
            <a:pPr marL="12700">
              <a:lnSpc>
                <a:spcPct val="100000"/>
              </a:lnSpc>
              <a:spcBef>
                <a:spcPts val="100"/>
              </a:spcBef>
            </a:pPr>
            <a:r>
              <a:rPr sz="2400" b="1" dirty="0" err="1">
                <a:latin typeface="Meiryo UI"/>
                <a:cs typeface="Meiryo UI"/>
              </a:rPr>
              <a:t>関連意匠</a:t>
            </a:r>
            <a:r>
              <a:rPr sz="2400" b="1" spc="-5" dirty="0" err="1">
                <a:latin typeface="Meiryo UI"/>
                <a:cs typeface="Meiryo UI"/>
              </a:rPr>
              <a:t>が</a:t>
            </a:r>
            <a:r>
              <a:rPr sz="2400" b="1" dirty="0" err="1">
                <a:latin typeface="Meiryo UI"/>
                <a:cs typeface="Meiryo UI"/>
              </a:rPr>
              <a:t>自己</a:t>
            </a:r>
            <a:r>
              <a:rPr sz="2400" b="1" spc="-5" dirty="0" err="1">
                <a:latin typeface="Meiryo UI"/>
                <a:cs typeface="Meiryo UI"/>
              </a:rPr>
              <a:t>の</a:t>
            </a:r>
            <a:r>
              <a:rPr sz="2400" b="1" dirty="0" err="1">
                <a:latin typeface="Meiryo UI"/>
                <a:cs typeface="Meiryo UI"/>
              </a:rPr>
              <a:t>意匠</a:t>
            </a:r>
            <a:r>
              <a:rPr lang="ja-JP" altLang="en-US" sz="2400" b="1" dirty="0">
                <a:latin typeface="Meiryo UI"/>
                <a:cs typeface="Meiryo UI"/>
              </a:rPr>
              <a:t>等</a:t>
            </a:r>
            <a:r>
              <a:rPr sz="2400" b="1" dirty="0" err="1">
                <a:latin typeface="Meiryo UI"/>
                <a:cs typeface="Meiryo UI"/>
              </a:rPr>
              <a:t>に</a:t>
            </a:r>
            <a:r>
              <a:rPr sz="2400" b="1" spc="-5" dirty="0" err="1">
                <a:latin typeface="Meiryo UI"/>
                <a:cs typeface="Meiryo UI"/>
              </a:rPr>
              <a:t>よ</a:t>
            </a:r>
            <a:r>
              <a:rPr sz="2400" b="1" dirty="0" err="1">
                <a:latin typeface="Meiryo UI"/>
                <a:cs typeface="Meiryo UI"/>
              </a:rPr>
              <a:t>って拒絶</a:t>
            </a:r>
            <a:r>
              <a:rPr sz="2400" b="1" spc="-5" dirty="0" err="1">
                <a:latin typeface="Meiryo UI"/>
                <a:cs typeface="Meiryo UI"/>
              </a:rPr>
              <a:t>さ</a:t>
            </a:r>
            <a:r>
              <a:rPr sz="2400" b="1" spc="-10" dirty="0" err="1">
                <a:latin typeface="Meiryo UI"/>
                <a:cs typeface="Meiryo UI"/>
              </a:rPr>
              <a:t>れ</a:t>
            </a:r>
            <a:r>
              <a:rPr sz="2400" b="1" spc="-5" dirty="0" err="1">
                <a:latin typeface="Meiryo UI"/>
                <a:cs typeface="Meiryo UI"/>
              </a:rPr>
              <a:t>な</a:t>
            </a:r>
            <a:r>
              <a:rPr sz="2400" b="1" spc="-10" dirty="0" err="1">
                <a:latin typeface="Meiryo UI"/>
                <a:cs typeface="Meiryo UI"/>
              </a:rPr>
              <a:t>い</a:t>
            </a:r>
            <a:r>
              <a:rPr sz="2400" b="1" dirty="0" err="1">
                <a:latin typeface="Meiryo UI"/>
                <a:cs typeface="Meiryo UI"/>
              </a:rPr>
              <a:t>ため</a:t>
            </a:r>
            <a:r>
              <a:rPr sz="2400" b="1" spc="-10" dirty="0" err="1">
                <a:latin typeface="Meiryo UI"/>
                <a:cs typeface="Meiryo UI"/>
              </a:rPr>
              <a:t>の</a:t>
            </a:r>
            <a:r>
              <a:rPr sz="2400" b="1" dirty="0" err="1">
                <a:latin typeface="Meiryo UI"/>
                <a:cs typeface="Meiryo UI"/>
              </a:rPr>
              <a:t>措置</a:t>
            </a:r>
            <a:r>
              <a:rPr lang="ja-JP" altLang="en-US" sz="2400" b="1" dirty="0">
                <a:latin typeface="Meiryo UI"/>
                <a:cs typeface="Meiryo UI"/>
              </a:rPr>
              <a:t>③</a:t>
            </a:r>
            <a:endParaRPr sz="2400" dirty="0">
              <a:latin typeface="Meiryo UI"/>
              <a:cs typeface="Meiryo UI"/>
            </a:endParaRPr>
          </a:p>
        </p:txBody>
      </p:sp>
      <p:sp>
        <p:nvSpPr>
          <p:cNvPr id="4" name="object 4"/>
          <p:cNvSpPr txBox="1"/>
          <p:nvPr/>
        </p:nvSpPr>
        <p:spPr>
          <a:xfrm>
            <a:off x="199644" y="765048"/>
            <a:ext cx="9507220" cy="1647887"/>
          </a:xfrm>
          <a:prstGeom prst="rect">
            <a:avLst/>
          </a:prstGeom>
          <a:solidFill>
            <a:srgbClr val="99D6EC"/>
          </a:solidFill>
        </p:spPr>
        <p:txBody>
          <a:bodyPr vert="horz" wrap="square" lIns="0" tIns="107950" rIns="0" bIns="0" rtlCol="0">
            <a:spAutoFit/>
          </a:bodyPr>
          <a:lstStyle/>
          <a:p>
            <a:pPr marL="558800" marR="245110" indent="-342900">
              <a:lnSpc>
                <a:spcPct val="100000"/>
              </a:lnSpc>
              <a:spcBef>
                <a:spcPts val="850"/>
              </a:spcBef>
              <a:buClr>
                <a:srgbClr val="002060"/>
              </a:buClr>
              <a:buFont typeface="Wingdings"/>
              <a:buChar char=""/>
              <a:tabLst>
                <a:tab pos="558800" algn="l"/>
                <a:tab pos="559435" algn="l"/>
              </a:tabLst>
            </a:pPr>
            <a:r>
              <a:rPr sz="2000" dirty="0" err="1">
                <a:latin typeface="Meiryo UI" panose="020B0604030504040204" pitchFamily="50" charset="-128"/>
                <a:ea typeface="Meiryo UI" panose="020B0604030504040204" pitchFamily="50" charset="-128"/>
                <a:cs typeface="Meiryo UI"/>
              </a:rPr>
              <a:t>関連</a:t>
            </a:r>
            <a:r>
              <a:rPr sz="2000" spc="-15" dirty="0" err="1">
                <a:latin typeface="Meiryo UI" panose="020B0604030504040204" pitchFamily="50" charset="-128"/>
                <a:ea typeface="Meiryo UI" panose="020B0604030504040204" pitchFamily="50" charset="-128"/>
                <a:cs typeface="Meiryo UI"/>
              </a:rPr>
              <a:t>意</a:t>
            </a:r>
            <a:r>
              <a:rPr sz="2000" dirty="0" err="1">
                <a:latin typeface="Meiryo UI" panose="020B0604030504040204" pitchFamily="50" charset="-128"/>
                <a:ea typeface="Meiryo UI" panose="020B0604030504040204" pitchFamily="50" charset="-128"/>
                <a:cs typeface="Meiryo UI"/>
              </a:rPr>
              <a:t>匠</a:t>
            </a:r>
            <a:r>
              <a:rPr lang="ja-JP" altLang="en-US" sz="2000" dirty="0">
                <a:latin typeface="Meiryo UI" panose="020B0604030504040204" pitchFamily="50" charset="-128"/>
                <a:ea typeface="Meiryo UI" panose="020B0604030504040204" pitchFamily="50" charset="-128"/>
                <a:cs typeface="Meiryo UI"/>
              </a:rPr>
              <a:t>が、他の先願意匠の一部と同一又は類似するものであっても、その先願が自己の出願であって、当該関連意匠出願が当該先願が掲載された意匠公報</a:t>
            </a:r>
            <a:r>
              <a:rPr lang="ja-JP" altLang="en-US" sz="2000" b="1" dirty="0">
                <a:solidFill>
                  <a:srgbClr val="FF0000"/>
                </a:solidFill>
                <a:latin typeface="Meiryo UI" panose="020B0604030504040204" pitchFamily="50" charset="-128"/>
                <a:ea typeface="Meiryo UI" panose="020B0604030504040204" pitchFamily="50" charset="-128"/>
                <a:cs typeface="Meiryo UI"/>
              </a:rPr>
              <a:t>（秘密意匠の場合には秘密意匠解除公報）の発行前</a:t>
            </a:r>
            <a:r>
              <a:rPr lang="ja-JP" altLang="en-US" sz="2000" dirty="0">
                <a:latin typeface="Meiryo UI" panose="020B0604030504040204" pitchFamily="50" charset="-128"/>
                <a:ea typeface="Meiryo UI" panose="020B0604030504040204" pitchFamily="50" charset="-128"/>
                <a:cs typeface="Meiryo UI"/>
              </a:rPr>
              <a:t>に出願されたものであった場合には</a:t>
            </a:r>
            <a:r>
              <a:rPr sz="2000" dirty="0">
                <a:latin typeface="Meiryo UI" panose="020B0604030504040204" pitchFamily="50" charset="-128"/>
                <a:ea typeface="Meiryo UI" panose="020B0604030504040204" pitchFamily="50" charset="-128"/>
                <a:cs typeface="Meiryo UI"/>
              </a:rPr>
              <a:t>、</a:t>
            </a:r>
            <a:r>
              <a:rPr sz="2000" b="1" spc="-5" dirty="0">
                <a:solidFill>
                  <a:srgbClr val="FF0000"/>
                </a:solidFill>
                <a:latin typeface="Meiryo UI" panose="020B0604030504040204" pitchFamily="50" charset="-128"/>
                <a:ea typeface="Meiryo UI" panose="020B0604030504040204" pitchFamily="50" charset="-128"/>
                <a:cs typeface="Meiryo UI"/>
              </a:rPr>
              <a:t>第</a:t>
            </a:r>
            <a:r>
              <a:rPr sz="2000" b="1" spc="-10" dirty="0">
                <a:solidFill>
                  <a:srgbClr val="FF0000"/>
                </a:solidFill>
                <a:latin typeface="Meiryo UI" panose="020B0604030504040204" pitchFamily="50" charset="-128"/>
                <a:ea typeface="Meiryo UI" panose="020B0604030504040204" pitchFamily="50" charset="-128"/>
                <a:cs typeface="Meiryo UI"/>
              </a:rPr>
              <a:t>3</a:t>
            </a:r>
            <a:r>
              <a:rPr sz="2000" b="1" spc="-15" dirty="0">
                <a:solidFill>
                  <a:srgbClr val="FF0000"/>
                </a:solidFill>
                <a:latin typeface="Meiryo UI" panose="020B0604030504040204" pitchFamily="50" charset="-128"/>
                <a:ea typeface="Meiryo UI" panose="020B0604030504040204" pitchFamily="50" charset="-128"/>
                <a:cs typeface="Meiryo UI"/>
              </a:rPr>
              <a:t>条</a:t>
            </a:r>
            <a:r>
              <a:rPr sz="2000" b="1" spc="-5" dirty="0">
                <a:solidFill>
                  <a:srgbClr val="FF0000"/>
                </a:solidFill>
                <a:latin typeface="Meiryo UI" panose="020B0604030504040204" pitchFamily="50" charset="-128"/>
                <a:ea typeface="Meiryo UI" panose="020B0604030504040204" pitchFamily="50" charset="-128"/>
                <a:cs typeface="Meiryo UI"/>
              </a:rPr>
              <a:t>の</a:t>
            </a:r>
            <a:r>
              <a:rPr sz="2000" b="1" dirty="0">
                <a:solidFill>
                  <a:srgbClr val="FF0000"/>
                </a:solidFill>
                <a:latin typeface="Meiryo UI" panose="020B0604030504040204" pitchFamily="50" charset="-128"/>
                <a:ea typeface="Meiryo UI" panose="020B0604030504040204" pitchFamily="50" charset="-128"/>
                <a:cs typeface="Meiryo UI"/>
              </a:rPr>
              <a:t>２</a:t>
            </a:r>
            <a:r>
              <a:rPr sz="2000" dirty="0">
                <a:latin typeface="Meiryo UI" panose="020B0604030504040204" pitchFamily="50" charset="-128"/>
                <a:ea typeface="Meiryo UI" panose="020B0604030504040204" pitchFamily="50" charset="-128"/>
                <a:cs typeface="Meiryo UI"/>
              </a:rPr>
              <a:t>（先願</a:t>
            </a:r>
            <a:r>
              <a:rPr sz="2000" spc="-15" dirty="0">
                <a:latin typeface="Meiryo UI" panose="020B0604030504040204" pitchFamily="50" charset="-128"/>
                <a:ea typeface="Meiryo UI" panose="020B0604030504040204" pitchFamily="50" charset="-128"/>
                <a:cs typeface="Meiryo UI"/>
              </a:rPr>
              <a:t>意</a:t>
            </a:r>
            <a:r>
              <a:rPr sz="2000" dirty="0">
                <a:latin typeface="Meiryo UI" panose="020B0604030504040204" pitchFamily="50" charset="-128"/>
                <a:ea typeface="Meiryo UI" panose="020B0604030504040204" pitchFamily="50" charset="-128"/>
                <a:cs typeface="Meiryo UI"/>
              </a:rPr>
              <a:t>匠</a:t>
            </a:r>
            <a:r>
              <a:rPr sz="2000" spc="-5" dirty="0">
                <a:latin typeface="Meiryo UI" panose="020B0604030504040204" pitchFamily="50" charset="-128"/>
                <a:ea typeface="Meiryo UI" panose="020B0604030504040204" pitchFamily="50" charset="-128"/>
                <a:cs typeface="Meiryo UI"/>
              </a:rPr>
              <a:t>の</a:t>
            </a:r>
            <a:r>
              <a:rPr sz="2000" dirty="0">
                <a:latin typeface="Meiryo UI" panose="020B0604030504040204" pitchFamily="50" charset="-128"/>
                <a:ea typeface="Meiryo UI" panose="020B0604030504040204" pitchFamily="50" charset="-128"/>
                <a:cs typeface="Meiryo UI"/>
              </a:rPr>
              <a:t>一部と同</a:t>
            </a:r>
            <a:r>
              <a:rPr sz="2000" spc="-15" dirty="0">
                <a:latin typeface="Meiryo UI" panose="020B0604030504040204" pitchFamily="50" charset="-128"/>
                <a:ea typeface="Meiryo UI" panose="020B0604030504040204" pitchFamily="50" charset="-128"/>
                <a:cs typeface="Meiryo UI"/>
              </a:rPr>
              <a:t>一</a:t>
            </a:r>
            <a:r>
              <a:rPr sz="2000" dirty="0">
                <a:latin typeface="Meiryo UI" panose="020B0604030504040204" pitchFamily="50" charset="-128"/>
                <a:ea typeface="Meiryo UI" panose="020B0604030504040204" pitchFamily="50" charset="-128"/>
                <a:cs typeface="Meiryo UI"/>
              </a:rPr>
              <a:t>又は</a:t>
            </a:r>
            <a:r>
              <a:rPr sz="2000" spc="-15" dirty="0">
                <a:latin typeface="Meiryo UI" panose="020B0604030504040204" pitchFamily="50" charset="-128"/>
                <a:ea typeface="Meiryo UI" panose="020B0604030504040204" pitchFamily="50" charset="-128"/>
                <a:cs typeface="Meiryo UI"/>
              </a:rPr>
              <a:t>類</a:t>
            </a:r>
            <a:r>
              <a:rPr sz="2000" dirty="0">
                <a:latin typeface="Meiryo UI" panose="020B0604030504040204" pitchFamily="50" charset="-128"/>
                <a:ea typeface="Meiryo UI" panose="020B0604030504040204" pitchFamily="50" charset="-128"/>
                <a:cs typeface="Meiryo UI"/>
              </a:rPr>
              <a:t>似</a:t>
            </a:r>
            <a:r>
              <a:rPr sz="2000" spc="-5" dirty="0">
                <a:latin typeface="Meiryo UI" panose="020B0604030504040204" pitchFamily="50" charset="-128"/>
                <a:ea typeface="Meiryo UI" panose="020B0604030504040204" pitchFamily="50" charset="-128"/>
                <a:cs typeface="Meiryo UI"/>
              </a:rPr>
              <a:t>の</a:t>
            </a:r>
            <a:r>
              <a:rPr sz="2000" dirty="0">
                <a:latin typeface="Meiryo UI" panose="020B0604030504040204" pitchFamily="50" charset="-128"/>
                <a:ea typeface="Meiryo UI" panose="020B0604030504040204" pitchFamily="50" charset="-128"/>
                <a:cs typeface="Meiryo UI"/>
              </a:rPr>
              <a:t>後願意匠</a:t>
            </a:r>
            <a:r>
              <a:rPr sz="2000" spc="-5" dirty="0">
                <a:latin typeface="Meiryo UI" panose="020B0604030504040204" pitchFamily="50" charset="-128"/>
                <a:ea typeface="Meiryo UI" panose="020B0604030504040204" pitchFamily="50" charset="-128"/>
                <a:cs typeface="Meiryo UI"/>
              </a:rPr>
              <a:t>の</a:t>
            </a:r>
            <a:r>
              <a:rPr sz="2000" dirty="0">
                <a:latin typeface="Meiryo UI" panose="020B0604030504040204" pitchFamily="50" charset="-128"/>
                <a:ea typeface="Meiryo UI" panose="020B0604030504040204" pitchFamily="50" charset="-128"/>
                <a:cs typeface="Meiryo UI"/>
              </a:rPr>
              <a:t>保護除外）</a:t>
            </a:r>
            <a:r>
              <a:rPr sz="2000" b="1" spc="-5" dirty="0">
                <a:solidFill>
                  <a:srgbClr val="FF0000"/>
                </a:solidFill>
                <a:latin typeface="Meiryo UI" panose="020B0604030504040204" pitchFamily="50" charset="-128"/>
                <a:ea typeface="Meiryo UI" panose="020B0604030504040204" pitchFamily="50" charset="-128"/>
                <a:cs typeface="Meiryo UI"/>
              </a:rPr>
              <a:t>の</a:t>
            </a:r>
            <a:r>
              <a:rPr sz="2000" b="1" dirty="0">
                <a:solidFill>
                  <a:srgbClr val="FF0000"/>
                </a:solidFill>
                <a:latin typeface="Meiryo UI" panose="020B0604030504040204" pitchFamily="50" charset="-128"/>
                <a:ea typeface="Meiryo UI" panose="020B0604030504040204" pitchFamily="50" charset="-128"/>
                <a:cs typeface="Meiryo UI"/>
              </a:rPr>
              <a:t>拒絶理由</a:t>
            </a:r>
            <a:r>
              <a:rPr sz="2000" b="1" spc="-5" dirty="0">
                <a:solidFill>
                  <a:srgbClr val="FF0000"/>
                </a:solidFill>
                <a:latin typeface="Meiryo UI" panose="020B0604030504040204" pitchFamily="50" charset="-128"/>
                <a:ea typeface="Meiryo UI" panose="020B0604030504040204" pitchFamily="50" charset="-128"/>
                <a:cs typeface="Meiryo UI"/>
              </a:rPr>
              <a:t>の</a:t>
            </a:r>
            <a:r>
              <a:rPr sz="2000" b="1" dirty="0">
                <a:solidFill>
                  <a:srgbClr val="FF0000"/>
                </a:solidFill>
                <a:latin typeface="Meiryo UI" panose="020B0604030504040204" pitchFamily="50" charset="-128"/>
                <a:ea typeface="Meiryo UI" panose="020B0604030504040204" pitchFamily="50" charset="-128"/>
                <a:cs typeface="Meiryo UI"/>
              </a:rPr>
              <a:t>根拠</a:t>
            </a:r>
            <a:r>
              <a:rPr sz="2000" b="1" spc="-15" dirty="0">
                <a:solidFill>
                  <a:srgbClr val="FF0000"/>
                </a:solidFill>
                <a:latin typeface="Meiryo UI" panose="020B0604030504040204" pitchFamily="50" charset="-128"/>
                <a:ea typeface="Meiryo UI" panose="020B0604030504040204" pitchFamily="50" charset="-128"/>
                <a:cs typeface="Meiryo UI"/>
              </a:rPr>
              <a:t>資</a:t>
            </a:r>
            <a:r>
              <a:rPr sz="2000" b="1" dirty="0">
                <a:solidFill>
                  <a:srgbClr val="FF0000"/>
                </a:solidFill>
                <a:latin typeface="Meiryo UI" panose="020B0604030504040204" pitchFamily="50" charset="-128"/>
                <a:ea typeface="Meiryo UI" panose="020B0604030504040204" pitchFamily="50" charset="-128"/>
                <a:cs typeface="Meiryo UI"/>
              </a:rPr>
              <a:t>料</a:t>
            </a:r>
            <a:r>
              <a:rPr sz="2000" b="1" spc="-5" dirty="0">
                <a:solidFill>
                  <a:srgbClr val="FF0000"/>
                </a:solidFill>
                <a:latin typeface="Meiryo UI" panose="020B0604030504040204" pitchFamily="50" charset="-128"/>
                <a:ea typeface="Meiryo UI" panose="020B0604030504040204" pitchFamily="50" charset="-128"/>
                <a:cs typeface="Meiryo UI"/>
              </a:rPr>
              <a:t>とな</a:t>
            </a:r>
            <a:r>
              <a:rPr sz="2000" b="1" dirty="0">
                <a:solidFill>
                  <a:srgbClr val="FF0000"/>
                </a:solidFill>
                <a:latin typeface="Meiryo UI" panose="020B0604030504040204" pitchFamily="50" charset="-128"/>
                <a:ea typeface="Meiryo UI" panose="020B0604030504040204" pitchFamily="50" charset="-128"/>
                <a:cs typeface="Meiryo UI"/>
              </a:rPr>
              <a:t>ら</a:t>
            </a:r>
            <a:r>
              <a:rPr sz="2000" b="1" spc="-5" dirty="0">
                <a:solidFill>
                  <a:srgbClr val="FF0000"/>
                </a:solidFill>
                <a:latin typeface="Meiryo UI" panose="020B0604030504040204" pitchFamily="50" charset="-128"/>
                <a:ea typeface="Meiryo UI" panose="020B0604030504040204" pitchFamily="50" charset="-128"/>
                <a:cs typeface="Meiryo UI"/>
              </a:rPr>
              <a:t>な</a:t>
            </a:r>
            <a:r>
              <a:rPr sz="2000" b="1" dirty="0">
                <a:solidFill>
                  <a:srgbClr val="FF0000"/>
                </a:solidFill>
                <a:latin typeface="Meiryo UI" panose="020B0604030504040204" pitchFamily="50" charset="-128"/>
                <a:ea typeface="Meiryo UI" panose="020B0604030504040204" pitchFamily="50" charset="-128"/>
                <a:cs typeface="Meiryo UI"/>
              </a:rPr>
              <a:t>い</a:t>
            </a:r>
            <a:r>
              <a:rPr sz="2000" dirty="0">
                <a:latin typeface="Meiryo UI" panose="020B0604030504040204" pitchFamily="50" charset="-128"/>
                <a:ea typeface="Meiryo UI" panose="020B0604030504040204" pitchFamily="50" charset="-128"/>
                <a:cs typeface="Meiryo UI"/>
              </a:rPr>
              <a:t>。</a:t>
            </a:r>
          </a:p>
        </p:txBody>
      </p:sp>
      <p:sp>
        <p:nvSpPr>
          <p:cNvPr id="5" name="object 5"/>
          <p:cNvSpPr txBox="1"/>
          <p:nvPr/>
        </p:nvSpPr>
        <p:spPr>
          <a:xfrm>
            <a:off x="199644" y="2562931"/>
            <a:ext cx="9496311" cy="1243289"/>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Meiryo UI" panose="020B0604030504040204" pitchFamily="50" charset="-128"/>
                <a:ea typeface="Meiryo UI" panose="020B0604030504040204" pitchFamily="50" charset="-128"/>
                <a:cs typeface="Meiryo UI"/>
              </a:rPr>
              <a:t>改正法第十条</a:t>
            </a:r>
            <a:endParaRPr sz="1600" dirty="0">
              <a:latin typeface="Meiryo UI" panose="020B0604030504040204" pitchFamily="50" charset="-128"/>
              <a:ea typeface="Meiryo UI" panose="020B0604030504040204" pitchFamily="50" charset="-128"/>
              <a:cs typeface="Meiryo UI"/>
            </a:endParaRPr>
          </a:p>
          <a:p>
            <a:pPr marL="12700" marR="192405" indent="-635" algn="just"/>
            <a:r>
              <a:rPr sz="1600" spc="-5" dirty="0">
                <a:latin typeface="Meiryo UI" panose="020B0604030504040204" pitchFamily="50" charset="-128"/>
                <a:ea typeface="Meiryo UI" panose="020B0604030504040204" pitchFamily="50" charset="-128"/>
                <a:cs typeface="Meiryo UI"/>
              </a:rPr>
              <a:t>３</a:t>
            </a:r>
            <a:r>
              <a:rPr lang="ja-JP" altLang="en-US" sz="1600" spc="-5" dirty="0">
                <a:latin typeface="Meiryo UI" panose="020B0604030504040204" pitchFamily="50" charset="-128"/>
                <a:ea typeface="Meiryo UI" panose="020B0604030504040204" pitchFamily="50" charset="-128"/>
                <a:cs typeface="Meiryo UI"/>
              </a:rPr>
              <a:t>　</a:t>
            </a:r>
            <a:r>
              <a:rPr sz="1600" spc="-5" dirty="0">
                <a:latin typeface="Meiryo UI" panose="020B0604030504040204" pitchFamily="50" charset="-128"/>
                <a:ea typeface="Meiryo UI" panose="020B0604030504040204" pitchFamily="50" charset="-128"/>
                <a:cs typeface="Meiryo UI"/>
              </a:rPr>
              <a:t>第一項</a:t>
            </a:r>
            <a:r>
              <a:rPr sz="1600" dirty="0">
                <a:latin typeface="Meiryo UI" panose="020B0604030504040204" pitchFamily="50" charset="-128"/>
                <a:ea typeface="Meiryo UI" panose="020B0604030504040204" pitchFamily="50" charset="-128"/>
                <a:cs typeface="Meiryo UI"/>
              </a:rPr>
              <a:t>の</a:t>
            </a:r>
            <a:r>
              <a:rPr sz="1600" spc="-5" dirty="0">
                <a:latin typeface="Meiryo UI" panose="020B0604030504040204" pitchFamily="50" charset="-128"/>
                <a:ea typeface="Meiryo UI" panose="020B0604030504040204" pitchFamily="50" charset="-128"/>
                <a:cs typeface="Meiryo UI"/>
              </a:rPr>
              <a:t>規定</a:t>
            </a:r>
            <a:r>
              <a:rPr sz="1600" spc="-10" dirty="0">
                <a:latin typeface="Meiryo UI" panose="020B0604030504040204" pitchFamily="50" charset="-128"/>
                <a:ea typeface="Meiryo UI" panose="020B0604030504040204" pitchFamily="50" charset="-128"/>
                <a:cs typeface="Meiryo UI"/>
              </a:rPr>
              <a:t>によ</a:t>
            </a:r>
            <a:r>
              <a:rPr sz="1600" spc="-5" dirty="0">
                <a:latin typeface="Meiryo UI" panose="020B0604030504040204" pitchFamily="50" charset="-128"/>
                <a:ea typeface="Meiryo UI" panose="020B0604030504040204" pitchFamily="50" charset="-128"/>
                <a:cs typeface="Meiryo UI"/>
              </a:rPr>
              <a:t>り意</a:t>
            </a:r>
            <a:r>
              <a:rPr sz="1600" spc="5" dirty="0">
                <a:latin typeface="Meiryo UI" panose="020B0604030504040204" pitchFamily="50" charset="-128"/>
                <a:ea typeface="Meiryo UI" panose="020B0604030504040204" pitchFamily="50" charset="-128"/>
                <a:cs typeface="Meiryo UI"/>
              </a:rPr>
              <a:t>匠</a:t>
            </a:r>
            <a:r>
              <a:rPr sz="1600" spc="-5" dirty="0">
                <a:latin typeface="Meiryo UI" panose="020B0604030504040204" pitchFamily="50" charset="-128"/>
                <a:ea typeface="Meiryo UI" panose="020B0604030504040204" pitchFamily="50" charset="-128"/>
                <a:cs typeface="Meiryo UI"/>
              </a:rPr>
              <a:t>登</a:t>
            </a:r>
            <a:r>
              <a:rPr sz="1600" spc="5" dirty="0">
                <a:latin typeface="Meiryo UI" panose="020B0604030504040204" pitchFamily="50" charset="-128"/>
                <a:ea typeface="Meiryo UI" panose="020B0604030504040204" pitchFamily="50" charset="-128"/>
                <a:cs typeface="Meiryo UI"/>
              </a:rPr>
              <a:t>録</a:t>
            </a:r>
            <a:r>
              <a:rPr sz="1600" spc="-10" dirty="0">
                <a:latin typeface="Meiryo UI" panose="020B0604030504040204" pitchFamily="50" charset="-128"/>
                <a:ea typeface="Meiryo UI" panose="020B0604030504040204" pitchFamily="50" charset="-128"/>
                <a:cs typeface="Meiryo UI"/>
              </a:rPr>
              <a:t>を</a:t>
            </a:r>
            <a:r>
              <a:rPr sz="1600" spc="5" dirty="0">
                <a:latin typeface="Meiryo UI" panose="020B0604030504040204" pitchFamily="50" charset="-128"/>
                <a:ea typeface="Meiryo UI" panose="020B0604030504040204" pitchFamily="50" charset="-128"/>
                <a:cs typeface="Meiryo UI"/>
              </a:rPr>
              <a:t>受</a:t>
            </a:r>
            <a:r>
              <a:rPr sz="1600" spc="10" dirty="0">
                <a:latin typeface="Meiryo UI" panose="020B0604030504040204" pitchFamily="50" charset="-128"/>
                <a:ea typeface="Meiryo UI" panose="020B0604030504040204" pitchFamily="50" charset="-128"/>
                <a:cs typeface="Meiryo UI"/>
              </a:rPr>
              <a:t>け</a:t>
            </a:r>
            <a:r>
              <a:rPr sz="1600" spc="-10" dirty="0">
                <a:latin typeface="Meiryo UI" panose="020B0604030504040204" pitchFamily="50" charset="-128"/>
                <a:ea typeface="Meiryo UI" panose="020B0604030504040204" pitchFamily="50" charset="-128"/>
                <a:cs typeface="Meiryo UI"/>
              </a:rPr>
              <a:t>よう</a:t>
            </a:r>
            <a:r>
              <a:rPr sz="1600" spc="10" dirty="0">
                <a:latin typeface="Meiryo UI" panose="020B0604030504040204" pitchFamily="50" charset="-128"/>
                <a:ea typeface="Meiryo UI" panose="020B0604030504040204" pitchFamily="50" charset="-128"/>
                <a:cs typeface="Meiryo UI"/>
              </a:rPr>
              <a:t>とす</a:t>
            </a:r>
            <a:r>
              <a:rPr sz="1600" spc="-10" dirty="0">
                <a:latin typeface="Meiryo UI" panose="020B0604030504040204" pitchFamily="50" charset="-128"/>
                <a:ea typeface="Meiryo UI" panose="020B0604030504040204" pitchFamily="50" charset="-128"/>
                <a:cs typeface="Meiryo UI"/>
              </a:rPr>
              <a:t>る</a:t>
            </a:r>
            <a:r>
              <a:rPr sz="1600" spc="5" dirty="0">
                <a:latin typeface="Meiryo UI" panose="020B0604030504040204" pitchFamily="50" charset="-128"/>
                <a:ea typeface="Meiryo UI" panose="020B0604030504040204" pitchFamily="50" charset="-128"/>
                <a:cs typeface="Meiryo UI"/>
              </a:rPr>
              <a:t>意匠</a:t>
            </a:r>
            <a:r>
              <a:rPr sz="1600" dirty="0">
                <a:latin typeface="Meiryo UI" panose="020B0604030504040204" pitchFamily="50" charset="-128"/>
                <a:ea typeface="Meiryo UI" panose="020B0604030504040204" pitchFamily="50" charset="-128"/>
                <a:cs typeface="Meiryo UI"/>
              </a:rPr>
              <a:t>につ</a:t>
            </a:r>
            <a:r>
              <a:rPr sz="1600" spc="10" dirty="0">
                <a:latin typeface="Meiryo UI" panose="020B0604030504040204" pitchFamily="50" charset="-128"/>
                <a:ea typeface="Meiryo UI" panose="020B0604030504040204" pitchFamily="50" charset="-128"/>
                <a:cs typeface="Meiryo UI"/>
              </a:rPr>
              <a:t>い</a:t>
            </a:r>
            <a:r>
              <a:rPr sz="1600" spc="-10" dirty="0">
                <a:latin typeface="Meiryo UI" panose="020B0604030504040204" pitchFamily="50" charset="-128"/>
                <a:ea typeface="Meiryo UI" panose="020B0604030504040204" pitchFamily="50" charset="-128"/>
                <a:cs typeface="Meiryo UI"/>
              </a:rPr>
              <a:t>て</a:t>
            </a:r>
            <a:r>
              <a:rPr sz="1600" dirty="0">
                <a:latin typeface="Meiryo UI" panose="020B0604030504040204" pitchFamily="50" charset="-128"/>
                <a:ea typeface="Meiryo UI" panose="020B0604030504040204" pitchFamily="50" charset="-128"/>
                <a:cs typeface="Meiryo UI"/>
              </a:rPr>
              <a:t>の</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第</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三</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条</a:t>
            </a:r>
            <a:r>
              <a:rPr sz="16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の</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二</a:t>
            </a:r>
            <a:r>
              <a:rPr sz="16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ただ</a:t>
            </a:r>
            <a:r>
              <a:rPr sz="1600" u="sng" spc="-10"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し</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書</a:t>
            </a:r>
            <a:r>
              <a:rPr sz="1600" spc="-5" dirty="0">
                <a:latin typeface="Meiryo UI" panose="020B0604030504040204" pitchFamily="50" charset="-128"/>
                <a:ea typeface="Meiryo UI" panose="020B0604030504040204" pitchFamily="50" charset="-128"/>
                <a:cs typeface="Meiryo UI"/>
              </a:rPr>
              <a:t>の</a:t>
            </a:r>
            <a:r>
              <a:rPr sz="1600" spc="5" dirty="0">
                <a:latin typeface="Meiryo UI" panose="020B0604030504040204" pitchFamily="50" charset="-128"/>
                <a:ea typeface="Meiryo UI" panose="020B0604030504040204" pitchFamily="50" charset="-128"/>
                <a:cs typeface="Meiryo UI"/>
              </a:rPr>
              <a:t>規</a:t>
            </a:r>
            <a:r>
              <a:rPr sz="1600" spc="-5" dirty="0">
                <a:latin typeface="Meiryo UI" panose="020B0604030504040204" pitchFamily="50" charset="-128"/>
                <a:ea typeface="Meiryo UI" panose="020B0604030504040204" pitchFamily="50" charset="-128"/>
                <a:cs typeface="Meiryo UI"/>
              </a:rPr>
              <a:t>定の</a:t>
            </a:r>
            <a:r>
              <a:rPr sz="1600" spc="5" dirty="0">
                <a:latin typeface="Meiryo UI" panose="020B0604030504040204" pitchFamily="50" charset="-128"/>
                <a:ea typeface="Meiryo UI" panose="020B0604030504040204" pitchFamily="50" charset="-128"/>
                <a:cs typeface="Meiryo UI"/>
              </a:rPr>
              <a:t>適</a:t>
            </a:r>
            <a:r>
              <a:rPr sz="1600" spc="-5" dirty="0">
                <a:latin typeface="Meiryo UI" panose="020B0604030504040204" pitchFamily="50" charset="-128"/>
                <a:ea typeface="Meiryo UI" panose="020B0604030504040204" pitchFamily="50" charset="-128"/>
                <a:cs typeface="Meiryo UI"/>
              </a:rPr>
              <a:t>用</a:t>
            </a:r>
            <a:r>
              <a:rPr sz="1600" spc="-10" dirty="0">
                <a:latin typeface="Meiryo UI" panose="020B0604030504040204" pitchFamily="50" charset="-128"/>
                <a:ea typeface="Meiryo UI" panose="020B0604030504040204" pitchFamily="50" charset="-128"/>
                <a:cs typeface="Meiryo UI"/>
              </a:rPr>
              <a:t>に</a:t>
            </a:r>
            <a:r>
              <a:rPr sz="1600" spc="-15" dirty="0">
                <a:latin typeface="Meiryo UI" panose="020B0604030504040204" pitchFamily="50" charset="-128"/>
                <a:ea typeface="Meiryo UI" panose="020B0604030504040204" pitchFamily="50" charset="-128"/>
                <a:cs typeface="Meiryo UI"/>
              </a:rPr>
              <a:t>つ</a:t>
            </a:r>
            <a:r>
              <a:rPr sz="1600" dirty="0">
                <a:latin typeface="Meiryo UI" panose="020B0604030504040204" pitchFamily="50" charset="-128"/>
                <a:ea typeface="Meiryo UI" panose="020B0604030504040204" pitchFamily="50" charset="-128"/>
                <a:cs typeface="Meiryo UI"/>
              </a:rPr>
              <a:t>い</a:t>
            </a:r>
            <a:r>
              <a:rPr sz="1600" spc="-15" dirty="0">
                <a:latin typeface="Meiryo UI" panose="020B0604030504040204" pitchFamily="50" charset="-128"/>
                <a:ea typeface="Meiryo UI" panose="020B0604030504040204" pitchFamily="50" charset="-128"/>
                <a:cs typeface="Meiryo UI"/>
              </a:rPr>
              <a:t>て</a:t>
            </a:r>
            <a:r>
              <a:rPr sz="1600" spc="-5" dirty="0">
                <a:latin typeface="Meiryo UI" panose="020B0604030504040204" pitchFamily="50" charset="-128"/>
                <a:ea typeface="Meiryo UI" panose="020B0604030504040204" pitchFamily="50" charset="-128"/>
                <a:cs typeface="Meiryo UI"/>
              </a:rPr>
              <a:t>は</a:t>
            </a:r>
            <a:r>
              <a:rPr sz="1600" spc="-10" dirty="0">
                <a:latin typeface="Meiryo UI" panose="020B0604030504040204" pitchFamily="50" charset="-128"/>
                <a:ea typeface="Meiryo UI" panose="020B0604030504040204" pitchFamily="50" charset="-128"/>
                <a:cs typeface="Meiryo UI"/>
              </a:rPr>
              <a:t>、</a:t>
            </a:r>
            <a:r>
              <a:rPr sz="1600" spc="5" dirty="0">
                <a:latin typeface="Meiryo UI" panose="020B0604030504040204" pitchFamily="50" charset="-128"/>
                <a:ea typeface="Meiryo UI" panose="020B0604030504040204" pitchFamily="50" charset="-128"/>
                <a:cs typeface="Meiryo UI"/>
              </a:rPr>
              <a:t>同条</a:t>
            </a:r>
            <a:r>
              <a:rPr sz="1600" dirty="0">
                <a:latin typeface="Meiryo UI" panose="020B0604030504040204" pitchFamily="50" charset="-128"/>
                <a:ea typeface="Meiryo UI" panose="020B0604030504040204" pitchFamily="50" charset="-128"/>
                <a:cs typeface="Meiryo UI"/>
              </a:rPr>
              <a:t>ただ</a:t>
            </a:r>
            <a:r>
              <a:rPr sz="1600" spc="-10" dirty="0">
                <a:latin typeface="Meiryo UI" panose="020B0604030504040204" pitchFamily="50" charset="-128"/>
                <a:ea typeface="Meiryo UI" panose="020B0604030504040204" pitchFamily="50" charset="-128"/>
                <a:cs typeface="Meiryo UI"/>
              </a:rPr>
              <a:t>し</a:t>
            </a:r>
            <a:r>
              <a:rPr sz="1600" spc="5" dirty="0">
                <a:latin typeface="Meiryo UI" panose="020B0604030504040204" pitchFamily="50" charset="-128"/>
                <a:ea typeface="Meiryo UI" panose="020B0604030504040204" pitchFamily="50" charset="-128"/>
                <a:cs typeface="Meiryo UI"/>
              </a:rPr>
              <a:t>書</a:t>
            </a:r>
            <a:r>
              <a:rPr sz="1600" spc="-5" dirty="0">
                <a:latin typeface="Meiryo UI" panose="020B0604030504040204" pitchFamily="50" charset="-128"/>
                <a:ea typeface="Meiryo UI" panose="020B0604030504040204" pitchFamily="50" charset="-128"/>
                <a:cs typeface="Meiryo UI"/>
              </a:rPr>
              <a:t>中</a:t>
            </a:r>
            <a:r>
              <a:rPr sz="1600" dirty="0">
                <a:latin typeface="Meiryo UI" panose="020B0604030504040204" pitchFamily="50" charset="-128"/>
                <a:ea typeface="Meiryo UI" panose="020B0604030504040204" pitchFamily="50" charset="-128"/>
                <a:cs typeface="Meiryo UI"/>
              </a:rPr>
              <a:t>「</a:t>
            </a:r>
            <a:r>
              <a:rPr sz="1600" spc="-5" dirty="0">
                <a:latin typeface="Meiryo UI" panose="020B0604030504040204" pitchFamily="50" charset="-128"/>
                <a:ea typeface="Meiryo UI" panose="020B0604030504040204" pitchFamily="50" charset="-128"/>
                <a:cs typeface="Meiryo UI"/>
              </a:rPr>
              <a:t>同条</a:t>
            </a:r>
            <a:r>
              <a:rPr sz="1600" spc="5" dirty="0">
                <a:latin typeface="Meiryo UI" panose="020B0604030504040204" pitchFamily="50" charset="-128"/>
                <a:ea typeface="Meiryo UI" panose="020B0604030504040204" pitchFamily="50" charset="-128"/>
                <a:cs typeface="Meiryo UI"/>
              </a:rPr>
              <a:t>第</a:t>
            </a:r>
            <a:r>
              <a:rPr sz="1600" spc="-5" dirty="0">
                <a:latin typeface="Meiryo UI" panose="020B0604030504040204" pitchFamily="50" charset="-128"/>
                <a:ea typeface="Meiryo UI" panose="020B0604030504040204" pitchFamily="50" charset="-128"/>
                <a:cs typeface="Meiryo UI"/>
              </a:rPr>
              <a:t>四項</a:t>
            </a:r>
            <a:r>
              <a:rPr sz="1600" spc="10" dirty="0">
                <a:latin typeface="Meiryo UI" panose="020B0604030504040204" pitchFamily="50" charset="-128"/>
                <a:ea typeface="Meiryo UI" panose="020B0604030504040204" pitchFamily="50" charset="-128"/>
                <a:cs typeface="Meiryo UI"/>
              </a:rPr>
              <a:t>の</a:t>
            </a:r>
            <a:r>
              <a:rPr sz="1600" spc="-5" dirty="0">
                <a:latin typeface="Meiryo UI" panose="020B0604030504040204" pitchFamily="50" charset="-128"/>
                <a:ea typeface="Meiryo UI" panose="020B0604030504040204" pitchFamily="50" charset="-128"/>
                <a:cs typeface="Meiryo UI"/>
              </a:rPr>
              <a:t>規</a:t>
            </a:r>
            <a:r>
              <a:rPr sz="1600" spc="5" dirty="0">
                <a:latin typeface="Meiryo UI" panose="020B0604030504040204" pitchFamily="50" charset="-128"/>
                <a:ea typeface="Meiryo UI" panose="020B0604030504040204" pitchFamily="50" charset="-128"/>
                <a:cs typeface="Meiryo UI"/>
              </a:rPr>
              <a:t>定</a:t>
            </a:r>
            <a:r>
              <a:rPr sz="1600" dirty="0">
                <a:latin typeface="Meiryo UI" panose="020B0604030504040204" pitchFamily="50" charset="-128"/>
                <a:ea typeface="Meiryo UI" panose="020B0604030504040204" pitchFamily="50" charset="-128"/>
                <a:cs typeface="Meiryo UI"/>
              </a:rPr>
              <a:t>によ</a:t>
            </a:r>
            <a:r>
              <a:rPr sz="1600" spc="-5" dirty="0">
                <a:latin typeface="Meiryo UI" panose="020B0604030504040204" pitchFamily="50" charset="-128"/>
                <a:ea typeface="Meiryo UI" panose="020B0604030504040204" pitchFamily="50" charset="-128"/>
                <a:cs typeface="Meiryo UI"/>
              </a:rPr>
              <a:t>り同</a:t>
            </a:r>
            <a:r>
              <a:rPr sz="1600" spc="5" dirty="0">
                <a:latin typeface="Meiryo UI" panose="020B0604030504040204" pitchFamily="50" charset="-128"/>
                <a:ea typeface="Meiryo UI" panose="020B0604030504040204" pitchFamily="50" charset="-128"/>
                <a:cs typeface="Meiryo UI"/>
              </a:rPr>
              <a:t>条</a:t>
            </a:r>
            <a:r>
              <a:rPr sz="1600" spc="-5" dirty="0">
                <a:latin typeface="Meiryo UI" panose="020B0604030504040204" pitchFamily="50" charset="-128"/>
                <a:ea typeface="Meiryo UI" panose="020B0604030504040204" pitchFamily="50" charset="-128"/>
                <a:cs typeface="Meiryo UI"/>
              </a:rPr>
              <a:t>第三</a:t>
            </a:r>
            <a:r>
              <a:rPr sz="1600" spc="5" dirty="0">
                <a:latin typeface="Meiryo UI" panose="020B0604030504040204" pitchFamily="50" charset="-128"/>
                <a:ea typeface="Meiryo UI" panose="020B0604030504040204" pitchFamily="50" charset="-128"/>
                <a:cs typeface="Meiryo UI"/>
              </a:rPr>
              <a:t>項</a:t>
            </a:r>
            <a:r>
              <a:rPr sz="1600" spc="-5" dirty="0">
                <a:latin typeface="Meiryo UI" panose="020B0604030504040204" pitchFamily="50" charset="-128"/>
                <a:ea typeface="Meiryo UI" panose="020B0604030504040204" pitchFamily="50" charset="-128"/>
                <a:cs typeface="Meiryo UI"/>
              </a:rPr>
              <a:t>第四</a:t>
            </a:r>
            <a:r>
              <a:rPr sz="1600" spc="5" dirty="0">
                <a:latin typeface="Meiryo UI" panose="020B0604030504040204" pitchFamily="50" charset="-128"/>
                <a:ea typeface="Meiryo UI" panose="020B0604030504040204" pitchFamily="50" charset="-128"/>
                <a:cs typeface="Meiryo UI"/>
              </a:rPr>
              <a:t>号</a:t>
            </a:r>
            <a:r>
              <a:rPr sz="1600" dirty="0">
                <a:latin typeface="Meiryo UI" panose="020B0604030504040204" pitchFamily="50" charset="-128"/>
                <a:ea typeface="Meiryo UI" panose="020B0604030504040204" pitchFamily="50" charset="-128"/>
                <a:cs typeface="Meiryo UI"/>
              </a:rPr>
              <a:t>に</a:t>
            </a:r>
            <a:r>
              <a:rPr sz="1600" spc="-5" dirty="0">
                <a:latin typeface="Meiryo UI" panose="020B0604030504040204" pitchFamily="50" charset="-128"/>
                <a:ea typeface="Meiryo UI" panose="020B0604030504040204" pitchFamily="50" charset="-128"/>
                <a:cs typeface="Meiryo UI"/>
              </a:rPr>
              <a:t>掲</a:t>
            </a:r>
            <a:r>
              <a:rPr sz="1600" spc="10" dirty="0">
                <a:latin typeface="Meiryo UI" panose="020B0604030504040204" pitchFamily="50" charset="-128"/>
                <a:ea typeface="Meiryo UI" panose="020B0604030504040204" pitchFamily="50" charset="-128"/>
                <a:cs typeface="Meiryo UI"/>
              </a:rPr>
              <a:t>げ</a:t>
            </a:r>
            <a:r>
              <a:rPr sz="1600" dirty="0">
                <a:latin typeface="Meiryo UI" panose="020B0604030504040204" pitchFamily="50" charset="-128"/>
                <a:ea typeface="Meiryo UI" panose="020B0604030504040204" pitchFamily="50" charset="-128"/>
                <a:cs typeface="Meiryo UI"/>
              </a:rPr>
              <a:t>る</a:t>
            </a:r>
            <a:r>
              <a:rPr sz="1600" spc="-5" dirty="0">
                <a:latin typeface="Meiryo UI" panose="020B0604030504040204" pitchFamily="50" charset="-128"/>
                <a:ea typeface="Meiryo UI" panose="020B0604030504040204" pitchFamily="50" charset="-128"/>
                <a:cs typeface="Meiryo UI"/>
              </a:rPr>
              <a:t>事項</a:t>
            </a:r>
            <a:r>
              <a:rPr sz="1600" spc="10" dirty="0">
                <a:latin typeface="Meiryo UI" panose="020B0604030504040204" pitchFamily="50" charset="-128"/>
                <a:ea typeface="Meiryo UI" panose="020B0604030504040204" pitchFamily="50" charset="-128"/>
                <a:cs typeface="Meiryo UI"/>
              </a:rPr>
              <a:t>が</a:t>
            </a:r>
            <a:r>
              <a:rPr sz="1600" spc="-5" dirty="0">
                <a:latin typeface="Meiryo UI" panose="020B0604030504040204" pitchFamily="50" charset="-128"/>
                <a:ea typeface="Meiryo UI" panose="020B0604030504040204" pitchFamily="50" charset="-128"/>
                <a:cs typeface="Meiryo UI"/>
              </a:rPr>
              <a:t>掲</a:t>
            </a:r>
            <a:r>
              <a:rPr sz="1600" spc="5" dirty="0">
                <a:latin typeface="Meiryo UI" panose="020B0604030504040204" pitchFamily="50" charset="-128"/>
                <a:ea typeface="Meiryo UI" panose="020B0604030504040204" pitchFamily="50" charset="-128"/>
                <a:cs typeface="Meiryo UI"/>
              </a:rPr>
              <a:t>載され</a:t>
            </a:r>
            <a:r>
              <a:rPr sz="1600" spc="-5" dirty="0">
                <a:latin typeface="Meiryo UI" panose="020B0604030504040204" pitchFamily="50" charset="-128"/>
                <a:ea typeface="Meiryo UI" panose="020B0604030504040204" pitchFamily="50" charset="-128"/>
                <a:cs typeface="Meiryo UI"/>
              </a:rPr>
              <a:t>た</a:t>
            </a:r>
            <a:r>
              <a:rPr sz="1600" spc="-10" dirty="0">
                <a:latin typeface="Meiryo UI" panose="020B0604030504040204" pitchFamily="50" charset="-128"/>
                <a:ea typeface="Meiryo UI" panose="020B0604030504040204" pitchFamily="50" charset="-128"/>
                <a:cs typeface="Meiryo UI"/>
              </a:rPr>
              <a:t>も</a:t>
            </a:r>
            <a:r>
              <a:rPr sz="1600" dirty="0">
                <a:latin typeface="Meiryo UI" panose="020B0604030504040204" pitchFamily="50" charset="-128"/>
                <a:ea typeface="Meiryo UI" panose="020B0604030504040204" pitchFamily="50" charset="-128"/>
                <a:cs typeface="Meiryo UI"/>
              </a:rPr>
              <a:t>の</a:t>
            </a:r>
            <a:r>
              <a:rPr sz="1600" spc="-10" dirty="0">
                <a:latin typeface="Meiryo UI" panose="020B0604030504040204" pitchFamily="50" charset="-128"/>
                <a:ea typeface="Meiryo UI" panose="020B0604030504040204" pitchFamily="50" charset="-128"/>
                <a:cs typeface="Meiryo UI"/>
              </a:rPr>
              <a:t>を</a:t>
            </a:r>
            <a:r>
              <a:rPr sz="1600" spc="-5" dirty="0">
                <a:latin typeface="Meiryo UI" panose="020B0604030504040204" pitchFamily="50" charset="-128"/>
                <a:ea typeface="Meiryo UI" panose="020B0604030504040204" pitchFamily="50" charset="-128"/>
                <a:cs typeface="Meiryo UI"/>
              </a:rPr>
              <a:t>除く</a:t>
            </a:r>
            <a:r>
              <a:rPr sz="1600" spc="-10" dirty="0">
                <a:latin typeface="Meiryo UI" panose="020B0604030504040204" pitchFamily="50" charset="-128"/>
                <a:ea typeface="Meiryo UI" panose="020B0604030504040204" pitchFamily="50" charset="-128"/>
                <a:cs typeface="Meiryo UI"/>
              </a:rPr>
              <a:t>。</a:t>
            </a:r>
            <a:r>
              <a:rPr sz="1600" spc="-5" dirty="0">
                <a:latin typeface="Meiryo UI" panose="020B0604030504040204" pitchFamily="50" charset="-128"/>
                <a:ea typeface="Meiryo UI" panose="020B0604030504040204" pitchFamily="50" charset="-128"/>
                <a:cs typeface="Meiryo UI"/>
              </a:rPr>
              <a:t>）</a:t>
            </a:r>
            <a:r>
              <a:rPr sz="1600" dirty="0">
                <a:latin typeface="Meiryo UI" panose="020B0604030504040204" pitchFamily="50" charset="-128"/>
                <a:ea typeface="Meiryo UI" panose="020B0604030504040204" pitchFamily="50" charset="-128"/>
                <a:cs typeface="Meiryo UI"/>
              </a:rPr>
              <a:t>」</a:t>
            </a:r>
            <a:r>
              <a:rPr sz="1600" spc="-5" dirty="0" err="1">
                <a:latin typeface="Meiryo UI" panose="020B0604030504040204" pitchFamily="50" charset="-128"/>
                <a:ea typeface="Meiryo UI" panose="020B0604030504040204" pitchFamily="50" charset="-128"/>
                <a:cs typeface="Meiryo UI"/>
              </a:rPr>
              <a:t>と</a:t>
            </a:r>
            <a:r>
              <a:rPr sz="1600" spc="10" dirty="0" err="1">
                <a:latin typeface="Meiryo UI" panose="020B0604030504040204" pitchFamily="50" charset="-128"/>
                <a:ea typeface="Meiryo UI" panose="020B0604030504040204" pitchFamily="50" charset="-128"/>
                <a:cs typeface="Meiryo UI"/>
              </a:rPr>
              <a:t>あ</a:t>
            </a:r>
            <a:r>
              <a:rPr sz="1600" spc="-10" dirty="0" err="1">
                <a:latin typeface="Meiryo UI" panose="020B0604030504040204" pitchFamily="50" charset="-128"/>
                <a:ea typeface="Meiryo UI" panose="020B0604030504040204" pitchFamily="50" charset="-128"/>
                <a:cs typeface="Meiryo UI"/>
              </a:rPr>
              <a:t>る</a:t>
            </a:r>
            <a:r>
              <a:rPr sz="1600" spc="10" dirty="0" err="1">
                <a:latin typeface="Meiryo UI" panose="020B0604030504040204" pitchFamily="50" charset="-128"/>
                <a:ea typeface="Meiryo UI" panose="020B0604030504040204" pitchFamily="50" charset="-128"/>
                <a:cs typeface="Meiryo UI"/>
              </a:rPr>
              <a:t>の</a:t>
            </a:r>
            <a:r>
              <a:rPr sz="1600" spc="-5" dirty="0" err="1">
                <a:latin typeface="Meiryo UI" panose="020B0604030504040204" pitchFamily="50" charset="-128"/>
                <a:ea typeface="Meiryo UI" panose="020B0604030504040204" pitchFamily="50" charset="-128"/>
                <a:cs typeface="Meiryo UI"/>
              </a:rPr>
              <a:t>は</a:t>
            </a:r>
            <a:r>
              <a:rPr sz="1600" dirty="0">
                <a:latin typeface="Meiryo UI" panose="020B0604030504040204" pitchFamily="50" charset="-128"/>
                <a:ea typeface="Meiryo UI" panose="020B0604030504040204" pitchFamily="50" charset="-128"/>
                <a:cs typeface="Meiryo UI"/>
              </a:rPr>
              <a:t> </a:t>
            </a:r>
            <a:r>
              <a:rPr sz="1600" spc="-10" dirty="0">
                <a:latin typeface="Meiryo UI" panose="020B0604030504040204" pitchFamily="50" charset="-128"/>
                <a:ea typeface="Meiryo UI" panose="020B0604030504040204" pitchFamily="50" charset="-128"/>
                <a:cs typeface="Meiryo UI"/>
              </a:rPr>
              <a:t>、</a:t>
            </a:r>
            <a:endParaRPr lang="en-US" sz="1600" spc="-10" dirty="0">
              <a:latin typeface="Meiryo UI" panose="020B0604030504040204" pitchFamily="50" charset="-128"/>
              <a:ea typeface="Meiryo UI" panose="020B0604030504040204" pitchFamily="50" charset="-128"/>
              <a:cs typeface="Meiryo UI"/>
            </a:endParaRPr>
          </a:p>
          <a:p>
            <a:pPr marL="12700" marR="192405" indent="-635" algn="just"/>
            <a:r>
              <a:rPr sz="1600" dirty="0">
                <a:latin typeface="Meiryo UI" panose="020B0604030504040204" pitchFamily="50" charset="-128"/>
                <a:ea typeface="Meiryo UI" panose="020B0604030504040204" pitchFamily="50" charset="-128"/>
                <a:cs typeface="Meiryo UI"/>
              </a:rPr>
              <a:t>「</a:t>
            </a:r>
            <a:r>
              <a:rPr sz="1600" spc="5" dirty="0">
                <a:latin typeface="Meiryo UI" panose="020B0604030504040204" pitchFamily="50" charset="-128"/>
                <a:ea typeface="Meiryo UI" panose="020B0604030504040204" pitchFamily="50" charset="-128"/>
                <a:cs typeface="Meiryo UI"/>
              </a:rPr>
              <a:t>当</a:t>
            </a:r>
            <a:r>
              <a:rPr sz="1600" spc="-5" dirty="0">
                <a:latin typeface="Meiryo UI" panose="020B0604030504040204" pitchFamily="50" charset="-128"/>
                <a:ea typeface="Meiryo UI" panose="020B0604030504040204" pitchFamily="50" charset="-128"/>
                <a:cs typeface="Meiryo UI"/>
              </a:rPr>
              <a:t>該先</a:t>
            </a:r>
            <a:r>
              <a:rPr sz="1600" spc="10" dirty="0">
                <a:latin typeface="Meiryo UI" panose="020B0604030504040204" pitchFamily="50" charset="-128"/>
                <a:ea typeface="Meiryo UI" panose="020B0604030504040204" pitchFamily="50" charset="-128"/>
                <a:cs typeface="Meiryo UI"/>
              </a:rPr>
              <a:t>の</a:t>
            </a:r>
            <a:r>
              <a:rPr sz="1600" spc="-5" dirty="0">
                <a:latin typeface="Meiryo UI" panose="020B0604030504040204" pitchFamily="50" charset="-128"/>
                <a:ea typeface="Meiryo UI" panose="020B0604030504040204" pitchFamily="50" charset="-128"/>
                <a:cs typeface="Meiryo UI"/>
              </a:rPr>
              <a:t>意匠</a:t>
            </a:r>
            <a:r>
              <a:rPr sz="1600" spc="5" dirty="0">
                <a:latin typeface="Meiryo UI" panose="020B0604030504040204" pitchFamily="50" charset="-128"/>
                <a:ea typeface="Meiryo UI" panose="020B0604030504040204" pitchFamily="50" charset="-128"/>
                <a:cs typeface="Meiryo UI"/>
              </a:rPr>
              <a:t>登</a:t>
            </a:r>
            <a:r>
              <a:rPr sz="1600" spc="-5" dirty="0">
                <a:latin typeface="Meiryo UI" panose="020B0604030504040204" pitchFamily="50" charset="-128"/>
                <a:ea typeface="Meiryo UI" panose="020B0604030504040204" pitchFamily="50" charset="-128"/>
                <a:cs typeface="Meiryo UI"/>
              </a:rPr>
              <a:t>録出</a:t>
            </a:r>
            <a:r>
              <a:rPr sz="1600" spc="5" dirty="0">
                <a:latin typeface="Meiryo UI" panose="020B0604030504040204" pitchFamily="50" charset="-128"/>
                <a:ea typeface="Meiryo UI" panose="020B0604030504040204" pitchFamily="50" charset="-128"/>
                <a:cs typeface="Meiryo UI"/>
              </a:rPr>
              <a:t>願</a:t>
            </a:r>
            <a:r>
              <a:rPr sz="1600" spc="10" dirty="0">
                <a:latin typeface="Meiryo UI" panose="020B0604030504040204" pitchFamily="50" charset="-128"/>
                <a:ea typeface="Meiryo UI" panose="020B0604030504040204" pitchFamily="50" charset="-128"/>
                <a:cs typeface="Meiryo UI"/>
              </a:rPr>
              <a:t>に</a:t>
            </a:r>
            <a:r>
              <a:rPr sz="1600" spc="-15" dirty="0">
                <a:latin typeface="Meiryo UI" panose="020B0604030504040204" pitchFamily="50" charset="-128"/>
                <a:ea typeface="Meiryo UI" panose="020B0604030504040204" pitchFamily="50" charset="-128"/>
                <a:cs typeface="Meiryo UI"/>
              </a:rPr>
              <a:t>つ</a:t>
            </a:r>
            <a:r>
              <a:rPr sz="1600" spc="10" dirty="0">
                <a:latin typeface="Meiryo UI" panose="020B0604030504040204" pitchFamily="50" charset="-128"/>
                <a:ea typeface="Meiryo UI" panose="020B0604030504040204" pitchFamily="50" charset="-128"/>
                <a:cs typeface="Meiryo UI"/>
              </a:rPr>
              <a:t>い</a:t>
            </a:r>
            <a:r>
              <a:rPr sz="1600" dirty="0">
                <a:latin typeface="Meiryo UI" panose="020B0604030504040204" pitchFamily="50" charset="-128"/>
                <a:ea typeface="Meiryo UI" panose="020B0604030504040204" pitchFamily="50" charset="-128"/>
                <a:cs typeface="Meiryo UI"/>
              </a:rPr>
              <a:t>て</a:t>
            </a:r>
            <a:r>
              <a:rPr sz="1600" spc="-5" dirty="0">
                <a:latin typeface="Meiryo UI" panose="020B0604030504040204" pitchFamily="50" charset="-128"/>
                <a:ea typeface="Meiryo UI" panose="020B0604030504040204" pitchFamily="50" charset="-128"/>
                <a:cs typeface="Meiryo UI"/>
              </a:rPr>
              <a:t>第十</a:t>
            </a:r>
            <a:r>
              <a:rPr sz="1600" spc="5" dirty="0">
                <a:latin typeface="Meiryo UI" panose="020B0604030504040204" pitchFamily="50" charset="-128"/>
                <a:ea typeface="Meiryo UI" panose="020B0604030504040204" pitchFamily="50" charset="-128"/>
                <a:cs typeface="Meiryo UI"/>
              </a:rPr>
              <a:t>四</a:t>
            </a:r>
            <a:r>
              <a:rPr sz="1600" spc="-5" dirty="0">
                <a:latin typeface="Meiryo UI" panose="020B0604030504040204" pitchFamily="50" charset="-128"/>
                <a:ea typeface="Meiryo UI" panose="020B0604030504040204" pitchFamily="50" charset="-128"/>
                <a:cs typeface="Meiryo UI"/>
              </a:rPr>
              <a:t>条第</a:t>
            </a:r>
            <a:r>
              <a:rPr sz="1600" spc="5" dirty="0">
                <a:latin typeface="Meiryo UI" panose="020B0604030504040204" pitchFamily="50" charset="-128"/>
                <a:ea typeface="Meiryo UI" panose="020B0604030504040204" pitchFamily="50" charset="-128"/>
                <a:cs typeface="Meiryo UI"/>
              </a:rPr>
              <a:t>一</a:t>
            </a:r>
            <a:r>
              <a:rPr sz="1600" spc="-5" dirty="0">
                <a:latin typeface="Meiryo UI" panose="020B0604030504040204" pitchFamily="50" charset="-128"/>
                <a:ea typeface="Meiryo UI" panose="020B0604030504040204" pitchFamily="50" charset="-128"/>
                <a:cs typeface="Meiryo UI"/>
              </a:rPr>
              <a:t>項</a:t>
            </a:r>
            <a:r>
              <a:rPr sz="1600" spc="10" dirty="0">
                <a:latin typeface="Meiryo UI" panose="020B0604030504040204" pitchFamily="50" charset="-128"/>
                <a:ea typeface="Meiryo UI" panose="020B0604030504040204" pitchFamily="50" charset="-128"/>
                <a:cs typeface="Meiryo UI"/>
              </a:rPr>
              <a:t>の</a:t>
            </a:r>
            <a:r>
              <a:rPr sz="1600" spc="-5" dirty="0">
                <a:latin typeface="Meiryo UI" panose="020B0604030504040204" pitchFamily="50" charset="-128"/>
                <a:ea typeface="Meiryo UI" panose="020B0604030504040204" pitchFamily="50" charset="-128"/>
                <a:cs typeface="Meiryo UI"/>
              </a:rPr>
              <a:t>規</a:t>
            </a:r>
            <a:r>
              <a:rPr sz="1600" spc="5" dirty="0">
                <a:latin typeface="Meiryo UI" panose="020B0604030504040204" pitchFamily="50" charset="-128"/>
                <a:ea typeface="Meiryo UI" panose="020B0604030504040204" pitchFamily="50" charset="-128"/>
                <a:cs typeface="Meiryo UI"/>
              </a:rPr>
              <a:t>定</a:t>
            </a:r>
            <a:r>
              <a:rPr sz="1600" dirty="0">
                <a:latin typeface="Meiryo UI" panose="020B0604030504040204" pitchFamily="50" charset="-128"/>
                <a:ea typeface="Meiryo UI" panose="020B0604030504040204" pitchFamily="50" charset="-128"/>
                <a:cs typeface="Meiryo UI"/>
              </a:rPr>
              <a:t>に</a:t>
            </a:r>
            <a:r>
              <a:rPr sz="1600" spc="-10" dirty="0">
                <a:latin typeface="Meiryo UI" panose="020B0604030504040204" pitchFamily="50" charset="-128"/>
                <a:ea typeface="Meiryo UI" panose="020B0604030504040204" pitchFamily="50" charset="-128"/>
                <a:cs typeface="Meiryo UI"/>
              </a:rPr>
              <a:t>よ</a:t>
            </a:r>
            <a:r>
              <a:rPr sz="1600" spc="5" dirty="0">
                <a:latin typeface="Meiryo UI" panose="020B0604030504040204" pitchFamily="50" charset="-128"/>
                <a:ea typeface="Meiryo UI" panose="020B0604030504040204" pitchFamily="50" charset="-128"/>
                <a:cs typeface="Meiryo UI"/>
              </a:rPr>
              <a:t>り</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秘</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密</a:t>
            </a:r>
            <a:r>
              <a:rPr sz="16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に</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す</a:t>
            </a:r>
            <a:r>
              <a:rPr sz="16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るこ</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と</a:t>
            </a:r>
            <a:r>
              <a:rPr sz="1600" u="sng" spc="-10"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を</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請求</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し</a:t>
            </a:r>
            <a:r>
              <a:rPr sz="1600" u="sng" spc="-10"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た</a:t>
            </a:r>
            <a:r>
              <a:rPr sz="1600" u="sng" spc="10"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と</a:t>
            </a:r>
            <a:r>
              <a:rPr sz="16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き</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は</a:t>
            </a:r>
            <a:r>
              <a:rPr sz="1600" u="sng" spc="-10"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第</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二</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十条</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第</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四項</a:t>
            </a:r>
            <a:r>
              <a:rPr sz="1600" u="sng" spc="10"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の</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規</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定</a:t>
            </a:r>
            <a:r>
              <a:rPr sz="16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によ</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り同</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条</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第三</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項</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第四</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号</a:t>
            </a:r>
            <a:r>
              <a:rPr sz="16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に</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掲</a:t>
            </a:r>
            <a:r>
              <a:rPr sz="1600" u="sng" spc="10"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げ</a:t>
            </a:r>
            <a:r>
              <a:rPr sz="16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る</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事項</a:t>
            </a:r>
            <a:r>
              <a:rPr sz="1600" u="sng" spc="10"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が</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掲</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載</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さ</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れ</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た</a:t>
            </a:r>
            <a:r>
              <a:rPr sz="1600" u="sng" spc="-10"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も</a:t>
            </a:r>
            <a:r>
              <a:rPr sz="16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の</a:t>
            </a:r>
            <a:r>
              <a:rPr sz="1600" u="sng" spc="-1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に</a:t>
            </a:r>
            <a:r>
              <a:rPr sz="1600" u="sng" spc="-5"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限</a:t>
            </a:r>
            <a:r>
              <a:rPr sz="1600" u="sng" spc="-10" dirty="0">
                <a:solidFill>
                  <a:srgbClr val="FF0000"/>
                </a:solidFill>
                <a:uFill>
                  <a:solidFill>
                    <a:srgbClr val="FF0000"/>
                  </a:solidFill>
                </a:uFill>
                <a:latin typeface="Meiryo UI" panose="020B0604030504040204" pitchFamily="50" charset="-128"/>
                <a:ea typeface="Meiryo UI" panose="020B0604030504040204" pitchFamily="50" charset="-128"/>
                <a:cs typeface="Meiryo UI"/>
              </a:rPr>
              <a:t>る。</a:t>
            </a:r>
            <a:r>
              <a:rPr sz="1600" spc="-5" dirty="0">
                <a:latin typeface="Meiryo UI" panose="020B0604030504040204" pitchFamily="50" charset="-128"/>
                <a:ea typeface="Meiryo UI" panose="020B0604030504040204" pitchFamily="50" charset="-128"/>
                <a:cs typeface="Meiryo UI"/>
              </a:rPr>
              <a:t>）</a:t>
            </a:r>
            <a:r>
              <a:rPr sz="1600" dirty="0">
                <a:latin typeface="Meiryo UI" panose="020B0604030504040204" pitchFamily="50" charset="-128"/>
                <a:ea typeface="Meiryo UI" panose="020B0604030504040204" pitchFamily="50" charset="-128"/>
                <a:cs typeface="Meiryo UI"/>
              </a:rPr>
              <a:t>」</a:t>
            </a:r>
            <a:r>
              <a:rPr sz="1600" spc="10" dirty="0" err="1">
                <a:latin typeface="Meiryo UI" panose="020B0604030504040204" pitchFamily="50" charset="-128"/>
                <a:ea typeface="Meiryo UI" panose="020B0604030504040204" pitchFamily="50" charset="-128"/>
                <a:cs typeface="Meiryo UI"/>
              </a:rPr>
              <a:t>と</a:t>
            </a:r>
            <a:r>
              <a:rPr sz="1600" spc="5" dirty="0" err="1">
                <a:latin typeface="Meiryo UI" panose="020B0604030504040204" pitchFamily="50" charset="-128"/>
                <a:ea typeface="Meiryo UI" panose="020B0604030504040204" pitchFamily="50" charset="-128"/>
                <a:cs typeface="Meiryo UI"/>
              </a:rPr>
              <a:t>す</a:t>
            </a:r>
            <a:r>
              <a:rPr sz="1600" spc="-10" dirty="0" err="1">
                <a:latin typeface="Meiryo UI" panose="020B0604030504040204" pitchFamily="50" charset="-128"/>
                <a:ea typeface="Meiryo UI" panose="020B0604030504040204" pitchFamily="50" charset="-128"/>
                <a:cs typeface="Meiryo UI"/>
              </a:rPr>
              <a:t>る</a:t>
            </a:r>
            <a:r>
              <a:rPr sz="1600" spc="-5" dirty="0">
                <a:latin typeface="Meiryo UI" panose="020B0604030504040204" pitchFamily="50" charset="-128"/>
                <a:ea typeface="Meiryo UI" panose="020B0604030504040204" pitchFamily="50" charset="-128"/>
                <a:cs typeface="Meiryo UI"/>
              </a:rPr>
              <a:t>。</a:t>
            </a:r>
            <a:endParaRPr sz="1600" dirty="0">
              <a:latin typeface="Meiryo UI" panose="020B0604030504040204" pitchFamily="50" charset="-128"/>
              <a:ea typeface="Meiryo UI" panose="020B0604030504040204" pitchFamily="50" charset="-128"/>
              <a:cs typeface="Meiryo UI"/>
            </a:endParaRPr>
          </a:p>
        </p:txBody>
      </p:sp>
      <p:sp>
        <p:nvSpPr>
          <p:cNvPr id="6" name="正方形/長方形 5"/>
          <p:cNvSpPr/>
          <p:nvPr/>
        </p:nvSpPr>
        <p:spPr>
          <a:xfrm>
            <a:off x="156125" y="5797713"/>
            <a:ext cx="9539830" cy="1015663"/>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（参考）第三条の二　意匠登録出願に係る意匠が、当該意匠登録出願の日前の他の意匠登録出願で</a:t>
            </a:r>
            <a:r>
              <a:rPr lang="ja-JP" altLang="en-US" sz="1200" dirty="0" err="1">
                <a:latin typeface="Meiryo UI" panose="020B0604030504040204" pitchFamily="50" charset="-128"/>
                <a:ea typeface="Meiryo UI" panose="020B0604030504040204" pitchFamily="50" charset="-128"/>
              </a:rPr>
              <a:t>あつて</a:t>
            </a:r>
            <a:r>
              <a:rPr lang="ja-JP" altLang="en-US" sz="1200" dirty="0">
                <a:latin typeface="Meiryo UI" panose="020B0604030504040204" pitchFamily="50" charset="-128"/>
                <a:ea typeface="Meiryo UI" panose="020B0604030504040204" pitchFamily="50" charset="-128"/>
              </a:rPr>
              <a:t>（中略）意匠公報に掲載されたもの（以下この条において「先の意匠登録出願」という。）の願書の記載及び願書に添付した図面（中略）に現された意匠の一部と同一又は類似であるときは、その意匠については、前条第一項の規定にかかわらず、意匠登録を受けることができない。</a:t>
            </a:r>
            <a:r>
              <a:rPr lang="ja-JP" altLang="en-US" sz="1200" u="sng" dirty="0">
                <a:latin typeface="Meiryo UI" panose="020B0604030504040204" pitchFamily="50" charset="-128"/>
                <a:ea typeface="Meiryo UI" panose="020B0604030504040204" pitchFamily="50" charset="-128"/>
              </a:rPr>
              <a:t>ただし、当該意匠登録出願の出願人と先の意匠登録出願の出願人とが同一の者であつて、第二十条第三項の規定により先の意匠登録出願が掲載された意匠公報（同条第四項の規定により同条第三項第四号に掲げる事項が掲載されたものを除く。）の発行の日前に当該意匠登録出願があつたときは、この限りでない。</a:t>
            </a:r>
          </a:p>
        </p:txBody>
      </p:sp>
      <p:sp>
        <p:nvSpPr>
          <p:cNvPr id="7" name="スライド番号プレースホルダー 6"/>
          <p:cNvSpPr>
            <a:spLocks noGrp="1"/>
          </p:cNvSpPr>
          <p:nvPr>
            <p:ph type="sldNum" sz="quarter" idx="10"/>
          </p:nvPr>
        </p:nvSpPr>
        <p:spPr/>
        <p:txBody>
          <a:bodyPr/>
          <a:lstStyle/>
          <a:p>
            <a:fld id="{4BE5244A-7502-42B7-A114-6BA052EE6576}" type="slidenum">
              <a:rPr lang="ja-JP" altLang="en-US" smtClean="0"/>
              <a:pPr/>
              <a:t>23</a:t>
            </a:fld>
            <a:endParaRPr lang="en-US" altLang="ja-JP"/>
          </a:p>
        </p:txBody>
      </p:sp>
      <p:cxnSp>
        <p:nvCxnSpPr>
          <p:cNvPr id="8" name="直線矢印コネクタ 7"/>
          <p:cNvCxnSpPr/>
          <p:nvPr/>
        </p:nvCxnSpPr>
        <p:spPr>
          <a:xfrm>
            <a:off x="2072680" y="4410536"/>
            <a:ext cx="741682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28464" y="4239233"/>
            <a:ext cx="1742785"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先願</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（秘密意匠）</a:t>
            </a:r>
          </a:p>
        </p:txBody>
      </p:sp>
      <p:cxnSp>
        <p:nvCxnSpPr>
          <p:cNvPr id="12" name="直線コネクタ 11"/>
          <p:cNvCxnSpPr/>
          <p:nvPr/>
        </p:nvCxnSpPr>
        <p:spPr>
          <a:xfrm>
            <a:off x="2072680" y="4239233"/>
            <a:ext cx="0" cy="369332"/>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749514" y="3946419"/>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出願</a:t>
            </a:r>
          </a:p>
        </p:txBody>
      </p:sp>
      <p:cxnSp>
        <p:nvCxnSpPr>
          <p:cNvPr id="15" name="直線コネクタ 14"/>
          <p:cNvCxnSpPr/>
          <p:nvPr/>
        </p:nvCxnSpPr>
        <p:spPr>
          <a:xfrm>
            <a:off x="5340916" y="4225870"/>
            <a:ext cx="0" cy="369332"/>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914285" y="3933056"/>
            <a:ext cx="90281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意匠公報</a:t>
            </a:r>
          </a:p>
        </p:txBody>
      </p:sp>
      <p:cxnSp>
        <p:nvCxnSpPr>
          <p:cNvPr id="17" name="直線コネクタ 16"/>
          <p:cNvCxnSpPr/>
          <p:nvPr/>
        </p:nvCxnSpPr>
        <p:spPr>
          <a:xfrm>
            <a:off x="8518453" y="4225870"/>
            <a:ext cx="0" cy="369332"/>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795572" y="3933056"/>
            <a:ext cx="1261884"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秘密解除公報</a:t>
            </a:r>
          </a:p>
        </p:txBody>
      </p:sp>
      <p:sp>
        <p:nvSpPr>
          <p:cNvPr id="19" name="テキスト ボックス 18"/>
          <p:cNvSpPr txBox="1"/>
          <p:nvPr/>
        </p:nvSpPr>
        <p:spPr>
          <a:xfrm>
            <a:off x="140093" y="4922004"/>
            <a:ext cx="1741182" cy="523220"/>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後願</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（関連意匠）</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の出願時期</a:t>
            </a:r>
          </a:p>
        </p:txBody>
      </p:sp>
      <p:sp>
        <p:nvSpPr>
          <p:cNvPr id="2" name="左右矢印 1"/>
          <p:cNvSpPr/>
          <p:nvPr/>
        </p:nvSpPr>
        <p:spPr bwMode="auto">
          <a:xfrm>
            <a:off x="2104556" y="4566877"/>
            <a:ext cx="3235334" cy="1032808"/>
          </a:xfrm>
          <a:prstGeom prst="leftRightArrow">
            <a:avLst>
              <a:gd name="adj1" fmla="val 59006"/>
              <a:gd name="adj2" fmla="val 50000"/>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r>
              <a:rPr kumimoji="0" lang="ja-JP" altLang="en-US" sz="1200" dirty="0">
                <a:latin typeface="Meiryo UI" panose="020B0604030504040204" pitchFamily="50" charset="-128"/>
                <a:ea typeface="Meiryo UI" panose="020B0604030504040204" pitchFamily="50" charset="-128"/>
              </a:rPr>
              <a:t>３条の</a:t>
            </a:r>
            <a:r>
              <a:rPr kumimoji="0" lang="en-US" altLang="ja-JP" sz="1200" dirty="0">
                <a:latin typeface="Meiryo UI" panose="020B0604030504040204" pitchFamily="50" charset="-128"/>
                <a:ea typeface="Meiryo UI" panose="020B0604030504040204" pitchFamily="50" charset="-128"/>
              </a:rPr>
              <a:t>2</a:t>
            </a:r>
            <a:r>
              <a:rPr kumimoji="0" lang="ja-JP" altLang="en-US" sz="1200" dirty="0">
                <a:latin typeface="Meiryo UI" panose="020B0604030504040204" pitchFamily="50" charset="-128"/>
                <a:ea typeface="Meiryo UI" panose="020B0604030504040204" pitchFamily="50" charset="-128"/>
              </a:rPr>
              <a:t>ただし書きにより</a:t>
            </a:r>
            <a:endParaRPr kumimoji="0" lang="en-US" altLang="ja-JP" sz="1200" dirty="0">
              <a:latin typeface="Meiryo UI" panose="020B0604030504040204" pitchFamily="50" charset="-128"/>
              <a:ea typeface="Meiryo UI" panose="020B0604030504040204" pitchFamily="50" charset="-128"/>
            </a:endParaRPr>
          </a:p>
          <a:p>
            <a:pPr algn="ctr"/>
            <a:r>
              <a:rPr kumimoji="0" lang="ja-JP" altLang="en-US" sz="1200" dirty="0">
                <a:latin typeface="Meiryo UI" panose="020B0604030504040204" pitchFamily="50" charset="-128"/>
                <a:ea typeface="Meiryo UI" panose="020B0604030504040204" pitchFamily="50" charset="-128"/>
              </a:rPr>
              <a:t>意匠公報掲載の自己先願</a:t>
            </a:r>
            <a:r>
              <a:rPr kumimoji="0" lang="en-US" altLang="ja-JP" sz="1200" dirty="0">
                <a:latin typeface="Meiryo UI" panose="020B0604030504040204" pitchFamily="50" charset="-128"/>
                <a:ea typeface="Meiryo UI" panose="020B0604030504040204" pitchFamily="50" charset="-128"/>
              </a:rPr>
              <a:t>A</a:t>
            </a:r>
            <a:r>
              <a:rPr kumimoji="0" lang="ja-JP" altLang="en-US" sz="1200" dirty="0">
                <a:latin typeface="Meiryo UI" panose="020B0604030504040204" pitchFamily="50" charset="-128"/>
                <a:ea typeface="Meiryo UI" panose="020B0604030504040204" pitchFamily="50" charset="-128"/>
              </a:rPr>
              <a:t>の意匠の一部が</a:t>
            </a:r>
            <a:endParaRPr kumimoji="0" lang="en-US" altLang="ja-JP" sz="1200" dirty="0">
              <a:latin typeface="Meiryo UI" panose="020B0604030504040204" pitchFamily="50" charset="-128"/>
              <a:ea typeface="Meiryo UI" panose="020B0604030504040204" pitchFamily="50" charset="-128"/>
            </a:endParaRPr>
          </a:p>
          <a:p>
            <a:pPr algn="ctr"/>
            <a:r>
              <a:rPr kumimoji="0" lang="en-US" altLang="ja-JP" sz="1200" dirty="0">
                <a:latin typeface="Meiryo UI" panose="020B0604030504040204" pitchFamily="50" charset="-128"/>
                <a:ea typeface="Meiryo UI" panose="020B0604030504040204" pitchFamily="50" charset="-128"/>
              </a:rPr>
              <a:t>3</a:t>
            </a:r>
            <a:r>
              <a:rPr kumimoji="0" lang="ja-JP" altLang="en-US" sz="1200" dirty="0">
                <a:latin typeface="Meiryo UI" panose="020B0604030504040204" pitchFamily="50" charset="-128"/>
                <a:ea typeface="Meiryo UI" panose="020B0604030504040204" pitchFamily="50" charset="-128"/>
              </a:rPr>
              <a:t>条の２の拒絶理由の根拠とならない。</a:t>
            </a:r>
          </a:p>
        </p:txBody>
      </p:sp>
      <p:sp>
        <p:nvSpPr>
          <p:cNvPr id="20" name="左右矢印 19"/>
          <p:cNvSpPr/>
          <p:nvPr/>
        </p:nvSpPr>
        <p:spPr bwMode="auto">
          <a:xfrm>
            <a:off x="5339890" y="4571746"/>
            <a:ext cx="3178563" cy="1041302"/>
          </a:xfrm>
          <a:prstGeom prst="leftRightArrow">
            <a:avLst>
              <a:gd name="adj1" fmla="val 59006"/>
              <a:gd name="adj2" fmla="val 50000"/>
            </a:avLst>
          </a:prstGeom>
          <a:solidFill>
            <a:srgbClr val="FFFF00"/>
          </a:solidFill>
          <a:ln w="57150">
            <a:solidFill>
              <a:schemeClr val="accent6"/>
            </a:solidFill>
            <a:miter lim="800000"/>
            <a:headEnd/>
            <a:tailEnd/>
          </a:ln>
          <a:effectLst/>
        </p:spPr>
        <p:txBody>
          <a:bodyPr wrap="none" rtlCol="0" anchor="ctr"/>
          <a:lstStyle/>
          <a:p>
            <a:pPr algn="ctr"/>
            <a:r>
              <a:rPr kumimoji="0" lang="ja-JP" altLang="en-US" sz="1200" dirty="0">
                <a:latin typeface="Meiryo UI" panose="020B0604030504040204" pitchFamily="50" charset="-128"/>
                <a:ea typeface="Meiryo UI" panose="020B0604030504040204" pitchFamily="50" charset="-128"/>
              </a:rPr>
              <a:t>改正</a:t>
            </a:r>
            <a:r>
              <a:rPr kumimoji="0" lang="en-US" altLang="ja-JP" sz="1200" dirty="0">
                <a:latin typeface="Meiryo UI" panose="020B0604030504040204" pitchFamily="50" charset="-128"/>
                <a:ea typeface="Meiryo UI" panose="020B0604030504040204" pitchFamily="50" charset="-128"/>
              </a:rPr>
              <a:t>10</a:t>
            </a:r>
            <a:r>
              <a:rPr kumimoji="0" lang="ja-JP" altLang="en-US" sz="1200" dirty="0">
                <a:latin typeface="Meiryo UI" panose="020B0604030504040204" pitchFamily="50" charset="-128"/>
                <a:ea typeface="Meiryo UI" panose="020B0604030504040204" pitchFamily="50" charset="-128"/>
              </a:rPr>
              <a:t>条</a:t>
            </a:r>
            <a:r>
              <a:rPr kumimoji="0" lang="en-US" altLang="ja-JP" sz="1200" dirty="0">
                <a:latin typeface="Meiryo UI" panose="020B0604030504040204" pitchFamily="50" charset="-128"/>
                <a:ea typeface="Meiryo UI" panose="020B0604030504040204" pitchFamily="50" charset="-128"/>
              </a:rPr>
              <a:t>3</a:t>
            </a:r>
            <a:r>
              <a:rPr kumimoji="0" lang="ja-JP" altLang="en-US" sz="1200" dirty="0">
                <a:latin typeface="Meiryo UI" panose="020B0604030504040204" pitchFamily="50" charset="-128"/>
                <a:ea typeface="Meiryo UI" panose="020B0604030504040204" pitchFamily="50" charset="-128"/>
              </a:rPr>
              <a:t>項により</a:t>
            </a:r>
            <a:endParaRPr kumimoji="0" lang="en-US" altLang="ja-JP" sz="1200" dirty="0">
              <a:latin typeface="Meiryo UI" panose="020B0604030504040204" pitchFamily="50" charset="-128"/>
              <a:ea typeface="Meiryo UI" panose="020B0604030504040204" pitchFamily="50" charset="-128"/>
            </a:endParaRPr>
          </a:p>
          <a:p>
            <a:pPr algn="ctr"/>
            <a:r>
              <a:rPr kumimoji="0" lang="ja-JP" altLang="en-US" sz="1200" dirty="0">
                <a:latin typeface="Meiryo UI" panose="020B0604030504040204" pitchFamily="50" charset="-128"/>
                <a:ea typeface="Meiryo UI" panose="020B0604030504040204" pitchFamily="50" charset="-128"/>
              </a:rPr>
              <a:t>意匠公報掲載の自己先願</a:t>
            </a:r>
            <a:r>
              <a:rPr kumimoji="0" lang="en-US" altLang="ja-JP" sz="1200" dirty="0">
                <a:latin typeface="Meiryo UI" panose="020B0604030504040204" pitchFamily="50" charset="-128"/>
                <a:ea typeface="Meiryo UI" panose="020B0604030504040204" pitchFamily="50" charset="-128"/>
              </a:rPr>
              <a:t>A</a:t>
            </a:r>
            <a:r>
              <a:rPr kumimoji="0" lang="ja-JP" altLang="en-US" sz="1200" dirty="0">
                <a:latin typeface="Meiryo UI" panose="020B0604030504040204" pitchFamily="50" charset="-128"/>
                <a:ea typeface="Meiryo UI" panose="020B0604030504040204" pitchFamily="50" charset="-128"/>
              </a:rPr>
              <a:t>の意匠の一部が</a:t>
            </a:r>
            <a:endParaRPr kumimoji="0" lang="en-US" altLang="ja-JP" sz="1200" dirty="0">
              <a:latin typeface="Meiryo UI" panose="020B0604030504040204" pitchFamily="50" charset="-128"/>
              <a:ea typeface="Meiryo UI" panose="020B0604030504040204" pitchFamily="50" charset="-128"/>
            </a:endParaRPr>
          </a:p>
          <a:p>
            <a:pPr algn="ctr"/>
            <a:r>
              <a:rPr kumimoji="0" lang="en-US" altLang="ja-JP" sz="1200" dirty="0">
                <a:latin typeface="Meiryo UI" panose="020B0604030504040204" pitchFamily="50" charset="-128"/>
                <a:ea typeface="Meiryo UI" panose="020B0604030504040204" pitchFamily="50" charset="-128"/>
              </a:rPr>
              <a:t>3</a:t>
            </a:r>
            <a:r>
              <a:rPr kumimoji="0" lang="ja-JP" altLang="en-US" sz="1200" dirty="0">
                <a:latin typeface="Meiryo UI" panose="020B0604030504040204" pitchFamily="50" charset="-128"/>
                <a:ea typeface="Meiryo UI" panose="020B0604030504040204" pitchFamily="50" charset="-128"/>
              </a:rPr>
              <a:t>条の２の拒絶理由の根拠とならない。</a:t>
            </a:r>
          </a:p>
        </p:txBody>
      </p:sp>
    </p:spTree>
    <p:extLst>
      <p:ext uri="{BB962C8B-B14F-4D97-AF65-F5344CB8AC3E}">
        <p14:creationId xmlns:p14="http://schemas.microsoft.com/office/powerpoint/2010/main" val="4056223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24</a:t>
            </a:fld>
            <a:endParaRPr kumimoji="1" lang="ja-JP" altLang="en-US"/>
          </a:p>
        </p:txBody>
      </p:sp>
      <p:sp>
        <p:nvSpPr>
          <p:cNvPr id="5" name="タイトル 1"/>
          <p:cNvSpPr txBox="1">
            <a:spLocks/>
          </p:cNvSpPr>
          <p:nvPr/>
        </p:nvSpPr>
        <p:spPr>
          <a:xfrm>
            <a:off x="1208584" y="3068960"/>
            <a:ext cx="7776864" cy="92333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5400" dirty="0">
                <a:latin typeface="メイリオ" panose="020B0604030504040204" pitchFamily="50" charset="-128"/>
                <a:ea typeface="メイリオ" panose="020B0604030504040204" pitchFamily="50" charset="-128"/>
                <a:cs typeface="メイリオ" panose="020B0604030504040204" pitchFamily="50" charset="-128"/>
              </a:rPr>
              <a:t>意匠権の存続期間の変更</a:t>
            </a:r>
            <a:endParaRPr lang="en-US" altLang="ja-JP" sz="5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57437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9210" y="223892"/>
            <a:ext cx="4097726" cy="391160"/>
          </a:xfrm>
          <a:prstGeom prst="rect">
            <a:avLst/>
          </a:prstGeom>
        </p:spPr>
        <p:txBody>
          <a:bodyPr vert="horz" wrap="square" lIns="0" tIns="12700" rIns="0" bIns="0" rtlCol="0">
            <a:spAutoFit/>
          </a:bodyPr>
          <a:lstStyle/>
          <a:p>
            <a:pPr marL="12700">
              <a:lnSpc>
                <a:spcPct val="100000"/>
              </a:lnSpc>
              <a:spcBef>
                <a:spcPts val="100"/>
              </a:spcBef>
            </a:pPr>
            <a:r>
              <a:rPr lang="ja-JP" altLang="en-US" dirty="0"/>
              <a:t>保有期間別の登録意匠件数</a:t>
            </a:r>
            <a:endParaRPr sz="2400" dirty="0">
              <a:latin typeface="Meiryo UI"/>
              <a:cs typeface="Meiryo UI"/>
            </a:endParaRPr>
          </a:p>
        </p:txBody>
      </p:sp>
      <p:sp>
        <p:nvSpPr>
          <p:cNvPr id="4" name="object 4"/>
          <p:cNvSpPr txBox="1"/>
          <p:nvPr/>
        </p:nvSpPr>
        <p:spPr>
          <a:xfrm>
            <a:off x="199644" y="765048"/>
            <a:ext cx="9507220" cy="1455527"/>
          </a:xfrm>
          <a:prstGeom prst="rect">
            <a:avLst/>
          </a:prstGeom>
          <a:solidFill>
            <a:srgbClr val="99D6EC"/>
          </a:solidFill>
        </p:spPr>
        <p:txBody>
          <a:bodyPr vert="horz" wrap="square" lIns="0" tIns="107950" rIns="0" bIns="0" rtlCol="0">
            <a:spAutoFit/>
          </a:bodyPr>
          <a:lstStyle/>
          <a:p>
            <a:pPr marL="558800" marR="245110" indent="-342900">
              <a:lnSpc>
                <a:spcPct val="100000"/>
              </a:lnSpc>
              <a:spcBef>
                <a:spcPts val="850"/>
              </a:spcBef>
              <a:buClr>
                <a:srgbClr val="002060"/>
              </a:buClr>
              <a:buFont typeface="Wingdings"/>
              <a:buChar char=""/>
              <a:tabLst>
                <a:tab pos="558800" algn="l"/>
                <a:tab pos="559435" algn="l"/>
              </a:tabLst>
            </a:pPr>
            <a:r>
              <a:rPr lang="ja-JP" altLang="en-US" sz="2000" dirty="0">
                <a:latin typeface="Meiryo UI" panose="020B0604030504040204" pitchFamily="50" charset="-128"/>
                <a:ea typeface="Meiryo UI" panose="020B0604030504040204" pitchFamily="50" charset="-128"/>
                <a:cs typeface="Meiryo UI"/>
              </a:rPr>
              <a:t>登録意匠件数を保有期間別に見ると、</a:t>
            </a:r>
            <a:r>
              <a:rPr lang="ja-JP" altLang="en-US" sz="2000" b="1" dirty="0">
                <a:solidFill>
                  <a:srgbClr val="FF0000"/>
                </a:solidFill>
                <a:latin typeface="Meiryo UI" panose="020B0604030504040204" pitchFamily="50" charset="-128"/>
                <a:ea typeface="Meiryo UI" panose="020B0604030504040204" pitchFamily="50" charset="-128"/>
                <a:cs typeface="Meiryo UI"/>
              </a:rPr>
              <a:t>存続期間満了までの</a:t>
            </a:r>
            <a:r>
              <a:rPr lang="en-US" altLang="ja-JP" sz="2000" b="1" dirty="0">
                <a:solidFill>
                  <a:srgbClr val="FF0000"/>
                </a:solidFill>
                <a:latin typeface="Meiryo UI" panose="020B0604030504040204" pitchFamily="50" charset="-128"/>
                <a:ea typeface="Meiryo UI" panose="020B0604030504040204" pitchFamily="50" charset="-128"/>
                <a:cs typeface="Meiryo UI"/>
              </a:rPr>
              <a:t>15</a:t>
            </a:r>
            <a:r>
              <a:rPr lang="ja-JP" altLang="en-US" sz="2000" b="1" dirty="0">
                <a:solidFill>
                  <a:srgbClr val="FF0000"/>
                </a:solidFill>
                <a:latin typeface="Meiryo UI" panose="020B0604030504040204" pitchFamily="50" charset="-128"/>
                <a:ea typeface="Meiryo UI" panose="020B0604030504040204" pitchFamily="50" charset="-128"/>
                <a:cs typeface="Meiryo UI"/>
              </a:rPr>
              <a:t>年間（</a:t>
            </a:r>
            <a:r>
              <a:rPr lang="en-US" altLang="ja-JP" sz="2000" b="1" dirty="0">
                <a:solidFill>
                  <a:srgbClr val="FF0000"/>
                </a:solidFill>
                <a:latin typeface="Meiryo UI" panose="020B0604030504040204" pitchFamily="50" charset="-128"/>
                <a:ea typeface="Meiryo UI" panose="020B0604030504040204" pitchFamily="50" charset="-128"/>
                <a:cs typeface="Meiryo UI"/>
              </a:rPr>
              <a:t>※</a:t>
            </a:r>
            <a:r>
              <a:rPr lang="ja-JP" altLang="en-US" sz="2000" b="1" dirty="0">
                <a:solidFill>
                  <a:srgbClr val="FF0000"/>
                </a:solidFill>
                <a:latin typeface="Meiryo UI" panose="020B0604030504040204" pitchFamily="50" charset="-128"/>
                <a:ea typeface="Meiryo UI" panose="020B0604030504040204" pitchFamily="50" charset="-128"/>
                <a:cs typeface="Meiryo UI"/>
              </a:rPr>
              <a:t>）維持される登録意匠件数が多い。</a:t>
            </a:r>
          </a:p>
          <a:p>
            <a:pPr marL="558800" marR="245110" indent="-342900">
              <a:lnSpc>
                <a:spcPct val="100000"/>
              </a:lnSpc>
              <a:spcBef>
                <a:spcPts val="850"/>
              </a:spcBef>
              <a:buClr>
                <a:srgbClr val="002060"/>
              </a:buClr>
              <a:buFont typeface="Wingdings"/>
              <a:buChar char=""/>
              <a:tabLst>
                <a:tab pos="558800" algn="l"/>
                <a:tab pos="559435" algn="l"/>
              </a:tabLst>
            </a:pPr>
            <a:r>
              <a:rPr lang="en-US" altLang="ja-JP" sz="2000" dirty="0">
                <a:latin typeface="Meiryo UI" panose="020B0604030504040204" pitchFamily="50" charset="-128"/>
                <a:ea typeface="Meiryo UI" panose="020B0604030504040204" pitchFamily="50" charset="-128"/>
                <a:cs typeface="Meiryo UI"/>
              </a:rPr>
              <a:t>15</a:t>
            </a:r>
            <a:r>
              <a:rPr lang="ja-JP" altLang="en-US" sz="2000" dirty="0">
                <a:latin typeface="Meiryo UI" panose="020B0604030504040204" pitchFamily="50" charset="-128"/>
                <a:ea typeface="Meiryo UI" panose="020B0604030504040204" pitchFamily="50" charset="-128"/>
                <a:cs typeface="Meiryo UI"/>
              </a:rPr>
              <a:t>年間維持される登録意匠件数が増加傾向にあり、意匠権を長期的に維持するニーズが</a:t>
            </a:r>
            <a:r>
              <a:rPr lang="ja-JP" altLang="en-US" sz="2000">
                <a:latin typeface="Meiryo UI" panose="020B0604030504040204" pitchFamily="50" charset="-128"/>
                <a:ea typeface="Meiryo UI" panose="020B0604030504040204" pitchFamily="50" charset="-128"/>
                <a:cs typeface="Meiryo UI"/>
              </a:rPr>
              <a:t>高まっていた。</a:t>
            </a:r>
            <a:endParaRPr lang="ja-JP" altLang="en-US" sz="2000" dirty="0">
              <a:latin typeface="Meiryo UI" panose="020B0604030504040204" pitchFamily="50" charset="-128"/>
              <a:ea typeface="Meiryo UI" panose="020B0604030504040204" pitchFamily="50" charset="-128"/>
              <a:cs typeface="Meiryo UI"/>
            </a:endParaRPr>
          </a:p>
        </p:txBody>
      </p:sp>
      <p:graphicFrame>
        <p:nvGraphicFramePr>
          <p:cNvPr id="6" name="グラフ 5"/>
          <p:cNvGraphicFramePr>
            <a:graphicFrameLocks/>
          </p:cNvGraphicFramePr>
          <p:nvPr>
            <p:extLst>
              <p:ext uri="{D42A27DB-BD31-4B8C-83A1-F6EECF244321}">
                <p14:modId xmlns:p14="http://schemas.microsoft.com/office/powerpoint/2010/main" val="429354770"/>
              </p:ext>
            </p:extLst>
          </p:nvPr>
        </p:nvGraphicFramePr>
        <p:xfrm>
          <a:off x="720081" y="2911126"/>
          <a:ext cx="4398202" cy="3622674"/>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4953000" y="6393820"/>
            <a:ext cx="4620389" cy="307777"/>
          </a:xfrm>
          <a:prstGeom prst="rect">
            <a:avLst/>
          </a:prstGeom>
          <a:noFill/>
        </p:spPr>
        <p:txBody>
          <a:bodyPr wrap="square" rtlCol="0">
            <a:spAutoFit/>
          </a:bodyPr>
          <a:lstStyle/>
          <a:p>
            <a:pPr algn="r"/>
            <a:r>
              <a:rPr kumimoji="1" lang="ja-JP" altLang="en-US" sz="1400" dirty="0">
                <a:latin typeface="Meiryo UI" panose="020B0604030504040204" pitchFamily="50" charset="-128"/>
                <a:ea typeface="Meiryo UI" panose="020B0604030504040204" pitchFamily="50" charset="-128"/>
              </a:rPr>
              <a:t>（出典）特許庁にて作成</a:t>
            </a:r>
          </a:p>
        </p:txBody>
      </p:sp>
      <p:sp>
        <p:nvSpPr>
          <p:cNvPr id="8" name="角丸四角形 7"/>
          <p:cNvSpPr/>
          <p:nvPr/>
        </p:nvSpPr>
        <p:spPr bwMode="auto">
          <a:xfrm>
            <a:off x="4832741" y="3376177"/>
            <a:ext cx="252000" cy="2880000"/>
          </a:xfrm>
          <a:prstGeom prst="roundRect">
            <a:avLst/>
          </a:prstGeom>
          <a:noFill/>
          <a:ln w="2857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ＭＳ Ｐゴシック" charset="-128"/>
              <a:ea typeface="ＭＳ Ｐゴシック" charset="-128"/>
            </a:endParaRPr>
          </a:p>
        </p:txBody>
      </p:sp>
      <p:sp>
        <p:nvSpPr>
          <p:cNvPr id="9" name="テキスト ボックス 8"/>
          <p:cNvSpPr txBox="1"/>
          <p:nvPr/>
        </p:nvSpPr>
        <p:spPr>
          <a:xfrm>
            <a:off x="691984" y="6250776"/>
            <a:ext cx="4107215" cy="523220"/>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日～平成</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日の期間に</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権利が消滅した登録意匠の保有期間</a:t>
            </a:r>
            <a:endParaRPr kumimoji="1" lang="ja-JP" altLang="en-US" sz="1400" dirty="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691984" y="3004886"/>
            <a:ext cx="819339" cy="257369"/>
          </a:xfrm>
          <a:prstGeom prst="rect">
            <a:avLst/>
          </a:prstGeom>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a:latin typeface="Meiryo UI" panose="020B0604030504040204" pitchFamily="50" charset="-128"/>
                <a:ea typeface="Meiryo UI" panose="020B0604030504040204" pitchFamily="50" charset="-128"/>
              </a:rPr>
              <a:t>（件）</a:t>
            </a:r>
          </a:p>
        </p:txBody>
      </p:sp>
      <p:sp>
        <p:nvSpPr>
          <p:cNvPr id="11" name="テキスト ボックス 10"/>
          <p:cNvSpPr txBox="1"/>
          <p:nvPr/>
        </p:nvSpPr>
        <p:spPr>
          <a:xfrm>
            <a:off x="5779714" y="2880904"/>
            <a:ext cx="4359811"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意匠権の</a:t>
            </a:r>
            <a:r>
              <a:rPr kumimoji="1" lang="en-US" altLang="ja-JP" b="1" dirty="0">
                <a:latin typeface="Meiryo UI" panose="020B0604030504040204" pitchFamily="50" charset="-128"/>
                <a:ea typeface="Meiryo UI" panose="020B0604030504040204" pitchFamily="50" charset="-128"/>
              </a:rPr>
              <a:t>15</a:t>
            </a:r>
            <a:r>
              <a:rPr kumimoji="1" lang="ja-JP" altLang="en-US" b="1" dirty="0">
                <a:latin typeface="Meiryo UI" panose="020B0604030504040204" pitchFamily="50" charset="-128"/>
                <a:ea typeface="Meiryo UI" panose="020B0604030504040204" pitchFamily="50" charset="-128"/>
              </a:rPr>
              <a:t>年目現存率の推移</a:t>
            </a:r>
          </a:p>
        </p:txBody>
      </p:sp>
      <p:graphicFrame>
        <p:nvGraphicFramePr>
          <p:cNvPr id="12" name="グラフ 11"/>
          <p:cNvGraphicFramePr>
            <a:graphicFrameLocks/>
          </p:cNvGraphicFramePr>
          <p:nvPr>
            <p:extLst>
              <p:ext uri="{D42A27DB-BD31-4B8C-83A1-F6EECF244321}">
                <p14:modId xmlns:p14="http://schemas.microsoft.com/office/powerpoint/2010/main" val="3219864686"/>
              </p:ext>
            </p:extLst>
          </p:nvPr>
        </p:nvGraphicFramePr>
        <p:xfrm>
          <a:off x="5767465" y="3306912"/>
          <a:ext cx="4006968" cy="300516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
          <p:cNvSpPr txBox="1"/>
          <p:nvPr/>
        </p:nvSpPr>
        <p:spPr>
          <a:xfrm>
            <a:off x="4709725" y="6280467"/>
            <a:ext cx="819339" cy="257369"/>
          </a:xfrm>
          <a:prstGeom prst="rect">
            <a:avLst/>
          </a:prstGeom>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a:latin typeface="Meiryo UI" panose="020B0604030504040204" pitchFamily="50" charset="-128"/>
                <a:ea typeface="Meiryo UI" panose="020B0604030504040204" pitchFamily="50" charset="-128"/>
              </a:rPr>
              <a:t>（年）</a:t>
            </a:r>
          </a:p>
        </p:txBody>
      </p:sp>
      <p:sp>
        <p:nvSpPr>
          <p:cNvPr id="14" name="テキスト ボックス 13"/>
          <p:cNvSpPr txBox="1"/>
          <p:nvPr/>
        </p:nvSpPr>
        <p:spPr>
          <a:xfrm>
            <a:off x="1598583" y="2899583"/>
            <a:ext cx="3354417" cy="369332"/>
          </a:xfrm>
          <a:prstGeom prst="rect">
            <a:avLst/>
          </a:prstGeom>
          <a:noFill/>
        </p:spPr>
        <p:txBody>
          <a:bodyPr wrap="square" rtlCol="0">
            <a:spAutoFit/>
          </a:bodyPr>
          <a:lstStyle/>
          <a:p>
            <a:r>
              <a:rPr lang="ja-JP" altLang="ja-JP" b="1" dirty="0">
                <a:latin typeface="Meiryo UI" panose="020B0604030504040204" pitchFamily="50" charset="-128"/>
                <a:ea typeface="Meiryo UI" panose="020B0604030504040204" pitchFamily="50" charset="-128"/>
              </a:rPr>
              <a:t>保有期間別</a:t>
            </a:r>
            <a:r>
              <a:rPr lang="ja-JP" altLang="en-US" b="1" dirty="0">
                <a:latin typeface="Meiryo UI" panose="020B0604030504040204" pitchFamily="50" charset="-128"/>
                <a:ea typeface="Meiryo UI" panose="020B0604030504040204" pitchFamily="50" charset="-128"/>
              </a:rPr>
              <a:t>登録</a:t>
            </a:r>
            <a:r>
              <a:rPr lang="ja-JP" altLang="ja-JP" b="1" dirty="0">
                <a:latin typeface="Meiryo UI" panose="020B0604030504040204" pitchFamily="50" charset="-128"/>
                <a:ea typeface="Meiryo UI" panose="020B0604030504040204" pitchFamily="50" charset="-128"/>
              </a:rPr>
              <a:t>意匠件数</a:t>
            </a:r>
            <a:r>
              <a:rPr lang="en-US" altLang="ja-JP" b="1" baseline="30000" dirty="0">
                <a:latin typeface="Meiryo UI" panose="020B0604030504040204" pitchFamily="50" charset="-128"/>
                <a:ea typeface="Meiryo UI" panose="020B0604030504040204" pitchFamily="50" charset="-128"/>
              </a:rPr>
              <a:t>※</a:t>
            </a:r>
            <a:endParaRPr lang="ja-JP" altLang="ja-JP" b="1" baseline="30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94782" y="2348071"/>
            <a:ext cx="9517951" cy="443198"/>
          </a:xfrm>
          <a:prstGeom prst="rect">
            <a:avLst/>
          </a:prstGeom>
          <a:noFill/>
        </p:spPr>
        <p:txBody>
          <a:bodyPr wrap="square" rtlCol="0">
            <a:spAutoFit/>
          </a:bodyPr>
          <a:lstStyle/>
          <a:p>
            <a:pPr marL="17100" lvl="0" fontAlgn="auto">
              <a:lnSpc>
                <a:spcPts val="1200"/>
              </a:lnSpc>
              <a:spcBef>
                <a:spcPct val="20000"/>
              </a:spcBef>
              <a:spcAft>
                <a:spcPts val="0"/>
              </a:spcAft>
              <a:defRPr/>
            </a:pPr>
            <a:r>
              <a:rPr kumimoji="0" lang="en-US" altLang="ja-JP"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平成</a:t>
            </a:r>
            <a:r>
              <a:rPr kumimoji="0" lang="en-US" altLang="ja-JP"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18</a:t>
            </a:r>
            <a:r>
              <a:rPr kumimoji="0" lang="ja-JP" altLang="en-US"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年に意匠権の存続期間が</a:t>
            </a:r>
            <a:r>
              <a:rPr kumimoji="0" lang="en-US" altLang="ja-JP"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15</a:t>
            </a:r>
            <a:r>
              <a:rPr kumimoji="0" lang="ja-JP" altLang="en-US"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年から</a:t>
            </a:r>
            <a:r>
              <a:rPr kumimoji="0" lang="en-US" altLang="ja-JP"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20</a:t>
            </a:r>
            <a:r>
              <a:rPr kumimoji="0" lang="ja-JP" altLang="en-US"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年に延長されたが、延長の対象は平成</a:t>
            </a:r>
            <a:r>
              <a:rPr kumimoji="0" lang="en-US" altLang="ja-JP"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19</a:t>
            </a:r>
            <a:r>
              <a:rPr kumimoji="0" lang="ja-JP" altLang="en-US"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年</a:t>
            </a:r>
            <a:r>
              <a:rPr kumimoji="0" lang="en-US" altLang="ja-JP"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4</a:t>
            </a:r>
            <a:r>
              <a:rPr kumimoji="0" lang="ja-JP" altLang="en-US"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月</a:t>
            </a:r>
            <a:r>
              <a:rPr kumimoji="0" lang="en-US" altLang="ja-JP"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1</a:t>
            </a:r>
            <a:r>
              <a:rPr kumimoji="0" lang="ja-JP" altLang="en-US"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日以降の意匠登録出願に</a:t>
            </a:r>
            <a:endParaRPr kumimoji="0" lang="en-US" altLang="ja-JP"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endParaRPr>
          </a:p>
          <a:p>
            <a:pPr marL="17100" lvl="0" fontAlgn="auto">
              <a:lnSpc>
                <a:spcPts val="1200"/>
              </a:lnSpc>
              <a:spcBef>
                <a:spcPct val="20000"/>
              </a:spcBef>
              <a:spcAft>
                <a:spcPts val="0"/>
              </a:spcAft>
              <a:defRPr/>
            </a:pPr>
            <a:r>
              <a:rPr kumimoji="0" lang="en-US" altLang="ja-JP"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限定されるため、平成</a:t>
            </a:r>
            <a:r>
              <a:rPr kumimoji="0" lang="en-US" altLang="ja-JP"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30</a:t>
            </a:r>
            <a:r>
              <a:rPr kumimoji="0" lang="ja-JP" altLang="en-US"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年時点での意匠権の存続期間は最長でも</a:t>
            </a:r>
            <a:r>
              <a:rPr kumimoji="0" lang="en-US" altLang="ja-JP"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15</a:t>
            </a:r>
            <a:r>
              <a:rPr kumimoji="0" lang="ja-JP" altLang="en-US" sz="1400" kern="0" dirty="0">
                <a:solidFill>
                  <a:srgbClr val="000000"/>
                </a:solidFill>
                <a:latin typeface="Meiryo UI" panose="020B0604030504040204" pitchFamily="50" charset="-128"/>
                <a:ea typeface="Meiryo UI" panose="020B0604030504040204" pitchFamily="50" charset="-128"/>
                <a:cs typeface="メイリオ" panose="020B0604030504040204" pitchFamily="50" charset="-128"/>
              </a:rPr>
              <a:t>年となる。</a:t>
            </a:r>
            <a:endParaRPr kumimoji="1" lang="ja-JP" altLang="en-US" dirty="0"/>
          </a:p>
        </p:txBody>
      </p:sp>
      <p:sp>
        <p:nvSpPr>
          <p:cNvPr id="5" name="スライド番号プレースホルダー 4"/>
          <p:cNvSpPr>
            <a:spLocks noGrp="1"/>
          </p:cNvSpPr>
          <p:nvPr>
            <p:ph type="sldNum" sz="quarter" idx="10"/>
          </p:nvPr>
        </p:nvSpPr>
        <p:spPr/>
        <p:txBody>
          <a:bodyPr/>
          <a:lstStyle/>
          <a:p>
            <a:fld id="{4BE5244A-7502-42B7-A114-6BA052EE6576}" type="slidenum">
              <a:rPr lang="ja-JP" altLang="en-US" smtClean="0"/>
              <a:pPr/>
              <a:t>25</a:t>
            </a:fld>
            <a:endParaRPr lang="en-US" altLang="ja-JP"/>
          </a:p>
        </p:txBody>
      </p:sp>
    </p:spTree>
    <p:extLst>
      <p:ext uri="{BB962C8B-B14F-4D97-AF65-F5344CB8AC3E}">
        <p14:creationId xmlns:p14="http://schemas.microsoft.com/office/powerpoint/2010/main" val="32817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9210" y="228394"/>
            <a:ext cx="820674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latin typeface="Meiryo UI"/>
                <a:cs typeface="Meiryo UI"/>
              </a:rPr>
              <a:t>存続期間の起算日</a:t>
            </a:r>
            <a:endParaRPr sz="2400" dirty="0">
              <a:latin typeface="Meiryo UI"/>
              <a:cs typeface="Meiryo UI"/>
            </a:endParaRPr>
          </a:p>
        </p:txBody>
      </p:sp>
      <p:sp>
        <p:nvSpPr>
          <p:cNvPr id="4" name="object 4"/>
          <p:cNvSpPr txBox="1"/>
          <p:nvPr/>
        </p:nvSpPr>
        <p:spPr>
          <a:xfrm>
            <a:off x="199644" y="765048"/>
            <a:ext cx="9507220" cy="2071080"/>
          </a:xfrm>
          <a:prstGeom prst="rect">
            <a:avLst/>
          </a:prstGeom>
          <a:solidFill>
            <a:srgbClr val="99D6EC"/>
          </a:solidFill>
        </p:spPr>
        <p:txBody>
          <a:bodyPr vert="horz" wrap="square" lIns="0" tIns="107950" rIns="0" bIns="0" rtlCol="0">
            <a:spAutoFit/>
          </a:bodyPr>
          <a:lstStyle/>
          <a:p>
            <a:pPr marL="558800" marR="245110" indent="-342900">
              <a:lnSpc>
                <a:spcPct val="100000"/>
              </a:lnSpc>
              <a:spcBef>
                <a:spcPts val="850"/>
              </a:spcBef>
              <a:buClr>
                <a:srgbClr val="002060"/>
              </a:buClr>
              <a:buFont typeface="Wingdings"/>
              <a:buChar char=""/>
              <a:tabLst>
                <a:tab pos="558800" algn="l"/>
                <a:tab pos="559435" algn="l"/>
              </a:tabLst>
            </a:pPr>
            <a:r>
              <a:rPr lang="ja-JP" altLang="en-US" sz="2000" dirty="0">
                <a:latin typeface="Meiryo UI" panose="020B0604030504040204" pitchFamily="50" charset="-128"/>
                <a:ea typeface="Meiryo UI" panose="020B0604030504040204" pitchFamily="50" charset="-128"/>
                <a:cs typeface="Meiryo UI"/>
              </a:rPr>
              <a:t>権利の存続期間の満了日の起算日が、</a:t>
            </a:r>
            <a:r>
              <a:rPr lang="ja-JP" altLang="en-US" sz="2000" b="1" dirty="0">
                <a:solidFill>
                  <a:srgbClr val="FF0000"/>
                </a:solidFill>
                <a:latin typeface="Meiryo UI" panose="020B0604030504040204" pitchFamily="50" charset="-128"/>
                <a:ea typeface="Meiryo UI" panose="020B0604030504040204" pitchFamily="50" charset="-128"/>
                <a:cs typeface="Meiryo UI"/>
              </a:rPr>
              <a:t>特許権は出願時</a:t>
            </a:r>
            <a:r>
              <a:rPr lang="ja-JP" altLang="en-US" sz="2000" dirty="0">
                <a:latin typeface="Meiryo UI" panose="020B0604030504040204" pitchFamily="50" charset="-128"/>
                <a:ea typeface="Meiryo UI" panose="020B0604030504040204" pitchFamily="50" charset="-128"/>
                <a:cs typeface="Meiryo UI"/>
              </a:rPr>
              <a:t>であるのに対し、</a:t>
            </a:r>
            <a:r>
              <a:rPr lang="ja-JP" altLang="en-US" sz="2000" b="1" dirty="0">
                <a:solidFill>
                  <a:srgbClr val="FF0000"/>
                </a:solidFill>
                <a:latin typeface="Meiryo UI" panose="020B0604030504040204" pitchFamily="50" charset="-128"/>
                <a:ea typeface="Meiryo UI" panose="020B0604030504040204" pitchFamily="50" charset="-128"/>
                <a:cs typeface="Meiryo UI"/>
              </a:rPr>
              <a:t>意匠権は登録時</a:t>
            </a:r>
            <a:r>
              <a:rPr lang="ja-JP" altLang="en-US" sz="2000" dirty="0">
                <a:latin typeface="Meiryo UI" panose="020B0604030504040204" pitchFamily="50" charset="-128"/>
                <a:ea typeface="Meiryo UI" panose="020B0604030504040204" pitchFamily="50" charset="-128"/>
                <a:cs typeface="Meiryo UI"/>
              </a:rPr>
              <a:t>とされており、一つの製品について特許権と意匠権の両方で保護するケースも見られる中、</a:t>
            </a:r>
            <a:r>
              <a:rPr lang="ja-JP" altLang="en-US" sz="2000" b="1" dirty="0">
                <a:solidFill>
                  <a:srgbClr val="FF0000"/>
                </a:solidFill>
                <a:latin typeface="Meiryo UI" panose="020B0604030504040204" pitchFamily="50" charset="-128"/>
                <a:ea typeface="Meiryo UI" panose="020B0604030504040204" pitchFamily="50" charset="-128"/>
                <a:cs typeface="Meiryo UI"/>
              </a:rPr>
              <a:t>知財管理上、煩雑な状況</a:t>
            </a:r>
            <a:r>
              <a:rPr lang="ja-JP" altLang="en-US" sz="2000" dirty="0">
                <a:latin typeface="Meiryo UI" panose="020B0604030504040204" pitchFamily="50" charset="-128"/>
                <a:ea typeface="Meiryo UI" panose="020B0604030504040204" pitchFamily="50" charset="-128"/>
                <a:cs typeface="Meiryo UI"/>
              </a:rPr>
              <a:t>と</a:t>
            </a:r>
            <a:r>
              <a:rPr lang="ja-JP" altLang="en-US" sz="2000">
                <a:latin typeface="Meiryo UI" panose="020B0604030504040204" pitchFamily="50" charset="-128"/>
                <a:ea typeface="Meiryo UI" panose="020B0604030504040204" pitchFamily="50" charset="-128"/>
                <a:cs typeface="Meiryo UI"/>
              </a:rPr>
              <a:t>なっていた。</a:t>
            </a:r>
            <a:endParaRPr lang="en-US" altLang="ja-JP" sz="2000" dirty="0">
              <a:latin typeface="Meiryo UI" panose="020B0604030504040204" pitchFamily="50" charset="-128"/>
              <a:ea typeface="Meiryo UI" panose="020B0604030504040204" pitchFamily="50" charset="-128"/>
              <a:cs typeface="Meiryo UI"/>
            </a:endParaRPr>
          </a:p>
          <a:p>
            <a:pPr marL="558800" marR="245110" indent="-342900">
              <a:spcBef>
                <a:spcPts val="850"/>
              </a:spcBef>
              <a:buClr>
                <a:srgbClr val="002060"/>
              </a:buClr>
              <a:buFont typeface="Wingdings"/>
              <a:buChar char=""/>
              <a:tabLst>
                <a:tab pos="558800" algn="l"/>
                <a:tab pos="559435" algn="l"/>
              </a:tabLst>
            </a:pPr>
            <a:r>
              <a:rPr lang="ja-JP" altLang="en-US" sz="2000" dirty="0">
                <a:latin typeface="Meiryo UI" panose="020B0604030504040204" pitchFamily="50" charset="-128"/>
                <a:ea typeface="Meiryo UI" panose="020B0604030504040204" pitchFamily="50" charset="-128"/>
                <a:cs typeface="Meiryo UI"/>
              </a:rPr>
              <a:t>加えて、特許で出願して先願の地位を確保し、長期間経過した後に意匠登録出願に変更した場合、当該出願の意匠登録後から権利期間が開始されるため、</a:t>
            </a:r>
            <a:r>
              <a:rPr lang="ja-JP" altLang="en-US" sz="2000" b="1" dirty="0">
                <a:solidFill>
                  <a:srgbClr val="FF0000"/>
                </a:solidFill>
                <a:latin typeface="Meiryo UI" panose="020B0604030504040204" pitchFamily="50" charset="-128"/>
                <a:ea typeface="Meiryo UI" panose="020B0604030504040204" pitchFamily="50" charset="-128"/>
                <a:cs typeface="Meiryo UI"/>
              </a:rPr>
              <a:t>一つの発明（意匠）の保護期間の終期が不当に遅くなる</a:t>
            </a:r>
            <a:r>
              <a:rPr lang="ja-JP" altLang="en-US" sz="2000" dirty="0">
                <a:latin typeface="Meiryo UI" panose="020B0604030504040204" pitchFamily="50" charset="-128"/>
                <a:ea typeface="Meiryo UI" panose="020B0604030504040204" pitchFamily="50" charset="-128"/>
                <a:cs typeface="Meiryo UI"/>
              </a:rPr>
              <a:t>おそれ</a:t>
            </a:r>
            <a:r>
              <a:rPr lang="ja-JP" altLang="en-US" sz="2000">
                <a:latin typeface="Meiryo UI" panose="020B0604030504040204" pitchFamily="50" charset="-128"/>
                <a:ea typeface="Meiryo UI" panose="020B0604030504040204" pitchFamily="50" charset="-128"/>
                <a:cs typeface="Meiryo UI"/>
              </a:rPr>
              <a:t>もあった。</a:t>
            </a:r>
            <a:endParaRPr lang="ja-JP" altLang="en-US" sz="2000" dirty="0">
              <a:latin typeface="Meiryo UI" panose="020B0604030504040204" pitchFamily="50" charset="-128"/>
              <a:ea typeface="Meiryo UI" panose="020B0604030504040204" pitchFamily="50" charset="-128"/>
              <a:cs typeface="Meiryo UI"/>
            </a:endParaRPr>
          </a:p>
        </p:txBody>
      </p:sp>
      <p:sp>
        <p:nvSpPr>
          <p:cNvPr id="7" name="テキスト ボックス 6"/>
          <p:cNvSpPr txBox="1"/>
          <p:nvPr/>
        </p:nvSpPr>
        <p:spPr>
          <a:xfrm>
            <a:off x="2391088" y="4004659"/>
            <a:ext cx="90281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設定登録</a:t>
            </a:r>
          </a:p>
        </p:txBody>
      </p:sp>
      <p:sp>
        <p:nvSpPr>
          <p:cNvPr id="8" name="二等辺三角形 7"/>
          <p:cNvSpPr/>
          <p:nvPr/>
        </p:nvSpPr>
        <p:spPr bwMode="auto">
          <a:xfrm rot="10800000">
            <a:off x="2199961" y="4345231"/>
            <a:ext cx="98548" cy="84955"/>
          </a:xfrm>
          <a:prstGeom prst="triangle">
            <a:avLst/>
          </a:prstGeom>
          <a:solidFill>
            <a:schemeClr val="tx2"/>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9" name="二等辺三角形 8"/>
          <p:cNvSpPr/>
          <p:nvPr/>
        </p:nvSpPr>
        <p:spPr bwMode="auto">
          <a:xfrm rot="10800000">
            <a:off x="2639331" y="4342437"/>
            <a:ext cx="98548" cy="84955"/>
          </a:xfrm>
          <a:prstGeom prst="triangle">
            <a:avLst/>
          </a:prstGeom>
          <a:solidFill>
            <a:schemeClr val="tx2"/>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10" name="直線矢印コネクタ 9"/>
          <p:cNvCxnSpPr/>
          <p:nvPr/>
        </p:nvCxnSpPr>
        <p:spPr>
          <a:xfrm>
            <a:off x="2239373" y="4453549"/>
            <a:ext cx="609800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599886" y="3990348"/>
            <a:ext cx="726481"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12" name="右矢印 11"/>
          <p:cNvSpPr/>
          <p:nvPr/>
        </p:nvSpPr>
        <p:spPr bwMode="auto">
          <a:xfrm>
            <a:off x="2691192" y="4464142"/>
            <a:ext cx="5646184" cy="670878"/>
          </a:xfrm>
          <a:prstGeom prst="rightArrow">
            <a:avLst/>
          </a:prstGeom>
          <a:solidFill>
            <a:schemeClr val="accent6">
              <a:lumMod val="20000"/>
              <a:lumOff val="80000"/>
            </a:schemeClr>
          </a:solidFill>
          <a:ln w="38100">
            <a:solidFill>
              <a:srgbClr val="FFC000"/>
            </a:solidFill>
            <a:miter lim="800000"/>
            <a:headEnd/>
            <a:tailEnd/>
          </a:ln>
          <a:effectLst/>
        </p:spPr>
        <p:txBody>
          <a:bodyPr wrap="none" rtlCol="0" anchor="ctr"/>
          <a:lstStyle/>
          <a:p>
            <a:pPr algn="ctr"/>
            <a:r>
              <a:rPr kumimoji="0" lang="ja-JP" altLang="en-US" sz="1400" dirty="0">
                <a:solidFill>
                  <a:srgbClr val="FF0000"/>
                </a:solidFill>
                <a:latin typeface="Meiryo UI" panose="020B0604030504040204" pitchFamily="50" charset="-128"/>
                <a:ea typeface="Meiryo UI" panose="020B0604030504040204" pitchFamily="50" charset="-128"/>
              </a:rPr>
              <a:t>存続期間</a:t>
            </a:r>
          </a:p>
        </p:txBody>
      </p:sp>
      <p:sp>
        <p:nvSpPr>
          <p:cNvPr id="13" name="テキスト ボックス 12"/>
          <p:cNvSpPr txBox="1"/>
          <p:nvPr/>
        </p:nvSpPr>
        <p:spPr>
          <a:xfrm>
            <a:off x="1955761" y="4004659"/>
            <a:ext cx="543739" cy="307777"/>
          </a:xfrm>
          <a:prstGeom prst="rect">
            <a:avLst/>
          </a:prstGeom>
          <a:noFill/>
        </p:spPr>
        <p:txBody>
          <a:bodyPr wrap="non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出願</a:t>
            </a:r>
          </a:p>
        </p:txBody>
      </p:sp>
      <p:sp>
        <p:nvSpPr>
          <p:cNvPr id="14" name="テキスト ボックス 13"/>
          <p:cNvSpPr txBox="1"/>
          <p:nvPr/>
        </p:nvSpPr>
        <p:spPr>
          <a:xfrm>
            <a:off x="632520" y="4311404"/>
            <a:ext cx="877163" cy="369332"/>
          </a:xfrm>
          <a:prstGeom prst="rect">
            <a:avLst/>
          </a:prstGeom>
          <a:noFill/>
          <a:ln>
            <a:solidFill>
              <a:schemeClr val="accent1"/>
            </a:solidFill>
          </a:ln>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特許権</a:t>
            </a:r>
          </a:p>
        </p:txBody>
      </p:sp>
      <p:sp>
        <p:nvSpPr>
          <p:cNvPr id="22" name="テキスト ボックス 21"/>
          <p:cNvSpPr txBox="1"/>
          <p:nvPr/>
        </p:nvSpPr>
        <p:spPr>
          <a:xfrm>
            <a:off x="416496" y="5640877"/>
            <a:ext cx="1338828" cy="646331"/>
          </a:xfrm>
          <a:prstGeom prst="rect">
            <a:avLst/>
          </a:prstGeom>
          <a:noFill/>
          <a:ln>
            <a:solidFill>
              <a:schemeClr val="accent1"/>
            </a:solidFill>
          </a:ln>
        </p:spPr>
        <p:txBody>
          <a:bodyPr wrap="none" rtlCol="0">
            <a:sp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意匠権</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（改正前）</a:t>
            </a:r>
          </a:p>
        </p:txBody>
      </p:sp>
      <p:sp>
        <p:nvSpPr>
          <p:cNvPr id="34" name="テキスト ボックス 33"/>
          <p:cNvSpPr txBox="1"/>
          <p:nvPr/>
        </p:nvSpPr>
        <p:spPr>
          <a:xfrm>
            <a:off x="2410859" y="5354154"/>
            <a:ext cx="902811" cy="307777"/>
          </a:xfrm>
          <a:prstGeom prst="rect">
            <a:avLst/>
          </a:prstGeom>
          <a:noFill/>
        </p:spPr>
        <p:txBody>
          <a:bodyPr wrap="non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設定登録</a:t>
            </a:r>
          </a:p>
        </p:txBody>
      </p:sp>
      <p:sp>
        <p:nvSpPr>
          <p:cNvPr id="35" name="二等辺三角形 34"/>
          <p:cNvSpPr/>
          <p:nvPr/>
        </p:nvSpPr>
        <p:spPr bwMode="auto">
          <a:xfrm rot="10800000">
            <a:off x="2219732" y="5694726"/>
            <a:ext cx="98548" cy="84955"/>
          </a:xfrm>
          <a:prstGeom prst="triangle">
            <a:avLst/>
          </a:prstGeom>
          <a:solidFill>
            <a:schemeClr val="tx2"/>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36" name="二等辺三角形 35"/>
          <p:cNvSpPr/>
          <p:nvPr/>
        </p:nvSpPr>
        <p:spPr bwMode="auto">
          <a:xfrm rot="10800000">
            <a:off x="2659102" y="5691932"/>
            <a:ext cx="98548" cy="84955"/>
          </a:xfrm>
          <a:prstGeom prst="triangle">
            <a:avLst/>
          </a:prstGeom>
          <a:solidFill>
            <a:schemeClr val="tx2"/>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37" name="直線矢印コネクタ 36"/>
          <p:cNvCxnSpPr/>
          <p:nvPr/>
        </p:nvCxnSpPr>
        <p:spPr>
          <a:xfrm>
            <a:off x="2691192" y="5803044"/>
            <a:ext cx="629425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8258967" y="5284366"/>
            <a:ext cx="726481"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39" name="右矢印 38"/>
          <p:cNvSpPr/>
          <p:nvPr/>
        </p:nvSpPr>
        <p:spPr bwMode="auto">
          <a:xfrm>
            <a:off x="2710962" y="5813637"/>
            <a:ext cx="6274485" cy="711708"/>
          </a:xfrm>
          <a:prstGeom prst="rightArrow">
            <a:avLst/>
          </a:prstGeom>
          <a:solidFill>
            <a:schemeClr val="accent6">
              <a:lumMod val="20000"/>
              <a:lumOff val="80000"/>
            </a:schemeClr>
          </a:solidFill>
          <a:ln w="38100">
            <a:solidFill>
              <a:srgbClr val="FFC000"/>
            </a:solidFill>
            <a:miter lim="800000"/>
            <a:headEnd/>
            <a:tailEnd/>
          </a:ln>
          <a:effectLst/>
        </p:spPr>
        <p:txBody>
          <a:bodyPr wrap="none" rtlCol="0" anchor="ctr"/>
          <a:lstStyle/>
          <a:p>
            <a:pPr algn="ctr"/>
            <a:r>
              <a:rPr kumimoji="0" lang="ja-JP" altLang="en-US" sz="1400" dirty="0">
                <a:solidFill>
                  <a:srgbClr val="FF0000"/>
                </a:solidFill>
                <a:latin typeface="Meiryo UI" panose="020B0604030504040204" pitchFamily="50" charset="-128"/>
                <a:ea typeface="Meiryo UI" panose="020B0604030504040204" pitchFamily="50" charset="-128"/>
              </a:rPr>
              <a:t>存続期間</a:t>
            </a:r>
          </a:p>
        </p:txBody>
      </p:sp>
      <p:sp>
        <p:nvSpPr>
          <p:cNvPr id="40" name="テキスト ボックス 39"/>
          <p:cNvSpPr txBox="1"/>
          <p:nvPr/>
        </p:nvSpPr>
        <p:spPr>
          <a:xfrm>
            <a:off x="1975532" y="5354154"/>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出願</a:t>
            </a:r>
          </a:p>
        </p:txBody>
      </p:sp>
      <p:sp>
        <p:nvSpPr>
          <p:cNvPr id="41" name="テキスト ボックス 40"/>
          <p:cNvSpPr txBox="1"/>
          <p:nvPr/>
        </p:nvSpPr>
        <p:spPr>
          <a:xfrm>
            <a:off x="3519207" y="3319486"/>
            <a:ext cx="286809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特許権と意匠権の存続期間</a:t>
            </a:r>
          </a:p>
        </p:txBody>
      </p:sp>
      <p:sp>
        <p:nvSpPr>
          <p:cNvPr id="5" name="スライド番号プレースホルダー 4"/>
          <p:cNvSpPr>
            <a:spLocks noGrp="1"/>
          </p:cNvSpPr>
          <p:nvPr>
            <p:ph type="sldNum" sz="quarter" idx="10"/>
          </p:nvPr>
        </p:nvSpPr>
        <p:spPr/>
        <p:txBody>
          <a:bodyPr/>
          <a:lstStyle/>
          <a:p>
            <a:fld id="{4BE5244A-7502-42B7-A114-6BA052EE6576}" type="slidenum">
              <a:rPr lang="ja-JP" altLang="en-US" smtClean="0"/>
              <a:pPr/>
              <a:t>26</a:t>
            </a:fld>
            <a:endParaRPr lang="en-US" altLang="ja-JP"/>
          </a:p>
        </p:txBody>
      </p:sp>
    </p:spTree>
    <p:extLst>
      <p:ext uri="{BB962C8B-B14F-4D97-AF65-F5344CB8AC3E}">
        <p14:creationId xmlns:p14="http://schemas.microsoft.com/office/powerpoint/2010/main" val="528074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bwMode="auto">
          <a:xfrm>
            <a:off x="488504" y="3773215"/>
            <a:ext cx="8928992" cy="2004754"/>
          </a:xfrm>
          <a:prstGeom prst="roundRect">
            <a:avLst>
              <a:gd name="adj" fmla="val 9065"/>
            </a:avLst>
          </a:prstGeom>
          <a:noFill/>
          <a:ln w="9525">
            <a:solidFill>
              <a:schemeClr val="bg1">
                <a:lumMod val="50000"/>
              </a:schemeClr>
            </a:solidFill>
            <a:prstDash val="sysDot"/>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3" name="角丸四角形 42"/>
          <p:cNvSpPr/>
          <p:nvPr/>
        </p:nvSpPr>
        <p:spPr bwMode="auto">
          <a:xfrm>
            <a:off x="488504" y="2636912"/>
            <a:ext cx="8928992" cy="1047357"/>
          </a:xfrm>
          <a:prstGeom prst="roundRect">
            <a:avLst/>
          </a:prstGeom>
          <a:noFill/>
          <a:ln w="9525">
            <a:solidFill>
              <a:schemeClr val="bg1">
                <a:lumMod val="50000"/>
              </a:schemeClr>
            </a:solidFill>
            <a:prstDash val="sysDot"/>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27</a:t>
            </a:fld>
            <a:endParaRPr kumimoji="1" lang="ja-JP" altLang="en-US"/>
          </a:p>
        </p:txBody>
      </p:sp>
      <p:sp>
        <p:nvSpPr>
          <p:cNvPr id="3" name="タイトル 2"/>
          <p:cNvSpPr>
            <a:spLocks noGrp="1"/>
          </p:cNvSpPr>
          <p:nvPr>
            <p:ph type="title"/>
          </p:nvPr>
        </p:nvSpPr>
        <p:spPr/>
        <p:txBody>
          <a:bodyPr/>
          <a:lstStyle/>
          <a:p>
            <a:r>
              <a:rPr kumimoji="1" lang="ja-JP" altLang="en-US" dirty="0"/>
              <a:t>意匠権の存続期間の変更</a:t>
            </a:r>
          </a:p>
        </p:txBody>
      </p:sp>
      <p:sp>
        <p:nvSpPr>
          <p:cNvPr id="8" name="テキスト プレースホルダー 7"/>
          <p:cNvSpPr>
            <a:spLocks noGrp="1"/>
          </p:cNvSpPr>
          <p:nvPr>
            <p:ph type="body" sz="quarter" idx="17"/>
          </p:nvPr>
        </p:nvSpPr>
        <p:spPr>
          <a:xfrm>
            <a:off x="200025" y="764704"/>
            <a:ext cx="9505950" cy="1603104"/>
          </a:xfrm>
        </p:spPr>
        <p:txBody>
          <a:bodyPr/>
          <a:lstStyle/>
          <a:p>
            <a:r>
              <a:rPr kumimoji="1" lang="ja-JP" altLang="en-US" dirty="0"/>
              <a:t>意匠権の存続期間の満了日は、「設定登録の日から</a:t>
            </a:r>
            <a:r>
              <a:rPr kumimoji="1" lang="en-US" altLang="ja-JP" dirty="0"/>
              <a:t>20</a:t>
            </a:r>
            <a:r>
              <a:rPr kumimoji="1" lang="ja-JP" altLang="en-US" dirty="0"/>
              <a:t>年」から「</a:t>
            </a:r>
            <a:r>
              <a:rPr kumimoji="1" lang="ja-JP" altLang="en-US" b="1" dirty="0">
                <a:solidFill>
                  <a:srgbClr val="FF0000"/>
                </a:solidFill>
              </a:rPr>
              <a:t>意匠登録出願の日から</a:t>
            </a:r>
            <a:r>
              <a:rPr kumimoji="1" lang="en-US" altLang="ja-JP" b="1" dirty="0">
                <a:solidFill>
                  <a:srgbClr val="FF0000"/>
                </a:solidFill>
              </a:rPr>
              <a:t>25</a:t>
            </a:r>
            <a:r>
              <a:rPr kumimoji="1" lang="ja-JP" altLang="en-US" b="1" dirty="0">
                <a:solidFill>
                  <a:srgbClr val="FF0000"/>
                </a:solidFill>
              </a:rPr>
              <a:t>年</a:t>
            </a:r>
            <a:r>
              <a:rPr kumimoji="1" lang="ja-JP" altLang="en-US" dirty="0"/>
              <a:t>」に変更した。</a:t>
            </a:r>
            <a:endParaRPr kumimoji="1" lang="en-US" altLang="ja-JP" dirty="0"/>
          </a:p>
          <a:p>
            <a:r>
              <a:rPr kumimoji="1" lang="ja-JP" altLang="en-US" dirty="0"/>
              <a:t>関連意匠の意匠権の存続期間の満了日は、「</a:t>
            </a:r>
            <a:r>
              <a:rPr kumimoji="1" lang="ja-JP" altLang="en-US" b="1" dirty="0">
                <a:solidFill>
                  <a:srgbClr val="FF0000"/>
                </a:solidFill>
              </a:rPr>
              <a:t>基礎意匠の意匠登録出願の日から</a:t>
            </a:r>
            <a:r>
              <a:rPr kumimoji="1" lang="en-US" altLang="ja-JP" b="1" dirty="0">
                <a:solidFill>
                  <a:srgbClr val="FF0000"/>
                </a:solidFill>
              </a:rPr>
              <a:t>25</a:t>
            </a:r>
            <a:r>
              <a:rPr kumimoji="1" lang="ja-JP" altLang="en-US" b="1" dirty="0">
                <a:solidFill>
                  <a:srgbClr val="FF0000"/>
                </a:solidFill>
              </a:rPr>
              <a:t>年</a:t>
            </a:r>
            <a:r>
              <a:rPr kumimoji="1" lang="ja-JP" altLang="en-US" dirty="0"/>
              <a:t>」とした。</a:t>
            </a:r>
            <a:endParaRPr kumimoji="1" lang="en-US" altLang="ja-JP" dirty="0"/>
          </a:p>
        </p:txBody>
      </p:sp>
      <p:sp>
        <p:nvSpPr>
          <p:cNvPr id="10" name="右矢印 9"/>
          <p:cNvSpPr/>
          <p:nvPr/>
        </p:nvSpPr>
        <p:spPr bwMode="auto">
          <a:xfrm>
            <a:off x="4400198" y="4916855"/>
            <a:ext cx="4441234" cy="393143"/>
          </a:xfrm>
          <a:prstGeom prst="rightArrow">
            <a:avLst/>
          </a:prstGeom>
          <a:solidFill>
            <a:schemeClr val="accent6">
              <a:lumMod val="20000"/>
              <a:lumOff val="80000"/>
            </a:schemeClr>
          </a:solidFill>
          <a:ln w="38100">
            <a:solidFill>
              <a:srgbClr val="FFC000"/>
            </a:solidFill>
            <a:miter lim="800000"/>
            <a:headEnd/>
            <a:tailEnd/>
          </a:ln>
          <a:effectLst/>
        </p:spPr>
        <p:txBody>
          <a:bodyPr wrap="none" rtlCol="0" anchor="ctr"/>
          <a:lstStyle/>
          <a:p>
            <a:pPr algn="ctr"/>
            <a:r>
              <a:rPr kumimoji="0" lang="ja-JP" altLang="en-US" sz="1400" dirty="0">
                <a:solidFill>
                  <a:srgbClr val="FF0000"/>
                </a:solidFill>
                <a:latin typeface="Meiryo UI" panose="020B0604030504040204" pitchFamily="50" charset="-128"/>
                <a:ea typeface="Meiryo UI" panose="020B0604030504040204" pitchFamily="50" charset="-128"/>
              </a:rPr>
              <a:t>存続期間</a:t>
            </a:r>
          </a:p>
        </p:txBody>
      </p:sp>
      <p:sp>
        <p:nvSpPr>
          <p:cNvPr id="11" name="左右矢印 10"/>
          <p:cNvSpPr/>
          <p:nvPr/>
        </p:nvSpPr>
        <p:spPr bwMode="auto">
          <a:xfrm>
            <a:off x="2462898" y="4703134"/>
            <a:ext cx="2539619" cy="488847"/>
          </a:xfrm>
          <a:prstGeom prst="leftRightArrow">
            <a:avLst/>
          </a:prstGeom>
          <a:solidFill>
            <a:schemeClr val="bg1">
              <a:lumMod val="85000"/>
            </a:schemeClr>
          </a:solidFill>
          <a:ln w="38100">
            <a:solidFill>
              <a:schemeClr val="bg1">
                <a:lumMod val="75000"/>
              </a:schemeClr>
            </a:solidFill>
            <a:miter lim="800000"/>
            <a:headEnd/>
            <a:tailEnd/>
          </a:ln>
          <a:effectLst/>
        </p:spPr>
        <p:txBody>
          <a:bodyPr wrap="none" rtlCol="0" anchor="ctr"/>
          <a:lstStyle/>
          <a:p>
            <a:pPr algn="ctr"/>
            <a:r>
              <a:rPr kumimoji="0" lang="ja-JP" altLang="en-US" sz="1200" dirty="0">
                <a:latin typeface="Meiryo UI" panose="020B0604030504040204" pitchFamily="50" charset="-128"/>
                <a:ea typeface="Meiryo UI" panose="020B0604030504040204" pitchFamily="50" charset="-128"/>
              </a:rPr>
              <a:t>出願可能期間（</a:t>
            </a:r>
            <a:r>
              <a:rPr kumimoji="0" lang="en-US" altLang="ja-JP" sz="1200" dirty="0">
                <a:latin typeface="Meiryo UI" panose="020B0604030504040204" pitchFamily="50" charset="-128"/>
                <a:ea typeface="Meiryo UI" panose="020B0604030504040204" pitchFamily="50" charset="-128"/>
              </a:rPr>
              <a:t>10</a:t>
            </a:r>
            <a:r>
              <a:rPr kumimoji="0" lang="ja-JP" altLang="en-US" sz="1200" dirty="0">
                <a:latin typeface="Meiryo UI" panose="020B0604030504040204" pitchFamily="50" charset="-128"/>
                <a:ea typeface="Meiryo UI" panose="020B0604030504040204" pitchFamily="50" charset="-128"/>
              </a:rPr>
              <a:t>年）</a:t>
            </a:r>
          </a:p>
        </p:txBody>
      </p:sp>
      <p:sp>
        <p:nvSpPr>
          <p:cNvPr id="12" name="テキスト ボックス 11"/>
          <p:cNvSpPr txBox="1"/>
          <p:nvPr/>
        </p:nvSpPr>
        <p:spPr>
          <a:xfrm>
            <a:off x="640592" y="4895412"/>
            <a:ext cx="1597719" cy="307777"/>
          </a:xfrm>
          <a:prstGeom prst="rect">
            <a:avLst/>
          </a:prstGeom>
          <a:solidFill>
            <a:schemeClr val="tx1"/>
          </a:solidFill>
        </p:spPr>
        <p:txBody>
          <a:bodyPr wrap="square" rtlCol="0">
            <a:spAutoFit/>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関連意匠</a:t>
            </a:r>
          </a:p>
        </p:txBody>
      </p:sp>
      <p:sp>
        <p:nvSpPr>
          <p:cNvPr id="14" name="テキスト ボックス 13"/>
          <p:cNvSpPr txBox="1"/>
          <p:nvPr/>
        </p:nvSpPr>
        <p:spPr>
          <a:xfrm>
            <a:off x="2599850" y="3845223"/>
            <a:ext cx="90281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設定登録</a:t>
            </a:r>
          </a:p>
        </p:txBody>
      </p:sp>
      <p:sp>
        <p:nvSpPr>
          <p:cNvPr id="15" name="二等辺三角形 14"/>
          <p:cNvSpPr/>
          <p:nvPr/>
        </p:nvSpPr>
        <p:spPr bwMode="auto">
          <a:xfrm rot="10800000">
            <a:off x="2408723" y="4185795"/>
            <a:ext cx="98548" cy="84955"/>
          </a:xfrm>
          <a:prstGeom prst="triangle">
            <a:avLst/>
          </a:prstGeom>
          <a:solidFill>
            <a:schemeClr val="tx2"/>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16" name="二等辺三角形 15"/>
          <p:cNvSpPr/>
          <p:nvPr/>
        </p:nvSpPr>
        <p:spPr bwMode="auto">
          <a:xfrm rot="10800000">
            <a:off x="2848093" y="4183001"/>
            <a:ext cx="98548" cy="84955"/>
          </a:xfrm>
          <a:prstGeom prst="triangle">
            <a:avLst/>
          </a:prstGeom>
          <a:solidFill>
            <a:schemeClr val="tx2"/>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8841432" y="4042046"/>
            <a:ext cx="0" cy="145490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15" idx="0"/>
          </p:cNvCxnSpPr>
          <p:nvPr/>
        </p:nvCxnSpPr>
        <p:spPr>
          <a:xfrm flipH="1">
            <a:off x="2448135" y="4270750"/>
            <a:ext cx="9862" cy="124053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448135" y="4294113"/>
            <a:ext cx="639329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8047033" y="3911030"/>
            <a:ext cx="726481"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2" name="右矢印 21"/>
          <p:cNvSpPr/>
          <p:nvPr/>
        </p:nvSpPr>
        <p:spPr bwMode="auto">
          <a:xfrm>
            <a:off x="2899954" y="4304706"/>
            <a:ext cx="5941478" cy="393143"/>
          </a:xfrm>
          <a:prstGeom prst="rightArrow">
            <a:avLst/>
          </a:prstGeom>
          <a:solidFill>
            <a:schemeClr val="bg1">
              <a:lumMod val="85000"/>
            </a:schemeClr>
          </a:solidFill>
          <a:ln w="38100">
            <a:solidFill>
              <a:schemeClr val="bg1">
                <a:lumMod val="75000"/>
              </a:schemeClr>
            </a:solidFill>
            <a:miter lim="800000"/>
            <a:headEnd/>
            <a:tailEnd/>
          </a:ln>
          <a:effectLst/>
        </p:spPr>
        <p:txBody>
          <a:bodyPr wrap="none" rtlCol="0" anchor="ctr"/>
          <a:lstStyle/>
          <a:p>
            <a:pPr algn="ctr"/>
            <a:r>
              <a:rPr kumimoji="0" lang="ja-JP" altLang="en-US" sz="1400" dirty="0">
                <a:latin typeface="Meiryo UI" panose="020B0604030504040204" pitchFamily="50" charset="-128"/>
                <a:ea typeface="Meiryo UI" panose="020B0604030504040204" pitchFamily="50" charset="-128"/>
              </a:rPr>
              <a:t>存続期間</a:t>
            </a:r>
          </a:p>
        </p:txBody>
      </p:sp>
      <p:sp>
        <p:nvSpPr>
          <p:cNvPr id="23" name="二等辺三角形 22"/>
          <p:cNvSpPr/>
          <p:nvPr/>
        </p:nvSpPr>
        <p:spPr bwMode="auto">
          <a:xfrm>
            <a:off x="3695981" y="5396804"/>
            <a:ext cx="98548" cy="84955"/>
          </a:xfrm>
          <a:prstGeom prst="triangle">
            <a:avLst/>
          </a:prstGeom>
          <a:solidFill>
            <a:schemeClr val="tx2"/>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473157" y="5470192"/>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出願</a:t>
            </a:r>
          </a:p>
        </p:txBody>
      </p:sp>
      <p:cxnSp>
        <p:nvCxnSpPr>
          <p:cNvPr id="25" name="直線矢印コネクタ 24"/>
          <p:cNvCxnSpPr/>
          <p:nvPr/>
        </p:nvCxnSpPr>
        <p:spPr>
          <a:xfrm>
            <a:off x="3732707" y="5352935"/>
            <a:ext cx="51087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二等辺三角形 26"/>
          <p:cNvSpPr/>
          <p:nvPr/>
        </p:nvSpPr>
        <p:spPr bwMode="auto">
          <a:xfrm>
            <a:off x="4301649" y="5400045"/>
            <a:ext cx="98548" cy="84955"/>
          </a:xfrm>
          <a:prstGeom prst="triangle">
            <a:avLst/>
          </a:prstGeom>
          <a:solidFill>
            <a:schemeClr val="tx2"/>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978181" y="5470192"/>
            <a:ext cx="90281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設定登録</a:t>
            </a:r>
          </a:p>
        </p:txBody>
      </p:sp>
      <p:sp>
        <p:nvSpPr>
          <p:cNvPr id="29" name="テキスト ボックス 28"/>
          <p:cNvSpPr txBox="1"/>
          <p:nvPr/>
        </p:nvSpPr>
        <p:spPr>
          <a:xfrm>
            <a:off x="640592" y="4153000"/>
            <a:ext cx="1597719" cy="523220"/>
          </a:xfrm>
          <a:prstGeom prst="rect">
            <a:avLst/>
          </a:prstGeom>
          <a:solidFill>
            <a:schemeClr val="bg1"/>
          </a:solidFill>
          <a:ln>
            <a:solidFill>
              <a:schemeClr val="tx1"/>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基礎意匠</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（最初の本意匠）</a:t>
            </a:r>
          </a:p>
        </p:txBody>
      </p:sp>
      <p:sp>
        <p:nvSpPr>
          <p:cNvPr id="13" name="テキスト ボックス 12"/>
          <p:cNvSpPr txBox="1"/>
          <p:nvPr/>
        </p:nvSpPr>
        <p:spPr>
          <a:xfrm>
            <a:off x="2164523" y="3845223"/>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出願</a:t>
            </a:r>
          </a:p>
        </p:txBody>
      </p:sp>
      <p:sp>
        <p:nvSpPr>
          <p:cNvPr id="36" name="テキスト ボックス 35"/>
          <p:cNvSpPr txBox="1"/>
          <p:nvPr/>
        </p:nvSpPr>
        <p:spPr>
          <a:xfrm>
            <a:off x="2599850" y="2658457"/>
            <a:ext cx="90281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設定登録</a:t>
            </a:r>
          </a:p>
        </p:txBody>
      </p:sp>
      <p:sp>
        <p:nvSpPr>
          <p:cNvPr id="37" name="二等辺三角形 36"/>
          <p:cNvSpPr/>
          <p:nvPr/>
        </p:nvSpPr>
        <p:spPr bwMode="auto">
          <a:xfrm rot="10800000">
            <a:off x="2408723" y="2999029"/>
            <a:ext cx="98548" cy="84955"/>
          </a:xfrm>
          <a:prstGeom prst="triangle">
            <a:avLst/>
          </a:prstGeom>
          <a:solidFill>
            <a:schemeClr val="tx2"/>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38" name="二等辺三角形 37"/>
          <p:cNvSpPr/>
          <p:nvPr/>
        </p:nvSpPr>
        <p:spPr bwMode="auto">
          <a:xfrm rot="10800000">
            <a:off x="2848093" y="2996235"/>
            <a:ext cx="98548" cy="84955"/>
          </a:xfrm>
          <a:prstGeom prst="triangle">
            <a:avLst/>
          </a:prstGeom>
          <a:solidFill>
            <a:schemeClr val="tx2"/>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cxnSp>
        <p:nvCxnSpPr>
          <p:cNvPr id="39" name="直線矢印コネクタ 38"/>
          <p:cNvCxnSpPr/>
          <p:nvPr/>
        </p:nvCxnSpPr>
        <p:spPr>
          <a:xfrm>
            <a:off x="2448135" y="3107347"/>
            <a:ext cx="639329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8047033" y="2724264"/>
            <a:ext cx="726481" cy="369332"/>
          </a:xfrm>
          <a:prstGeom prst="rect">
            <a:avLst/>
          </a:prstGeom>
          <a:noFill/>
        </p:spPr>
        <p:txBody>
          <a:bodyPr wrap="none" rtlCol="0">
            <a:spAutoFit/>
          </a:bodyPr>
          <a:lstStyle/>
          <a:p>
            <a:r>
              <a:rPr kumimoji="1" lang="en-US" altLang="ja-JP"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41" name="右矢印 40"/>
          <p:cNvSpPr/>
          <p:nvPr/>
        </p:nvSpPr>
        <p:spPr bwMode="auto">
          <a:xfrm>
            <a:off x="2899954" y="3117940"/>
            <a:ext cx="5941478" cy="393143"/>
          </a:xfrm>
          <a:prstGeom prst="rightArrow">
            <a:avLst/>
          </a:prstGeom>
          <a:solidFill>
            <a:schemeClr val="accent6">
              <a:lumMod val="20000"/>
              <a:lumOff val="80000"/>
            </a:schemeClr>
          </a:solidFill>
          <a:ln w="38100">
            <a:solidFill>
              <a:srgbClr val="FFC000"/>
            </a:solidFill>
            <a:miter lim="800000"/>
            <a:headEnd/>
            <a:tailEnd/>
          </a:ln>
          <a:effectLst/>
        </p:spPr>
        <p:txBody>
          <a:bodyPr wrap="none" rtlCol="0" anchor="ctr"/>
          <a:lstStyle/>
          <a:p>
            <a:pPr algn="ctr"/>
            <a:r>
              <a:rPr kumimoji="0" lang="ja-JP" altLang="en-US" sz="1400" dirty="0">
                <a:solidFill>
                  <a:srgbClr val="FF0000"/>
                </a:solidFill>
                <a:latin typeface="Meiryo UI" panose="020B0604030504040204" pitchFamily="50" charset="-128"/>
                <a:ea typeface="Meiryo UI" panose="020B0604030504040204" pitchFamily="50" charset="-128"/>
              </a:rPr>
              <a:t>存続期間</a:t>
            </a:r>
          </a:p>
        </p:txBody>
      </p:sp>
      <p:sp>
        <p:nvSpPr>
          <p:cNvPr id="42" name="テキスト ボックス 41"/>
          <p:cNvSpPr txBox="1"/>
          <p:nvPr/>
        </p:nvSpPr>
        <p:spPr>
          <a:xfrm>
            <a:off x="2164523" y="2658457"/>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出願</a:t>
            </a:r>
          </a:p>
        </p:txBody>
      </p:sp>
      <p:sp>
        <p:nvSpPr>
          <p:cNvPr id="4" name="正方形/長方形 3"/>
          <p:cNvSpPr/>
          <p:nvPr/>
        </p:nvSpPr>
        <p:spPr>
          <a:xfrm>
            <a:off x="403187" y="5982792"/>
            <a:ext cx="9655685"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（存続期間）</a:t>
            </a:r>
          </a:p>
          <a:p>
            <a:r>
              <a:rPr lang="ja-JP" altLang="en-US" sz="1400" dirty="0">
                <a:latin typeface="Meiryo UI" panose="020B0604030504040204" pitchFamily="50" charset="-128"/>
                <a:ea typeface="Meiryo UI" panose="020B0604030504040204" pitchFamily="50" charset="-128"/>
              </a:rPr>
              <a:t>第二十一条　意匠権（関連意匠の意匠権を除く。）の存続期間は、</a:t>
            </a:r>
            <a:r>
              <a:rPr lang="ja-JP" altLang="en-US" sz="1400" u="sng" dirty="0">
                <a:solidFill>
                  <a:srgbClr val="FF0000"/>
                </a:solidFill>
                <a:latin typeface="Meiryo UI" panose="020B0604030504040204" pitchFamily="50" charset="-128"/>
                <a:ea typeface="Meiryo UI" panose="020B0604030504040204" pitchFamily="50" charset="-128"/>
              </a:rPr>
              <a:t>意匠登録出願の日から二十五年</a:t>
            </a:r>
            <a:r>
              <a:rPr lang="ja-JP" altLang="en-US" sz="1400" dirty="0">
                <a:latin typeface="Meiryo UI" panose="020B0604030504040204" pitchFamily="50" charset="-128"/>
                <a:ea typeface="Meiryo UI" panose="020B0604030504040204" pitchFamily="50" charset="-128"/>
              </a:rPr>
              <a:t>をもつて終了する。</a:t>
            </a:r>
          </a:p>
          <a:p>
            <a:r>
              <a:rPr lang="ja-JP" altLang="en-US" sz="1400" dirty="0">
                <a:latin typeface="Meiryo UI" panose="020B0604030504040204" pitchFamily="50" charset="-128"/>
                <a:ea typeface="Meiryo UI" panose="020B0604030504040204" pitchFamily="50" charset="-128"/>
              </a:rPr>
              <a:t>２　関連意匠の意匠権の存続期間は、その</a:t>
            </a:r>
            <a:r>
              <a:rPr lang="ja-JP" altLang="en-US" sz="1400" u="sng" dirty="0">
                <a:solidFill>
                  <a:srgbClr val="FF0000"/>
                </a:solidFill>
                <a:latin typeface="Meiryo UI" panose="020B0604030504040204" pitchFamily="50" charset="-128"/>
                <a:ea typeface="Meiryo UI" panose="020B0604030504040204" pitchFamily="50" charset="-128"/>
              </a:rPr>
              <a:t>基礎意匠の意匠登録出願の日から二十五年</a:t>
            </a:r>
            <a:r>
              <a:rPr lang="ja-JP" altLang="en-US" sz="1400" dirty="0">
                <a:latin typeface="Meiryo UI" panose="020B0604030504040204" pitchFamily="50" charset="-128"/>
                <a:ea typeface="Meiryo UI" panose="020B0604030504040204" pitchFamily="50" charset="-128"/>
              </a:rPr>
              <a:t>をもつて終了する。</a:t>
            </a:r>
          </a:p>
        </p:txBody>
      </p:sp>
    </p:spTree>
    <p:extLst>
      <p:ext uri="{BB962C8B-B14F-4D97-AF65-F5344CB8AC3E}">
        <p14:creationId xmlns:p14="http://schemas.microsoft.com/office/powerpoint/2010/main" val="1524968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28</a:t>
            </a:fld>
            <a:endParaRPr kumimoji="1" lang="ja-JP" altLang="en-US"/>
          </a:p>
        </p:txBody>
      </p:sp>
      <p:sp>
        <p:nvSpPr>
          <p:cNvPr id="5" name="タイトル 1"/>
          <p:cNvSpPr txBox="1">
            <a:spLocks/>
          </p:cNvSpPr>
          <p:nvPr/>
        </p:nvSpPr>
        <p:spPr>
          <a:xfrm>
            <a:off x="1208584" y="3068960"/>
            <a:ext cx="7776864" cy="92333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5400" dirty="0">
                <a:latin typeface="メイリオ" panose="020B0604030504040204" pitchFamily="50" charset="-128"/>
                <a:ea typeface="メイリオ" panose="020B0604030504040204" pitchFamily="50" charset="-128"/>
                <a:cs typeface="メイリオ" panose="020B0604030504040204" pitchFamily="50" charset="-128"/>
              </a:rPr>
              <a:t>複数意匠一括出願手続</a:t>
            </a:r>
            <a:endParaRPr lang="en-US" altLang="ja-JP" sz="5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730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a:t>
            </a:fld>
            <a:endParaRPr kumimoji="1" lang="ja-JP" altLang="en-US"/>
          </a:p>
        </p:txBody>
      </p:sp>
      <p:sp>
        <p:nvSpPr>
          <p:cNvPr id="5" name="タイトル 1"/>
          <p:cNvSpPr txBox="1">
            <a:spLocks/>
          </p:cNvSpPr>
          <p:nvPr/>
        </p:nvSpPr>
        <p:spPr>
          <a:xfrm>
            <a:off x="1424608" y="2703404"/>
            <a:ext cx="7056784" cy="1661993"/>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5400" dirty="0">
                <a:latin typeface="メイリオ" panose="020B0604030504040204" pitchFamily="50" charset="-128"/>
                <a:ea typeface="メイリオ" panose="020B0604030504040204" pitchFamily="50" charset="-128"/>
                <a:cs typeface="メイリオ" panose="020B0604030504040204" pitchFamily="50" charset="-128"/>
              </a:rPr>
              <a:t>保護対象の拡充</a:t>
            </a:r>
            <a:endParaRPr lang="en-US" altLang="ja-JP" sz="5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800" b="0" dirty="0">
                <a:latin typeface="メイリオ" panose="020B0604030504040204" pitchFamily="50" charset="-128"/>
                <a:ea typeface="メイリオ" panose="020B0604030504040204" pitchFamily="50" charset="-128"/>
                <a:cs typeface="メイリオ" panose="020B0604030504040204" pitchFamily="50" charset="-128"/>
              </a:rPr>
              <a:t>（画像、建築物、内装）</a:t>
            </a:r>
          </a:p>
        </p:txBody>
      </p:sp>
    </p:spTree>
    <p:extLst>
      <p:ext uri="{BB962C8B-B14F-4D97-AF65-F5344CB8AC3E}">
        <p14:creationId xmlns:p14="http://schemas.microsoft.com/office/powerpoint/2010/main" val="527549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29</a:t>
            </a:fld>
            <a:endParaRPr kumimoji="1" lang="ja-JP" altLang="en-US"/>
          </a:p>
        </p:txBody>
      </p:sp>
      <p:sp>
        <p:nvSpPr>
          <p:cNvPr id="3" name="タイトル 2"/>
          <p:cNvSpPr>
            <a:spLocks noGrp="1"/>
          </p:cNvSpPr>
          <p:nvPr>
            <p:ph type="title"/>
          </p:nvPr>
        </p:nvSpPr>
        <p:spPr>
          <a:xfrm>
            <a:off x="200024" y="107709"/>
            <a:ext cx="9505503" cy="461665"/>
          </a:xfrm>
        </p:spPr>
        <p:txBody>
          <a:bodyPr/>
          <a:lstStyle/>
          <a:p>
            <a:r>
              <a:rPr lang="ja-JP" altLang="en-US" sz="2400" dirty="0"/>
              <a:t>一意匠一出願制度</a:t>
            </a:r>
            <a:endParaRPr kumimoji="1" lang="ja-JP" altLang="en-US" sz="2400" dirty="0"/>
          </a:p>
        </p:txBody>
      </p:sp>
      <p:sp>
        <p:nvSpPr>
          <p:cNvPr id="32" name="テキスト プレースホルダー 7"/>
          <p:cNvSpPr>
            <a:spLocks noGrp="1"/>
          </p:cNvSpPr>
          <p:nvPr>
            <p:ph type="body" sz="quarter" idx="17"/>
          </p:nvPr>
        </p:nvSpPr>
        <p:spPr>
          <a:xfrm>
            <a:off x="128240" y="764704"/>
            <a:ext cx="9649520" cy="2116065"/>
          </a:xfrm>
        </p:spPr>
        <p:txBody>
          <a:bodyPr/>
          <a:lstStyle/>
          <a:p>
            <a:pPr marL="506413">
              <a:spcBef>
                <a:spcPts val="100"/>
              </a:spcBef>
              <a:spcAft>
                <a:spcPts val="100"/>
              </a:spcAft>
            </a:pPr>
            <a:r>
              <a:rPr lang="ja-JP" altLang="en-US" dirty="0">
                <a:solidFill>
                  <a:prstClr val="black"/>
                </a:solidFill>
              </a:rPr>
              <a:t>意匠登録出願は、意匠ごとに出願しなければならず（</a:t>
            </a:r>
            <a:r>
              <a:rPr lang="en-US" altLang="ja-JP" dirty="0">
                <a:solidFill>
                  <a:prstClr val="black"/>
                </a:solidFill>
              </a:rPr>
              <a:t>7</a:t>
            </a:r>
            <a:r>
              <a:rPr lang="ja-JP" altLang="en-US" dirty="0">
                <a:solidFill>
                  <a:prstClr val="black"/>
                </a:solidFill>
              </a:rPr>
              <a:t>条）、</a:t>
            </a:r>
            <a:r>
              <a:rPr lang="ja-JP" altLang="en-US" b="1" dirty="0">
                <a:solidFill>
                  <a:srgbClr val="FF0000"/>
                </a:solidFill>
              </a:rPr>
              <a:t>一つの出願に一つの意匠</a:t>
            </a:r>
            <a:r>
              <a:rPr lang="ja-JP" altLang="en-US" dirty="0">
                <a:solidFill>
                  <a:prstClr val="black"/>
                </a:solidFill>
              </a:rPr>
              <a:t>しか含めることができなかった。</a:t>
            </a:r>
          </a:p>
          <a:p>
            <a:pPr marL="506413">
              <a:spcBef>
                <a:spcPts val="100"/>
              </a:spcBef>
              <a:spcAft>
                <a:spcPts val="100"/>
              </a:spcAft>
            </a:pPr>
            <a:r>
              <a:rPr lang="ja-JP" altLang="en-US" dirty="0">
                <a:solidFill>
                  <a:prstClr val="black"/>
                </a:solidFill>
              </a:rPr>
              <a:t>近年、製品に一貫したデザインコンセプトを用いてブランド価値を高める企業が増えている中、</a:t>
            </a:r>
            <a:r>
              <a:rPr lang="ja-JP" altLang="en-US" b="1" dirty="0">
                <a:solidFill>
                  <a:srgbClr val="FF0000"/>
                </a:solidFill>
              </a:rPr>
              <a:t>出願手続の負担</a:t>
            </a:r>
            <a:r>
              <a:rPr lang="ja-JP" altLang="en-US" dirty="0">
                <a:solidFill>
                  <a:prstClr val="black"/>
                </a:solidFill>
              </a:rPr>
              <a:t>が生じていた。</a:t>
            </a:r>
          </a:p>
          <a:p>
            <a:pPr marL="506413">
              <a:spcBef>
                <a:spcPts val="100"/>
              </a:spcBef>
              <a:spcAft>
                <a:spcPts val="100"/>
              </a:spcAft>
            </a:pPr>
            <a:r>
              <a:rPr lang="ja-JP" altLang="en-US" b="1" dirty="0">
                <a:solidFill>
                  <a:srgbClr val="FF0000"/>
                </a:solidFill>
              </a:rPr>
              <a:t>ハーグ協定</a:t>
            </a:r>
            <a:r>
              <a:rPr lang="ja-JP" altLang="en-US" dirty="0">
                <a:solidFill>
                  <a:prstClr val="black"/>
                </a:solidFill>
              </a:rPr>
              <a:t>では</a:t>
            </a:r>
            <a:r>
              <a:rPr lang="ja-JP" altLang="en-US" b="1" dirty="0">
                <a:solidFill>
                  <a:srgbClr val="FF0000"/>
                </a:solidFill>
              </a:rPr>
              <a:t>一つの出願に複数の意匠</a:t>
            </a:r>
            <a:r>
              <a:rPr lang="ja-JP" altLang="en-US" dirty="0">
                <a:solidFill>
                  <a:prstClr val="black"/>
                </a:solidFill>
              </a:rPr>
              <a:t>を含めることが認められている。（</a:t>
            </a:r>
            <a:r>
              <a:rPr lang="en-US" altLang="ja-JP" dirty="0">
                <a:solidFill>
                  <a:prstClr val="black"/>
                </a:solidFill>
              </a:rPr>
              <a:t>60</a:t>
            </a:r>
            <a:r>
              <a:rPr lang="ja-JP" altLang="en-US" dirty="0">
                <a:solidFill>
                  <a:prstClr val="black"/>
                </a:solidFill>
              </a:rPr>
              <a:t>条の</a:t>
            </a:r>
            <a:r>
              <a:rPr lang="en-US" altLang="ja-JP" dirty="0">
                <a:solidFill>
                  <a:prstClr val="black"/>
                </a:solidFill>
              </a:rPr>
              <a:t>6</a:t>
            </a:r>
            <a:r>
              <a:rPr lang="ja-JP" altLang="en-US" dirty="0">
                <a:solidFill>
                  <a:prstClr val="black"/>
                </a:solidFill>
              </a:rPr>
              <a:t>第</a:t>
            </a:r>
            <a:r>
              <a:rPr lang="en-US" altLang="ja-JP" dirty="0">
                <a:solidFill>
                  <a:prstClr val="black"/>
                </a:solidFill>
              </a:rPr>
              <a:t>2</a:t>
            </a:r>
            <a:r>
              <a:rPr lang="ja-JP" altLang="en-US" dirty="0">
                <a:solidFill>
                  <a:prstClr val="black"/>
                </a:solidFill>
              </a:rPr>
              <a:t>項）</a:t>
            </a:r>
          </a:p>
        </p:txBody>
      </p:sp>
      <p:sp>
        <p:nvSpPr>
          <p:cNvPr id="16" name="テキスト ボックス 34"/>
          <p:cNvSpPr txBox="1">
            <a:spLocks noChangeArrowheads="1"/>
          </p:cNvSpPr>
          <p:nvPr/>
        </p:nvSpPr>
        <p:spPr bwMode="auto">
          <a:xfrm>
            <a:off x="771525" y="3460750"/>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6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6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6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6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2000" b="1">
                <a:solidFill>
                  <a:schemeClr val="bg1"/>
                </a:solidFill>
                <a:latin typeface="Meiryo UI" panose="020B0604030504040204" pitchFamily="50" charset="-128"/>
                <a:ea typeface="Meiryo UI" panose="020B0604030504040204" pitchFamily="50" charset="-128"/>
              </a:rPr>
              <a:t>意匠の定義</a:t>
            </a:r>
            <a:endParaRPr lang="en-US" altLang="ja-JP" sz="2000" b="1">
              <a:solidFill>
                <a:schemeClr val="bg1"/>
              </a:solidFill>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160587" y="3110742"/>
            <a:ext cx="9494006" cy="2550508"/>
            <a:chOff x="-61575" y="3478313"/>
            <a:chExt cx="9494006" cy="2686991"/>
          </a:xfrm>
        </p:grpSpPr>
        <p:sp>
          <p:nvSpPr>
            <p:cNvPr id="18" name="Text Box 5"/>
            <p:cNvSpPr txBox="1">
              <a:spLocks noChangeArrowheads="1"/>
            </p:cNvSpPr>
            <p:nvPr/>
          </p:nvSpPr>
          <p:spPr bwMode="auto">
            <a:xfrm>
              <a:off x="-61575" y="3478313"/>
              <a:ext cx="9428400" cy="2190535"/>
            </a:xfrm>
            <a:prstGeom prst="rect">
              <a:avLst/>
            </a:prstGeom>
            <a:noFill/>
            <a:ln>
              <a:noFill/>
            </a:ln>
            <a:effectLst/>
          </p:spPr>
          <p:txBody>
            <a:bodyPr wrap="square" lIns="90000" tIns="144000" rIns="90000" bIns="0" anchor="ctr">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ＭＳ Ｐゴシック" panose="020B0600070205080204" pitchFamily="50" charset="-128"/>
                  <a:ea typeface="ＭＳ Ｐゴシック" panose="020B0600070205080204" pitchFamily="50" charset="-128"/>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ＭＳ Ｐゴシック" panose="020B0600070205080204" pitchFamily="50" charset="-128"/>
                  <a:ea typeface="ＭＳ Ｐゴシック" panose="020B0600070205080204" pitchFamily="50" charset="-128"/>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ＭＳ Ｐゴシック" panose="020B0600070205080204" pitchFamily="50" charset="-128"/>
                  <a:ea typeface="ＭＳ Ｐゴシック" panose="020B0600070205080204" pitchFamily="50" charset="-128"/>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ＭＳ Ｐゴシック" panose="020B0600070205080204" pitchFamily="50" charset="-128"/>
                  <a:ea typeface="ＭＳ Ｐゴシック" panose="020B0600070205080204" pitchFamily="50" charset="-128"/>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ＭＳ Ｐゴシック" panose="020B0600070205080204" pitchFamily="50" charset="-128"/>
                  <a:ea typeface="ＭＳ Ｐゴシック" panose="020B0600070205080204" pitchFamily="50"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ＭＳ Ｐゴシック" panose="020B0600070205080204" pitchFamily="50" charset="-128"/>
                  <a:ea typeface="ＭＳ Ｐゴシック" panose="020B0600070205080204" pitchFamily="50"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ＭＳ Ｐゴシック" panose="020B0600070205080204" pitchFamily="50" charset="-128"/>
                  <a:ea typeface="ＭＳ Ｐゴシック" panose="020B0600070205080204" pitchFamily="50"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ＭＳ Ｐゴシック" panose="020B0600070205080204" pitchFamily="50" charset="-128"/>
                  <a:ea typeface="ＭＳ Ｐゴシック" panose="020B0600070205080204" pitchFamily="50"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600">
                  <a:solidFill>
                    <a:schemeClr val="tx1"/>
                  </a:solidFill>
                  <a:latin typeface="ＭＳ Ｐゴシック" panose="020B0600070205080204" pitchFamily="50" charset="-128"/>
                  <a:ea typeface="ＭＳ Ｐゴシック" panose="020B0600070205080204" pitchFamily="50" charset="-128"/>
                </a:defRPr>
              </a:lvl9pPr>
            </a:lstStyle>
            <a:p>
              <a:pPr>
                <a:lnSpc>
                  <a:spcPct val="150000"/>
                </a:lnSpc>
                <a:buFont typeface="ＭＳ ゴシック" panose="020B0609070205080204" pitchFamily="49" charset="-128"/>
                <a:buNone/>
              </a:pPr>
              <a:r>
                <a:rPr kumimoji="0" lang="ja-JP" altLang="en-US" sz="2200" b="1" dirty="0">
                  <a:solidFill>
                    <a:srgbClr val="000000"/>
                  </a:solidFill>
                  <a:latin typeface="Meiryo UI" panose="020B0604030504040204" pitchFamily="50" charset="-128"/>
                  <a:ea typeface="Meiryo UI" panose="020B0604030504040204" pitchFamily="50" charset="-128"/>
                </a:rPr>
                <a:t>＜一貫したデザインが施された意匠を物品ごとに意匠登録出願した例＞</a:t>
              </a:r>
              <a:endParaRPr kumimoji="0" lang="en-US" altLang="ja-JP" sz="2200" b="1" dirty="0">
                <a:solidFill>
                  <a:srgbClr val="000000"/>
                </a:solidFill>
                <a:latin typeface="Meiryo UI" panose="020B0604030504040204" pitchFamily="50" charset="-128"/>
                <a:ea typeface="Meiryo UI" panose="020B0604030504040204" pitchFamily="50" charset="-128"/>
              </a:endParaRPr>
            </a:p>
            <a:p>
              <a:pPr>
                <a:lnSpc>
                  <a:spcPct val="150000"/>
                </a:lnSpc>
                <a:buFont typeface="ＭＳ ゴシック" panose="020B0609070205080204" pitchFamily="49" charset="-128"/>
                <a:buNone/>
              </a:pPr>
              <a:endParaRPr kumimoji="0" lang="en-US" altLang="ja-JP" sz="2200" b="1" dirty="0">
                <a:solidFill>
                  <a:srgbClr val="000000"/>
                </a:solidFill>
                <a:latin typeface="Meiryo UI" panose="020B0604030504040204" pitchFamily="50" charset="-128"/>
                <a:ea typeface="Meiryo UI" panose="020B0604030504040204" pitchFamily="50" charset="-128"/>
              </a:endParaRPr>
            </a:p>
            <a:p>
              <a:pPr>
                <a:lnSpc>
                  <a:spcPct val="150000"/>
                </a:lnSpc>
                <a:buFont typeface="ＭＳ ゴシック" panose="020B0609070205080204" pitchFamily="49" charset="-128"/>
                <a:buNone/>
              </a:pPr>
              <a:endParaRPr kumimoji="0" lang="en-US" altLang="ja-JP" sz="2200" b="1" dirty="0">
                <a:solidFill>
                  <a:srgbClr val="000000"/>
                </a:solidFill>
                <a:latin typeface="Meiryo UI" panose="020B0604030504040204" pitchFamily="50" charset="-128"/>
                <a:ea typeface="Meiryo UI" panose="020B0604030504040204" pitchFamily="50" charset="-128"/>
              </a:endParaRPr>
            </a:p>
            <a:p>
              <a:pPr>
                <a:lnSpc>
                  <a:spcPts val="3200"/>
                </a:lnSpc>
                <a:buFont typeface="ＭＳ ゴシック" panose="020B0609070205080204" pitchFamily="49" charset="-128"/>
                <a:buNone/>
              </a:pPr>
              <a:r>
                <a:rPr kumimoji="0" lang="ja-JP" altLang="en-US" sz="2200" dirty="0">
                  <a:solidFill>
                    <a:srgbClr val="000000"/>
                  </a:solidFill>
                  <a:latin typeface="Meiryo UI" panose="020B0604030504040204" pitchFamily="50" charset="-128"/>
                  <a:ea typeface="Meiryo UI" panose="020B0604030504040204" pitchFamily="50" charset="-128"/>
                </a:rPr>
                <a:t>　　</a:t>
              </a:r>
              <a:endParaRPr kumimoji="0" lang="ja-JP" altLang="en-GB" sz="2000" dirty="0">
                <a:solidFill>
                  <a:srgbClr val="000000"/>
                </a:solidFill>
                <a:latin typeface="Meiryo UI" panose="020B0604030504040204" pitchFamily="50" charset="-128"/>
                <a:ea typeface="Meiryo UI" panose="020B0604030504040204" pitchFamily="50" charset="-128"/>
              </a:endParaRPr>
            </a:p>
          </p:txBody>
        </p:sp>
        <p:sp>
          <p:nvSpPr>
            <p:cNvPr id="19" name="正方形/長方形 18"/>
            <p:cNvSpPr/>
            <p:nvPr/>
          </p:nvSpPr>
          <p:spPr bwMode="auto">
            <a:xfrm>
              <a:off x="5745088" y="4806410"/>
              <a:ext cx="3687343" cy="1358894"/>
            </a:xfrm>
            <a:prstGeom prst="rect">
              <a:avLst/>
            </a:prstGeom>
            <a:noFill/>
            <a:ln w="9525" cap="flat" cmpd="sng" algn="ctr">
              <a:no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pic>
        <p:nvPicPr>
          <p:cNvPr id="20" name="図 19"/>
          <p:cNvPicPr>
            <a:picLocks noChangeAspect="1"/>
          </p:cNvPicPr>
          <p:nvPr/>
        </p:nvPicPr>
        <p:blipFill>
          <a:blip r:embed="rId3"/>
          <a:stretch>
            <a:fillRect/>
          </a:stretch>
        </p:blipFill>
        <p:spPr>
          <a:xfrm>
            <a:off x="7229552" y="3788024"/>
            <a:ext cx="1608752" cy="1460577"/>
          </a:xfrm>
          <a:prstGeom prst="rect">
            <a:avLst/>
          </a:prstGeom>
        </p:spPr>
      </p:pic>
      <p:grpSp>
        <p:nvGrpSpPr>
          <p:cNvPr id="21" name="グループ化 20"/>
          <p:cNvGrpSpPr/>
          <p:nvPr/>
        </p:nvGrpSpPr>
        <p:grpSpPr>
          <a:xfrm>
            <a:off x="771526" y="4065242"/>
            <a:ext cx="1360844" cy="1001636"/>
            <a:chOff x="-19342705" y="2865299"/>
            <a:chExt cx="4612485" cy="3127212"/>
          </a:xfrm>
        </p:grpSpPr>
        <p:pic>
          <p:nvPicPr>
            <p:cNvPr id="22" name="図 21"/>
            <p:cNvPicPr>
              <a:picLocks noChangeAspect="1"/>
            </p:cNvPicPr>
            <p:nvPr/>
          </p:nvPicPr>
          <p:blipFill rotWithShape="1">
            <a:blip r:embed="rId4"/>
            <a:srcRect l="12486" t="26408" r="13837" b="26822"/>
            <a:stretch/>
          </p:blipFill>
          <p:spPr>
            <a:xfrm>
              <a:off x="-19342705" y="2865299"/>
              <a:ext cx="4612485" cy="2205344"/>
            </a:xfrm>
            <a:prstGeom prst="rect">
              <a:avLst/>
            </a:prstGeom>
          </p:spPr>
        </p:pic>
        <p:sp>
          <p:nvSpPr>
            <p:cNvPr id="23" name="正方形/長方形 22"/>
            <p:cNvSpPr/>
            <p:nvPr/>
          </p:nvSpPr>
          <p:spPr>
            <a:xfrm>
              <a:off x="-18649531" y="5148298"/>
              <a:ext cx="3226129" cy="844213"/>
            </a:xfrm>
            <a:prstGeom prst="rect">
              <a:avLst/>
            </a:prstGeom>
          </p:spPr>
          <p:txBody>
            <a:bodyPr wrap="none">
              <a:spAutoFit/>
            </a:bodyPr>
            <a:lstStyle/>
            <a:p>
              <a:pPr algn="ctr"/>
              <a:r>
                <a:rPr lang="ja-JP" altLang="en-US" sz="800" dirty="0">
                  <a:solidFill>
                    <a:srgbClr val="4C4C4C"/>
                  </a:solidFill>
                  <a:latin typeface="Meiryo UI" panose="020B0604030504040204" pitchFamily="50" charset="-128"/>
                  <a:ea typeface="Meiryo UI" panose="020B0604030504040204" pitchFamily="50" charset="-128"/>
                </a:rPr>
                <a:t>意匠</a:t>
              </a:r>
              <a:r>
                <a:rPr lang="ja-JP" altLang="en-US" sz="800" dirty="0">
                  <a:latin typeface="Meiryo UI" panose="020B0604030504040204" pitchFamily="50" charset="-128"/>
                  <a:ea typeface="Meiryo UI" panose="020B0604030504040204" pitchFamily="50" charset="-128"/>
                </a:rPr>
                <a:t>登録</a:t>
              </a:r>
              <a:r>
                <a:rPr lang="en-US" altLang="ja-JP" sz="800" dirty="0">
                  <a:latin typeface="Meiryo UI" panose="020B0604030504040204" pitchFamily="50" charset="-128"/>
                  <a:ea typeface="Meiryo UI" panose="020B0604030504040204" pitchFamily="50" charset="-128"/>
                </a:rPr>
                <a:t>1446643</a:t>
              </a:r>
              <a:r>
                <a:rPr lang="ja-JP" altLang="en-US" sz="800" dirty="0">
                  <a:latin typeface="Meiryo UI" panose="020B0604030504040204" pitchFamily="50" charset="-128"/>
                  <a:ea typeface="Meiryo UI" panose="020B0604030504040204" pitchFamily="50" charset="-128"/>
                </a:rPr>
                <a:t>号</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「コーヒー碗及び受け皿」</a:t>
              </a:r>
              <a:endParaRPr lang="en-US" altLang="ja-JP" sz="800" dirty="0">
                <a:latin typeface="Meiryo UI" panose="020B0604030504040204" pitchFamily="50" charset="-128"/>
                <a:ea typeface="Meiryo UI" panose="020B0604030504040204" pitchFamily="50" charset="-128"/>
              </a:endParaRPr>
            </a:p>
          </p:txBody>
        </p:sp>
      </p:grpSp>
      <p:grpSp>
        <p:nvGrpSpPr>
          <p:cNvPr id="24" name="グループ化 23"/>
          <p:cNvGrpSpPr/>
          <p:nvPr/>
        </p:nvGrpSpPr>
        <p:grpSpPr>
          <a:xfrm>
            <a:off x="4676889" y="3934289"/>
            <a:ext cx="1089954" cy="1196152"/>
            <a:chOff x="-14768200" y="2517119"/>
            <a:chExt cx="3456917" cy="3659166"/>
          </a:xfrm>
        </p:grpSpPr>
        <p:pic>
          <p:nvPicPr>
            <p:cNvPr id="25" name="図 24"/>
            <p:cNvPicPr>
              <a:picLocks noChangeAspect="1"/>
            </p:cNvPicPr>
            <p:nvPr/>
          </p:nvPicPr>
          <p:blipFill rotWithShape="1">
            <a:blip r:embed="rId5"/>
            <a:srcRect l="25052" t="20560" r="16765" b="16919"/>
            <a:stretch/>
          </p:blipFill>
          <p:spPr>
            <a:xfrm>
              <a:off x="-14712990" y="2517119"/>
              <a:ext cx="3401707" cy="2753077"/>
            </a:xfrm>
            <a:prstGeom prst="rect">
              <a:avLst/>
            </a:prstGeom>
          </p:spPr>
        </p:pic>
        <p:sp>
          <p:nvSpPr>
            <p:cNvPr id="26" name="正方形/長方形 25"/>
            <p:cNvSpPr/>
            <p:nvPr/>
          </p:nvSpPr>
          <p:spPr>
            <a:xfrm>
              <a:off x="-14768200" y="5349104"/>
              <a:ext cx="2956805" cy="827181"/>
            </a:xfrm>
            <a:prstGeom prst="rect">
              <a:avLst/>
            </a:prstGeom>
          </p:spPr>
          <p:txBody>
            <a:bodyPr wrap="none">
              <a:spAutoFit/>
            </a:bodyPr>
            <a:lstStyle/>
            <a:p>
              <a:pPr algn="ctr"/>
              <a:r>
                <a:rPr lang="ja-JP" altLang="en-US" sz="800" dirty="0">
                  <a:solidFill>
                    <a:srgbClr val="4C4C4C"/>
                  </a:solidFill>
                  <a:latin typeface="Meiryo UI" panose="020B0604030504040204" pitchFamily="50" charset="-128"/>
                  <a:ea typeface="Meiryo UI" panose="020B0604030504040204" pitchFamily="50" charset="-128"/>
                </a:rPr>
                <a:t>意匠</a:t>
              </a:r>
              <a:r>
                <a:rPr lang="ja-JP" altLang="en-US" sz="800" dirty="0">
                  <a:latin typeface="Meiryo UI" panose="020B0604030504040204" pitchFamily="50" charset="-128"/>
                  <a:ea typeface="Meiryo UI" panose="020B0604030504040204" pitchFamily="50" charset="-128"/>
                </a:rPr>
                <a:t>登録</a:t>
              </a:r>
              <a:r>
                <a:rPr lang="en-US" altLang="ja-JP" sz="800" dirty="0">
                  <a:latin typeface="Meiryo UI" panose="020B0604030504040204" pitchFamily="50" charset="-128"/>
                  <a:ea typeface="Meiryo UI" panose="020B0604030504040204" pitchFamily="50" charset="-128"/>
                </a:rPr>
                <a:t>1446646</a:t>
              </a:r>
              <a:r>
                <a:rPr lang="ja-JP" altLang="en-US" sz="800" dirty="0">
                  <a:latin typeface="Meiryo UI" panose="020B0604030504040204" pitchFamily="50" charset="-128"/>
                  <a:ea typeface="Meiryo UI" panose="020B0604030504040204" pitchFamily="50" charset="-128"/>
                </a:rPr>
                <a:t>号</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「手付きコップ」</a:t>
              </a:r>
              <a:endParaRPr lang="en-US" altLang="ja-JP" sz="800" dirty="0">
                <a:latin typeface="Meiryo UI" panose="020B0604030504040204" pitchFamily="50" charset="-128"/>
                <a:ea typeface="Meiryo UI" panose="020B0604030504040204" pitchFamily="50" charset="-128"/>
              </a:endParaRPr>
            </a:p>
          </p:txBody>
        </p:sp>
      </p:grpSp>
      <p:grpSp>
        <p:nvGrpSpPr>
          <p:cNvPr id="27" name="グループ化 26"/>
          <p:cNvGrpSpPr/>
          <p:nvPr/>
        </p:nvGrpSpPr>
        <p:grpSpPr>
          <a:xfrm>
            <a:off x="2964759" y="3933056"/>
            <a:ext cx="932270" cy="1267471"/>
            <a:chOff x="-4641754" y="-1213656"/>
            <a:chExt cx="2956805" cy="3877344"/>
          </a:xfrm>
        </p:grpSpPr>
        <p:pic>
          <p:nvPicPr>
            <p:cNvPr id="28" name="図 27"/>
            <p:cNvPicPr>
              <a:picLocks noChangeAspect="1"/>
            </p:cNvPicPr>
            <p:nvPr/>
          </p:nvPicPr>
          <p:blipFill rotWithShape="1">
            <a:blip r:embed="rId6"/>
            <a:srcRect l="19396" r="19189"/>
            <a:stretch/>
          </p:blipFill>
          <p:spPr>
            <a:xfrm>
              <a:off x="-4419262" y="-1213656"/>
              <a:ext cx="2392044" cy="2933529"/>
            </a:xfrm>
            <a:prstGeom prst="rect">
              <a:avLst/>
            </a:prstGeom>
          </p:spPr>
        </p:pic>
        <p:sp>
          <p:nvSpPr>
            <p:cNvPr id="29" name="正方形/長方形 28"/>
            <p:cNvSpPr/>
            <p:nvPr/>
          </p:nvSpPr>
          <p:spPr>
            <a:xfrm>
              <a:off x="-4641754" y="1836507"/>
              <a:ext cx="2956805" cy="827181"/>
            </a:xfrm>
            <a:prstGeom prst="rect">
              <a:avLst/>
            </a:prstGeom>
          </p:spPr>
          <p:txBody>
            <a:bodyPr wrap="none">
              <a:spAutoFit/>
            </a:bodyPr>
            <a:lstStyle/>
            <a:p>
              <a:pPr algn="ctr"/>
              <a:r>
                <a:rPr lang="ja-JP" altLang="en-US" sz="800" dirty="0">
                  <a:solidFill>
                    <a:srgbClr val="4C4C4C"/>
                  </a:solidFill>
                  <a:latin typeface="Meiryo UI" panose="020B0604030504040204" pitchFamily="50" charset="-128"/>
                  <a:ea typeface="Meiryo UI" panose="020B0604030504040204" pitchFamily="50" charset="-128"/>
                </a:rPr>
                <a:t>意匠</a:t>
              </a:r>
              <a:r>
                <a:rPr lang="ja-JP" altLang="en-US" sz="800" dirty="0">
                  <a:latin typeface="Meiryo UI" panose="020B0604030504040204" pitchFamily="50" charset="-128"/>
                  <a:ea typeface="Meiryo UI" panose="020B0604030504040204" pitchFamily="50" charset="-128"/>
                </a:rPr>
                <a:t>登録</a:t>
              </a:r>
              <a:r>
                <a:rPr lang="en-US" altLang="ja-JP" sz="800" dirty="0">
                  <a:latin typeface="Meiryo UI" panose="020B0604030504040204" pitchFamily="50" charset="-128"/>
                  <a:ea typeface="Meiryo UI" panose="020B0604030504040204" pitchFamily="50" charset="-128"/>
                </a:rPr>
                <a:t>1446645</a:t>
              </a:r>
              <a:r>
                <a:rPr lang="ja-JP" altLang="en-US" sz="800" dirty="0">
                  <a:latin typeface="Meiryo UI" panose="020B0604030504040204" pitchFamily="50" charset="-128"/>
                  <a:ea typeface="Meiryo UI" panose="020B0604030504040204" pitchFamily="50" charset="-128"/>
                </a:rPr>
                <a:t>号</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「コップ」</a:t>
              </a:r>
              <a:endParaRPr lang="en-US" altLang="ja-JP" sz="800" dirty="0">
                <a:latin typeface="Meiryo UI" panose="020B0604030504040204" pitchFamily="50" charset="-128"/>
                <a:ea typeface="Meiryo UI" panose="020B0604030504040204" pitchFamily="50" charset="-128"/>
              </a:endParaRPr>
            </a:p>
          </p:txBody>
        </p:sp>
      </p:grpSp>
      <p:sp>
        <p:nvSpPr>
          <p:cNvPr id="30" name="テキスト ボックス 29"/>
          <p:cNvSpPr txBox="1"/>
          <p:nvPr/>
        </p:nvSpPr>
        <p:spPr>
          <a:xfrm>
            <a:off x="272480" y="6033482"/>
            <a:ext cx="9274307" cy="707886"/>
          </a:xfrm>
          <a:prstGeom prst="rect">
            <a:avLst/>
          </a:prstGeom>
          <a:noFill/>
          <a:ln w="9525">
            <a:solidFill>
              <a:schemeClr val="tx1"/>
            </a:solidFill>
            <a:prstDash val="dash"/>
          </a:ln>
        </p:spPr>
        <p:txBody>
          <a:bodyPr wrap="square" rtlCol="0">
            <a:spAutoFit/>
          </a:bodyPr>
          <a:lstStyle/>
          <a:p>
            <a:pPr marL="285750" indent="-28575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ロカルノ分類の同一分類に属するものに限られる。</a:t>
            </a:r>
            <a:endParaRPr lang="en-US" altLang="ja-JP" sz="20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2000" dirty="0">
                <a:latin typeface="Meiryo UI" panose="020B0604030504040204" pitchFamily="50" charset="-128"/>
                <a:ea typeface="Meiryo UI" panose="020B0604030504040204" pitchFamily="50" charset="-128"/>
              </a:rPr>
              <a:t>一つの出願に含め得る意匠は</a:t>
            </a:r>
            <a:r>
              <a:rPr lang="en-US" altLang="ja-JP" sz="2000" dirty="0">
                <a:latin typeface="Meiryo UI" panose="020B0604030504040204" pitchFamily="50" charset="-128"/>
                <a:ea typeface="Meiryo UI" panose="020B0604030504040204" pitchFamily="50" charset="-128"/>
              </a:rPr>
              <a:t>100</a:t>
            </a:r>
            <a:r>
              <a:rPr lang="ja-JP" altLang="en-US" sz="2000" dirty="0">
                <a:latin typeface="Meiryo UI" panose="020B0604030504040204" pitchFamily="50" charset="-128"/>
                <a:ea typeface="Meiryo UI" panose="020B0604030504040204" pitchFamily="50" charset="-128"/>
              </a:rPr>
              <a:t>個まで。</a:t>
            </a:r>
            <a:r>
              <a:rPr lang="ja-JP" altLang="en-US" sz="2000" b="1" dirty="0">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p:txBody>
      </p:sp>
      <p:sp>
        <p:nvSpPr>
          <p:cNvPr id="31" name="角丸四角形 30"/>
          <p:cNvSpPr/>
          <p:nvPr/>
        </p:nvSpPr>
        <p:spPr bwMode="auto">
          <a:xfrm>
            <a:off x="278370" y="5682313"/>
            <a:ext cx="5688880" cy="360000"/>
          </a:xfrm>
          <a:prstGeom prst="roundRect">
            <a:avLst>
              <a:gd name="adj" fmla="val 9410"/>
            </a:avLst>
          </a:prstGeom>
          <a:solidFill>
            <a:schemeClr val="bg1"/>
          </a:solidFill>
          <a:ln w="19050">
            <a:solidFill>
              <a:schemeClr val="tx1"/>
            </a:soli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ja-JP" altLang="en-US" sz="2000" b="1" dirty="0">
                <a:solidFill>
                  <a:schemeClr val="tx1"/>
                </a:solidFill>
                <a:latin typeface="Meiryo UI" panose="020B0604030504040204" pitchFamily="50" charset="-128"/>
                <a:ea typeface="Meiryo UI" panose="020B0604030504040204" pitchFamily="50" charset="-128"/>
              </a:rPr>
              <a:t>（参考）ハーグ出願における複数意匠一括出願制度</a:t>
            </a:r>
            <a:endParaRPr lang="en-US" altLang="ja-JP" sz="2000" b="1"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E0551D21-7B41-4724-8F0F-ED97E9C174E1}"/>
              </a:ext>
            </a:extLst>
          </p:cNvPr>
          <p:cNvSpPr txBox="1"/>
          <p:nvPr/>
        </p:nvSpPr>
        <p:spPr>
          <a:xfrm>
            <a:off x="6600335" y="5341519"/>
            <a:ext cx="2867185" cy="507831"/>
          </a:xfrm>
          <a:prstGeom prst="rect">
            <a:avLst/>
          </a:prstGeom>
          <a:noFill/>
        </p:spPr>
        <p:txBody>
          <a:bodyPr wrap="square">
            <a:spAutoFit/>
          </a:bodyPr>
          <a:lstStyle/>
          <a:p>
            <a:pPr algn="ctr"/>
            <a:r>
              <a:rPr kumimoji="0" lang="ja-JP" altLang="en-US" sz="900" dirty="0">
                <a:latin typeface="Meiryo UI" panose="020B0604030504040204" pitchFamily="50" charset="-128"/>
                <a:ea typeface="Meiryo UI" panose="020B0604030504040204" pitchFamily="50" charset="-128"/>
              </a:rPr>
              <a:t>出典：「第</a:t>
            </a:r>
            <a:r>
              <a:rPr kumimoji="0" lang="en-US" altLang="ja-JP" sz="900" dirty="0">
                <a:latin typeface="Meiryo UI" panose="020B0604030504040204" pitchFamily="50" charset="-128"/>
                <a:ea typeface="Meiryo UI" panose="020B0604030504040204" pitchFamily="50" charset="-128"/>
              </a:rPr>
              <a:t>6</a:t>
            </a:r>
            <a:r>
              <a:rPr kumimoji="0" lang="ja-JP" altLang="en-US" sz="900" dirty="0">
                <a:latin typeface="Meiryo UI" panose="020B0604030504040204" pitchFamily="50" charset="-128"/>
                <a:ea typeface="Meiryo UI" panose="020B0604030504040204" pitchFamily="50" charset="-128"/>
              </a:rPr>
              <a:t>回意匠制度小委配布資料</a:t>
            </a:r>
            <a:endParaRPr kumimoji="0" lang="en-US" altLang="ja-JP" sz="900" dirty="0">
              <a:latin typeface="Meiryo UI" panose="020B0604030504040204" pitchFamily="50" charset="-128"/>
              <a:ea typeface="Meiryo UI" panose="020B0604030504040204" pitchFamily="50" charset="-128"/>
            </a:endParaRPr>
          </a:p>
          <a:p>
            <a:pPr algn="ctr"/>
            <a:r>
              <a:rPr kumimoji="0" lang="ja-JP" altLang="en-US" sz="900" dirty="0">
                <a:latin typeface="Meiryo UI" panose="020B0604030504040204" pitchFamily="50" charset="-128"/>
                <a:ea typeface="Meiryo UI" panose="020B0604030504040204" pitchFamily="50" charset="-128"/>
              </a:rPr>
              <a:t>　「意匠制度の見直しの検討課題について」</a:t>
            </a:r>
            <a:endParaRPr kumimoji="0" lang="en-US" altLang="ja-JP" sz="900" dirty="0">
              <a:latin typeface="Meiryo UI" panose="020B0604030504040204" pitchFamily="50" charset="-128"/>
              <a:ea typeface="Meiryo UI" panose="020B0604030504040204" pitchFamily="50" charset="-128"/>
            </a:endParaRPr>
          </a:p>
          <a:p>
            <a:pPr algn="ctr"/>
            <a:r>
              <a:rPr kumimoji="0" lang="ja-JP" altLang="en-US" sz="900" dirty="0">
                <a:latin typeface="Meiryo UI" panose="020B0604030504040204" pitchFamily="50" charset="-128"/>
                <a:ea typeface="Meiryo UI" panose="020B0604030504040204" pitchFamily="50" charset="-128"/>
              </a:rPr>
              <a:t>（画像提供）株式会社ノリタケカンパニーリミテド」</a:t>
            </a:r>
            <a:endParaRPr lang="ja-JP" altLang="en-US" sz="900" dirty="0"/>
          </a:p>
        </p:txBody>
      </p:sp>
    </p:spTree>
    <p:extLst>
      <p:ext uri="{BB962C8B-B14F-4D97-AF65-F5344CB8AC3E}">
        <p14:creationId xmlns:p14="http://schemas.microsoft.com/office/powerpoint/2010/main" val="1931774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30</a:t>
            </a:fld>
            <a:endParaRPr kumimoji="1" lang="ja-JP" altLang="en-US"/>
          </a:p>
        </p:txBody>
      </p:sp>
      <p:sp>
        <p:nvSpPr>
          <p:cNvPr id="3" name="タイトル 2"/>
          <p:cNvSpPr>
            <a:spLocks noGrp="1"/>
          </p:cNvSpPr>
          <p:nvPr>
            <p:ph type="title"/>
          </p:nvPr>
        </p:nvSpPr>
        <p:spPr>
          <a:xfrm>
            <a:off x="200024" y="107709"/>
            <a:ext cx="9505503" cy="461665"/>
          </a:xfrm>
        </p:spPr>
        <p:txBody>
          <a:bodyPr/>
          <a:lstStyle/>
          <a:p>
            <a:r>
              <a:rPr lang="ja-JP" altLang="en-US" dirty="0"/>
              <a:t>一出願に含めることができる意匠数の諸外国比較</a:t>
            </a:r>
            <a:endParaRPr kumimoji="1" lang="ja-JP" altLang="en-US" sz="2400" dirty="0"/>
          </a:p>
        </p:txBody>
      </p:sp>
      <p:sp>
        <p:nvSpPr>
          <p:cNvPr id="32" name="テキスト プレースホルダー 7"/>
          <p:cNvSpPr>
            <a:spLocks noGrp="1"/>
          </p:cNvSpPr>
          <p:nvPr>
            <p:ph type="body" sz="quarter" idx="17"/>
          </p:nvPr>
        </p:nvSpPr>
        <p:spPr>
          <a:xfrm>
            <a:off x="200024" y="764704"/>
            <a:ext cx="9649520" cy="833663"/>
          </a:xfrm>
        </p:spPr>
        <p:txBody>
          <a:bodyPr/>
          <a:lstStyle/>
          <a:p>
            <a:pPr marL="506413">
              <a:spcBef>
                <a:spcPts val="100"/>
              </a:spcBef>
              <a:spcAft>
                <a:spcPts val="100"/>
              </a:spcAft>
            </a:pPr>
            <a:r>
              <a:rPr lang="ja-JP" altLang="en-US" dirty="0">
                <a:solidFill>
                  <a:prstClr val="black"/>
                </a:solidFill>
              </a:rPr>
              <a:t>他国では二以上の意匠を一出願に含めて出願できるが、日本では、一意匠一出願の原則により、意匠ごとに出願しなければならない。</a:t>
            </a:r>
          </a:p>
        </p:txBody>
      </p:sp>
      <p:graphicFrame>
        <p:nvGraphicFramePr>
          <p:cNvPr id="33" name="表 32"/>
          <p:cNvGraphicFramePr>
            <a:graphicFrameLocks noGrp="1"/>
          </p:cNvGraphicFramePr>
          <p:nvPr>
            <p:extLst>
              <p:ext uri="{D42A27DB-BD31-4B8C-83A1-F6EECF244321}">
                <p14:modId xmlns:p14="http://schemas.microsoft.com/office/powerpoint/2010/main" val="2156726849"/>
              </p:ext>
            </p:extLst>
          </p:nvPr>
        </p:nvGraphicFramePr>
        <p:xfrm>
          <a:off x="110467" y="1851766"/>
          <a:ext cx="9685067" cy="4961610"/>
        </p:xfrm>
        <a:graphic>
          <a:graphicData uri="http://schemas.openxmlformats.org/drawingml/2006/table">
            <a:tbl>
              <a:tblPr firstRow="1" firstCol="1" bandRow="1">
                <a:tableStyleId>{7DF18680-E054-41AD-8BC1-D1AEF772440D}</a:tableStyleId>
              </a:tblPr>
              <a:tblGrid>
                <a:gridCol w="1115683">
                  <a:extLst>
                    <a:ext uri="{9D8B030D-6E8A-4147-A177-3AD203B41FA5}">
                      <a16:colId xmlns:a16="http://schemas.microsoft.com/office/drawing/2014/main" val="1409867846"/>
                    </a:ext>
                  </a:extLst>
                </a:gridCol>
                <a:gridCol w="1584259">
                  <a:extLst>
                    <a:ext uri="{9D8B030D-6E8A-4147-A177-3AD203B41FA5}">
                      <a16:colId xmlns:a16="http://schemas.microsoft.com/office/drawing/2014/main" val="894000682"/>
                    </a:ext>
                  </a:extLst>
                </a:gridCol>
                <a:gridCol w="1476521">
                  <a:extLst>
                    <a:ext uri="{9D8B030D-6E8A-4147-A177-3AD203B41FA5}">
                      <a16:colId xmlns:a16="http://schemas.microsoft.com/office/drawing/2014/main" val="3794464031"/>
                    </a:ext>
                  </a:extLst>
                </a:gridCol>
                <a:gridCol w="1800000">
                  <a:extLst>
                    <a:ext uri="{9D8B030D-6E8A-4147-A177-3AD203B41FA5}">
                      <a16:colId xmlns:a16="http://schemas.microsoft.com/office/drawing/2014/main" val="263422390"/>
                    </a:ext>
                  </a:extLst>
                </a:gridCol>
                <a:gridCol w="1908403">
                  <a:extLst>
                    <a:ext uri="{9D8B030D-6E8A-4147-A177-3AD203B41FA5}">
                      <a16:colId xmlns:a16="http://schemas.microsoft.com/office/drawing/2014/main" val="1781654775"/>
                    </a:ext>
                  </a:extLst>
                </a:gridCol>
                <a:gridCol w="1800201">
                  <a:extLst>
                    <a:ext uri="{9D8B030D-6E8A-4147-A177-3AD203B41FA5}">
                      <a16:colId xmlns:a16="http://schemas.microsoft.com/office/drawing/2014/main" val="3323124623"/>
                    </a:ext>
                  </a:extLst>
                </a:gridCol>
              </a:tblGrid>
              <a:tr h="402690">
                <a:tc>
                  <a:txBody>
                    <a:bodyPr/>
                    <a:lstStyle/>
                    <a:p>
                      <a:pPr algn="ctr">
                        <a:lnSpc>
                          <a:spcPts val="13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solidFill>
                      <a:srgbClr val="D0E3EA"/>
                    </a:solidFill>
                  </a:tcPr>
                </a:tc>
                <a:tc>
                  <a:txBody>
                    <a:bodyPr/>
                    <a:lstStyle/>
                    <a:p>
                      <a:pPr algn="ctr">
                        <a:lnSpc>
                          <a:spcPts val="1300"/>
                        </a:lnSpc>
                      </a:pPr>
                      <a:r>
                        <a:rPr kumimoji="1" lang="ja-JP" altLang="en-US" sz="1400" b="1" dirty="0">
                          <a:solidFill>
                            <a:schemeClr val="tx1"/>
                          </a:solidFill>
                          <a:latin typeface="Meiryo UI" panose="020B0604030504040204" pitchFamily="50" charset="-128"/>
                          <a:ea typeface="Meiryo UI" panose="020B0604030504040204" pitchFamily="50" charset="-128"/>
                        </a:rPr>
                        <a:t>日本（改正前）</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solidFill>
                      <a:srgbClr val="D0E3EA"/>
                    </a:solidFill>
                  </a:tcPr>
                </a:tc>
                <a:tc>
                  <a:txBody>
                    <a:bodyPr/>
                    <a:lstStyle/>
                    <a:p>
                      <a:pPr algn="ctr">
                        <a:lnSpc>
                          <a:spcPts val="1300"/>
                        </a:lnSpc>
                      </a:pPr>
                      <a:r>
                        <a:rPr kumimoji="1" lang="ja-JP" altLang="en-US" sz="1800" b="1" dirty="0">
                          <a:solidFill>
                            <a:schemeClr val="tx1"/>
                          </a:solidFill>
                          <a:latin typeface="Meiryo UI" panose="020B0604030504040204" pitchFamily="50" charset="-128"/>
                          <a:ea typeface="Meiryo UI" panose="020B0604030504040204" pitchFamily="50" charset="-128"/>
                        </a:rPr>
                        <a:t>米国</a:t>
                      </a:r>
                    </a:p>
                  </a:txBody>
                  <a:tcPr anchor="b">
                    <a:solidFill>
                      <a:srgbClr val="D0E3EA"/>
                    </a:solidFill>
                  </a:tcPr>
                </a:tc>
                <a:tc>
                  <a:txBody>
                    <a:bodyPr/>
                    <a:lstStyle/>
                    <a:p>
                      <a:pPr algn="ctr">
                        <a:lnSpc>
                          <a:spcPts val="1300"/>
                        </a:lnSpc>
                      </a:pPr>
                      <a:r>
                        <a:rPr kumimoji="1" lang="ja-JP" altLang="en-US" sz="1800" b="1" dirty="0">
                          <a:solidFill>
                            <a:schemeClr val="tx1"/>
                          </a:solidFill>
                          <a:latin typeface="Meiryo UI" panose="020B0604030504040204" pitchFamily="50" charset="-128"/>
                          <a:ea typeface="Meiryo UI" panose="020B0604030504040204" pitchFamily="50" charset="-128"/>
                        </a:rPr>
                        <a:t>欧州</a:t>
                      </a:r>
                    </a:p>
                  </a:txBody>
                  <a:tcPr anchor="b">
                    <a:solidFill>
                      <a:srgbClr val="D0E3EA"/>
                    </a:solidFill>
                  </a:tcPr>
                </a:tc>
                <a:tc>
                  <a:txBody>
                    <a:bodyPr/>
                    <a:lstStyle/>
                    <a:p>
                      <a:pPr algn="ctr">
                        <a:lnSpc>
                          <a:spcPts val="1300"/>
                        </a:lnSpc>
                      </a:pPr>
                      <a:r>
                        <a:rPr kumimoji="1" lang="ja-JP" altLang="en-US" sz="1800" b="1" dirty="0">
                          <a:solidFill>
                            <a:schemeClr val="tx1"/>
                          </a:solidFill>
                          <a:latin typeface="Meiryo UI" panose="020B0604030504040204" pitchFamily="50" charset="-128"/>
                          <a:ea typeface="Meiryo UI" panose="020B0604030504040204" pitchFamily="50" charset="-128"/>
                        </a:rPr>
                        <a:t>中国</a:t>
                      </a:r>
                    </a:p>
                  </a:txBody>
                  <a:tcPr anchor="b">
                    <a:solidFill>
                      <a:srgbClr val="D0E3EA"/>
                    </a:solidFill>
                  </a:tcPr>
                </a:tc>
                <a:tc>
                  <a:txBody>
                    <a:bodyPr/>
                    <a:lstStyle/>
                    <a:p>
                      <a:pPr algn="ctr">
                        <a:lnSpc>
                          <a:spcPts val="1300"/>
                        </a:lnSpc>
                      </a:pPr>
                      <a:r>
                        <a:rPr kumimoji="1" lang="ja-JP" altLang="en-US" sz="1800" b="1" dirty="0">
                          <a:solidFill>
                            <a:schemeClr val="tx1"/>
                          </a:solidFill>
                          <a:latin typeface="Meiryo UI" panose="020B0604030504040204" pitchFamily="50" charset="-128"/>
                          <a:ea typeface="Meiryo UI" panose="020B0604030504040204" pitchFamily="50" charset="-128"/>
                        </a:rPr>
                        <a:t>韓国</a:t>
                      </a:r>
                    </a:p>
                  </a:txBody>
                  <a:tcPr anchor="b">
                    <a:solidFill>
                      <a:srgbClr val="D0E3EA"/>
                    </a:solidFill>
                  </a:tcPr>
                </a:tc>
                <a:extLst>
                  <a:ext uri="{0D108BD9-81ED-4DB2-BD59-A6C34878D82A}">
                    <a16:rowId xmlns:a16="http://schemas.microsoft.com/office/drawing/2014/main" val="2911485500"/>
                  </a:ext>
                </a:extLst>
              </a:tr>
              <a:tr h="2932194">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複数の</a:t>
                      </a:r>
                      <a:endParaRPr kumimoji="1" lang="en-US" altLang="ja-JP" sz="1800" b="1" dirty="0">
                        <a:solidFill>
                          <a:schemeClr val="tx1"/>
                        </a:solidFill>
                        <a:latin typeface="Meiryo UI" panose="020B0604030504040204" pitchFamily="50" charset="-128"/>
                        <a:ea typeface="Meiryo UI" panose="020B0604030504040204" pitchFamily="50" charset="-128"/>
                      </a:endParaRPr>
                    </a:p>
                    <a:p>
                      <a:r>
                        <a:rPr kumimoji="1" lang="ja-JP" altLang="en-US" sz="1800" b="1" dirty="0">
                          <a:solidFill>
                            <a:schemeClr val="tx1"/>
                          </a:solidFill>
                          <a:latin typeface="Meiryo UI" panose="020B0604030504040204" pitchFamily="50" charset="-128"/>
                          <a:ea typeface="Meiryo UI" panose="020B0604030504040204" pitchFamily="50" charset="-128"/>
                        </a:rPr>
                        <a:t>意匠を</a:t>
                      </a:r>
                      <a:endParaRPr kumimoji="1" lang="en-US" altLang="ja-JP" sz="1800" b="1" dirty="0">
                        <a:solidFill>
                          <a:schemeClr val="tx1"/>
                        </a:solidFill>
                        <a:latin typeface="Meiryo UI" panose="020B0604030504040204" pitchFamily="50" charset="-128"/>
                        <a:ea typeface="Meiryo UI" panose="020B0604030504040204" pitchFamily="50" charset="-128"/>
                      </a:endParaRPr>
                    </a:p>
                    <a:p>
                      <a:r>
                        <a:rPr kumimoji="1" lang="ja-JP" altLang="en-US" sz="1800" b="1" dirty="0">
                          <a:solidFill>
                            <a:schemeClr val="tx1"/>
                          </a:solidFill>
                          <a:latin typeface="Meiryo UI" panose="020B0604030504040204" pitchFamily="50" charset="-128"/>
                          <a:ea typeface="Meiryo UI" panose="020B0604030504040204" pitchFamily="50" charset="-128"/>
                        </a:rPr>
                        <a:t>一出願に含めて</a:t>
                      </a:r>
                      <a:endParaRPr kumimoji="1" lang="en-US" altLang="ja-JP" sz="1800" b="1" dirty="0">
                        <a:solidFill>
                          <a:schemeClr val="tx1"/>
                        </a:solidFill>
                        <a:latin typeface="Meiryo UI" panose="020B0604030504040204" pitchFamily="50" charset="-128"/>
                        <a:ea typeface="Meiryo UI" panose="020B0604030504040204" pitchFamily="50" charset="-128"/>
                      </a:endParaRPr>
                    </a:p>
                    <a:p>
                      <a:r>
                        <a:rPr kumimoji="1" lang="ja-JP" altLang="en-US" sz="1800" b="1" dirty="0">
                          <a:solidFill>
                            <a:schemeClr val="tx1"/>
                          </a:solidFill>
                          <a:latin typeface="Meiryo UI" panose="020B0604030504040204" pitchFamily="50" charset="-128"/>
                          <a:ea typeface="Meiryo UI" panose="020B0604030504040204" pitchFamily="50" charset="-128"/>
                        </a:rPr>
                        <a:t>出願できる制度の</a:t>
                      </a:r>
                      <a:endParaRPr kumimoji="1" lang="en-US" altLang="ja-JP" sz="1800" b="1" dirty="0">
                        <a:solidFill>
                          <a:schemeClr val="tx1"/>
                        </a:solidFill>
                        <a:latin typeface="Meiryo UI" panose="020B0604030504040204" pitchFamily="50" charset="-128"/>
                        <a:ea typeface="Meiryo UI" panose="020B0604030504040204" pitchFamily="50" charset="-128"/>
                      </a:endParaRPr>
                    </a:p>
                    <a:p>
                      <a:r>
                        <a:rPr kumimoji="1" lang="ja-JP" altLang="en-US" sz="1800" b="1" dirty="0">
                          <a:solidFill>
                            <a:schemeClr val="tx1"/>
                          </a:solidFill>
                          <a:latin typeface="Meiryo UI" panose="020B0604030504040204" pitchFamily="50" charset="-128"/>
                          <a:ea typeface="Meiryo UI" panose="020B0604030504040204" pitchFamily="50" charset="-128"/>
                        </a:rPr>
                        <a:t>各国状況</a:t>
                      </a:r>
                    </a:p>
                  </a:txBody>
                  <a:tcPr marL="45720" marR="45720">
                    <a:solidFill>
                      <a:srgbClr val="D0E3EA"/>
                    </a:solidFill>
                  </a:tcPr>
                </a:tc>
                <a:tc>
                  <a:txBody>
                    <a:bodyPr/>
                    <a:lstStyle/>
                    <a:p>
                      <a:pPr marL="108000" marR="0" lvl="0" indent="-360000" algn="l" defTabSz="844169" rtl="0" eaLnBrk="1" fontAlgn="auto" latinLnBrk="0" hangingPunct="1">
                        <a:lnSpc>
                          <a:spcPct val="100000"/>
                        </a:lnSpc>
                        <a:spcBef>
                          <a:spcPts val="0"/>
                        </a:spcBef>
                        <a:spcAft>
                          <a:spcPts val="0"/>
                        </a:spcAft>
                        <a:buClrTx/>
                        <a:buSzTx/>
                        <a:buFontTx/>
                        <a:buNone/>
                        <a:tabLst/>
                        <a:defRPr/>
                      </a:pPr>
                      <a:r>
                        <a:rPr kumimoji="1" lang="ja-JP" altLang="en-US" sz="1600" u="none" dirty="0">
                          <a:solidFill>
                            <a:schemeClr val="tx1"/>
                          </a:solidFill>
                          <a:latin typeface="Meiryo UI" panose="020B0604030504040204" pitchFamily="50" charset="-128"/>
                          <a:ea typeface="Meiryo UI" panose="020B0604030504040204" pitchFamily="50" charset="-128"/>
                        </a:rPr>
                        <a:t>・</a:t>
                      </a:r>
                      <a:r>
                        <a:rPr kumimoji="1" lang="ja-JP" altLang="en-US" sz="1600" u="none" dirty="0">
                          <a:solidFill>
                            <a:srgbClr val="FF0000"/>
                          </a:solidFill>
                          <a:latin typeface="Meiryo UI" panose="020B0604030504040204" pitchFamily="50" charset="-128"/>
                          <a:ea typeface="Meiryo UI" panose="020B0604030504040204" pitchFamily="50" charset="-128"/>
                        </a:rPr>
                        <a:t>組物</a:t>
                      </a:r>
                      <a:r>
                        <a:rPr kumimoji="1" lang="ja-JP" altLang="en-US" sz="1600" u="none" dirty="0">
                          <a:solidFill>
                            <a:schemeClr val="tx1"/>
                          </a:solidFill>
                          <a:latin typeface="Meiryo UI" panose="020B0604030504040204" pitchFamily="50" charset="-128"/>
                          <a:ea typeface="Meiryo UI" panose="020B0604030504040204" pitchFamily="50" charset="-128"/>
                        </a:rPr>
                        <a:t>の意匠の場合。</a:t>
                      </a:r>
                      <a:br>
                        <a:rPr kumimoji="1" lang="en-US" altLang="ja-JP" sz="1600" u="none" dirty="0">
                          <a:solidFill>
                            <a:schemeClr val="tx1"/>
                          </a:solidFill>
                          <a:latin typeface="Meiryo UI" panose="020B0604030504040204" pitchFamily="50" charset="-128"/>
                          <a:ea typeface="Meiryo UI" panose="020B0604030504040204" pitchFamily="50" charset="-128"/>
                        </a:rPr>
                      </a:br>
                      <a:r>
                        <a:rPr kumimoji="1" lang="ja-JP" altLang="en-US" sz="1400" u="none" dirty="0">
                          <a:solidFill>
                            <a:schemeClr val="tx1"/>
                          </a:solidFill>
                          <a:latin typeface="Meiryo UI" panose="020B0604030504040204" pitchFamily="50" charset="-128"/>
                          <a:ea typeface="Meiryo UI" panose="020B0604030504040204" pitchFamily="50" charset="-128"/>
                        </a:rPr>
                        <a:t>（同時に使用され、全体として統一性がある場合、一意匠として出願可能。）</a:t>
                      </a:r>
                      <a:endParaRPr kumimoji="1" lang="en-US" altLang="ja-JP" sz="1600" u="none" dirty="0">
                        <a:solidFill>
                          <a:schemeClr val="tx1"/>
                        </a:solidFill>
                        <a:latin typeface="Meiryo UI" panose="020B0604030504040204" pitchFamily="50" charset="-128"/>
                        <a:ea typeface="Meiryo UI" panose="020B0604030504040204" pitchFamily="50" charset="-128"/>
                      </a:endParaRPr>
                    </a:p>
                  </a:txBody>
                  <a:tcPr marL="45720" marR="45720">
                    <a:solidFill>
                      <a:srgbClr val="E9F1F5"/>
                    </a:solidFill>
                  </a:tcPr>
                </a:tc>
                <a:tc>
                  <a:txBody>
                    <a:bodyPr/>
                    <a:lstStyle/>
                    <a:p>
                      <a:pPr marL="108000" marR="0" lvl="0" indent="-360000" algn="l" defTabSz="844169" rtl="0" eaLnBrk="1" fontAlgn="auto" latinLnBrk="0" hangingPunct="1">
                        <a:lnSpc>
                          <a:spcPct val="100000"/>
                        </a:lnSpc>
                        <a:spcBef>
                          <a:spcPts val="0"/>
                        </a:spcBef>
                        <a:spcAft>
                          <a:spcPts val="0"/>
                        </a:spcAft>
                        <a:buClrTx/>
                        <a:buSzTx/>
                        <a:buFontTx/>
                        <a:buNone/>
                        <a:tabLst/>
                        <a:defRPr/>
                      </a:pPr>
                      <a:r>
                        <a:rPr kumimoji="1" lang="ja-JP" altLang="en-US" sz="1600" u="none" dirty="0">
                          <a:solidFill>
                            <a:schemeClr val="tx1"/>
                          </a:solidFill>
                          <a:latin typeface="Meiryo UI" panose="020B0604030504040204" pitchFamily="50" charset="-128"/>
                          <a:ea typeface="Meiryo UI" panose="020B0604030504040204" pitchFamily="50" charset="-128"/>
                        </a:rPr>
                        <a:t>・</a:t>
                      </a:r>
                      <a:r>
                        <a:rPr kumimoji="1" lang="ja-JP" altLang="en-US" sz="1600" u="none" dirty="0">
                          <a:solidFill>
                            <a:srgbClr val="FF0000"/>
                          </a:solidFill>
                          <a:latin typeface="Meiryo UI" panose="020B0604030504040204" pitchFamily="50" charset="-128"/>
                          <a:ea typeface="Meiryo UI" panose="020B0604030504040204" pitchFamily="50" charset="-128"/>
                        </a:rPr>
                        <a:t>同じ発明概念による複数の</a:t>
                      </a:r>
                      <a:br>
                        <a:rPr kumimoji="1" lang="en-US" altLang="ja-JP" sz="1600" u="none" dirty="0">
                          <a:solidFill>
                            <a:srgbClr val="FF0000"/>
                          </a:solidFill>
                          <a:latin typeface="Meiryo UI" panose="020B0604030504040204" pitchFamily="50" charset="-128"/>
                          <a:ea typeface="Meiryo UI" panose="020B0604030504040204" pitchFamily="50" charset="-128"/>
                        </a:rPr>
                      </a:br>
                      <a:r>
                        <a:rPr kumimoji="1" lang="ja-JP" altLang="en-US" sz="1600" u="none" dirty="0">
                          <a:solidFill>
                            <a:srgbClr val="FF0000"/>
                          </a:solidFill>
                          <a:latin typeface="Meiryo UI" panose="020B0604030504040204" pitchFamily="50" charset="-128"/>
                          <a:ea typeface="Meiryo UI" panose="020B0604030504040204" pitchFamily="50" charset="-128"/>
                        </a:rPr>
                        <a:t>意匠の実施例</a:t>
                      </a:r>
                      <a:r>
                        <a:rPr kumimoji="1" lang="ja-JP" altLang="en-US" sz="1600" u="none" dirty="0">
                          <a:solidFill>
                            <a:schemeClr val="tx1"/>
                          </a:solidFill>
                          <a:latin typeface="Meiryo UI" panose="020B0604030504040204" pitchFamily="50" charset="-128"/>
                          <a:ea typeface="Meiryo UI" panose="020B0604030504040204" pitchFamily="50" charset="-128"/>
                        </a:rPr>
                        <a:t>である場合。</a:t>
                      </a:r>
                      <a:endParaRPr kumimoji="1" lang="en-US" altLang="ja-JP" sz="1600" u="none" dirty="0">
                        <a:solidFill>
                          <a:schemeClr val="tx1"/>
                        </a:solidFill>
                        <a:latin typeface="Meiryo UI" panose="020B0604030504040204" pitchFamily="50" charset="-128"/>
                        <a:ea typeface="Meiryo UI" panose="020B0604030504040204" pitchFamily="50" charset="-128"/>
                      </a:endParaRPr>
                    </a:p>
                    <a:p>
                      <a:pPr marL="108000" marR="0" lvl="0" indent="-360000" algn="l" defTabSz="844169"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　</a:t>
                      </a:r>
                      <a:r>
                        <a:rPr kumimoji="1" lang="en-US" altLang="ja-JP" sz="1400" u="none" dirty="0">
                          <a:solidFill>
                            <a:schemeClr val="tx1"/>
                          </a:solidFill>
                          <a:latin typeface="Meiryo UI" panose="020B0604030504040204" pitchFamily="50" charset="-128"/>
                          <a:ea typeface="Meiryo UI" panose="020B0604030504040204" pitchFamily="50" charset="-128"/>
                        </a:rPr>
                        <a:t>(</a:t>
                      </a:r>
                      <a:r>
                        <a:rPr kumimoji="1" lang="ja-JP" altLang="en-US" sz="1400" u="none" dirty="0">
                          <a:solidFill>
                            <a:schemeClr val="tx1"/>
                          </a:solidFill>
                          <a:latin typeface="Meiryo UI" panose="020B0604030504040204" pitchFamily="50" charset="-128"/>
                          <a:ea typeface="Meiryo UI" panose="020B0604030504040204" pitchFamily="50" charset="-128"/>
                        </a:rPr>
                        <a:t>発明の単一性</a:t>
                      </a:r>
                      <a:r>
                        <a:rPr kumimoji="1" lang="en-US" altLang="ja-JP" sz="1400" u="none" dirty="0">
                          <a:solidFill>
                            <a:schemeClr val="tx1"/>
                          </a:solidFill>
                          <a:latin typeface="Meiryo UI" panose="020B0604030504040204" pitchFamily="50" charset="-128"/>
                          <a:ea typeface="Meiryo UI" panose="020B0604030504040204" pitchFamily="50" charset="-128"/>
                        </a:rPr>
                        <a:t>)</a:t>
                      </a:r>
                      <a:endParaRPr kumimoji="1" lang="ja-JP" altLang="en-US" sz="1600" u="none" dirty="0">
                        <a:solidFill>
                          <a:schemeClr val="tx1"/>
                        </a:solidFill>
                        <a:latin typeface="Meiryo UI" panose="020B0604030504040204" pitchFamily="50" charset="-128"/>
                        <a:ea typeface="Meiryo UI" panose="020B0604030504040204" pitchFamily="50" charset="-128"/>
                      </a:endParaRPr>
                    </a:p>
                    <a:p>
                      <a:pPr marL="108000" indent="-360000" algn="l"/>
                      <a:endParaRPr kumimoji="1" lang="en-US" altLang="ja-JP" sz="1600" u="none" dirty="0">
                        <a:solidFill>
                          <a:schemeClr val="tx1"/>
                        </a:solidFill>
                        <a:latin typeface="Meiryo UI" panose="020B0604030504040204" pitchFamily="50" charset="-128"/>
                        <a:ea typeface="Meiryo UI" panose="020B0604030504040204" pitchFamily="50" charset="-128"/>
                      </a:endParaRPr>
                    </a:p>
                  </a:txBody>
                  <a:tcPr marL="45720" marR="45720">
                    <a:solidFill>
                      <a:srgbClr val="E9F1F5"/>
                    </a:solidFill>
                  </a:tcPr>
                </a:tc>
                <a:tc>
                  <a:txBody>
                    <a:bodyPr/>
                    <a:lstStyle/>
                    <a:p>
                      <a:pPr marL="108000" marR="0" lvl="0" indent="-360000" algn="l" defTabSz="844169" rtl="0" eaLnBrk="1" fontAlgn="auto" latinLnBrk="0" hangingPunct="1">
                        <a:lnSpc>
                          <a:spcPct val="100000"/>
                        </a:lnSpc>
                        <a:spcBef>
                          <a:spcPts val="0"/>
                        </a:spcBef>
                        <a:spcAft>
                          <a:spcPts val="0"/>
                        </a:spcAft>
                        <a:buClrTx/>
                        <a:buSzTx/>
                        <a:buFontTx/>
                        <a:buNone/>
                        <a:tabLst/>
                        <a:defRPr/>
                      </a:pPr>
                      <a:r>
                        <a:rPr kumimoji="1" lang="ja-JP" altLang="en-US" sz="1600" u="none" dirty="0">
                          <a:solidFill>
                            <a:schemeClr val="tx1"/>
                          </a:solidFill>
                          <a:latin typeface="Meiryo UI" panose="020B0604030504040204" pitchFamily="50" charset="-128"/>
                          <a:ea typeface="Meiryo UI" panose="020B0604030504040204" pitchFamily="50" charset="-128"/>
                        </a:rPr>
                        <a:t>・</a:t>
                      </a:r>
                      <a:r>
                        <a:rPr kumimoji="1" lang="ja-JP" altLang="en-US" sz="1600" u="none" dirty="0">
                          <a:solidFill>
                            <a:srgbClr val="FF0000"/>
                          </a:solidFill>
                          <a:latin typeface="Meiryo UI" panose="020B0604030504040204" pitchFamily="50" charset="-128"/>
                          <a:ea typeface="Meiryo UI" panose="020B0604030504040204" pitchFamily="50" charset="-128"/>
                        </a:rPr>
                        <a:t>ロカルノ分類の</a:t>
                      </a:r>
                      <a:br>
                        <a:rPr kumimoji="1" lang="en-US" altLang="ja-JP" sz="1600" u="none" dirty="0">
                          <a:solidFill>
                            <a:srgbClr val="FF0000"/>
                          </a:solidFill>
                          <a:latin typeface="Meiryo UI" panose="020B0604030504040204" pitchFamily="50" charset="-128"/>
                          <a:ea typeface="Meiryo UI" panose="020B0604030504040204" pitchFamily="50" charset="-128"/>
                        </a:rPr>
                      </a:br>
                      <a:r>
                        <a:rPr kumimoji="1" lang="ja-JP" altLang="en-US" sz="1600" u="none" dirty="0">
                          <a:solidFill>
                            <a:srgbClr val="FF0000"/>
                          </a:solidFill>
                          <a:latin typeface="Meiryo UI" panose="020B0604030504040204" pitchFamily="50" charset="-128"/>
                          <a:ea typeface="Meiryo UI" panose="020B0604030504040204" pitchFamily="50" charset="-128"/>
                        </a:rPr>
                        <a:t>同じクラスに</a:t>
                      </a:r>
                      <a:br>
                        <a:rPr kumimoji="1" lang="en-US" altLang="ja-JP" sz="1600" u="none" dirty="0">
                          <a:solidFill>
                            <a:srgbClr val="FF0000"/>
                          </a:solidFill>
                          <a:latin typeface="Meiryo UI" panose="020B0604030504040204" pitchFamily="50" charset="-128"/>
                          <a:ea typeface="Meiryo UI" panose="020B0604030504040204" pitchFamily="50" charset="-128"/>
                        </a:rPr>
                      </a:br>
                      <a:r>
                        <a:rPr kumimoji="1" lang="ja-JP" altLang="en-US" sz="1600" u="none" dirty="0">
                          <a:solidFill>
                            <a:srgbClr val="FF0000"/>
                          </a:solidFill>
                          <a:latin typeface="Meiryo UI" panose="020B0604030504040204" pitchFamily="50" charset="-128"/>
                          <a:ea typeface="Meiryo UI" panose="020B0604030504040204" pitchFamily="50" charset="-128"/>
                        </a:rPr>
                        <a:t>属する製品</a:t>
                      </a:r>
                      <a:r>
                        <a:rPr kumimoji="1" lang="ja-JP" altLang="en-US" sz="1600" u="none" dirty="0">
                          <a:solidFill>
                            <a:schemeClr val="tx1"/>
                          </a:solidFill>
                          <a:latin typeface="Meiryo UI" panose="020B0604030504040204" pitchFamily="50" charset="-128"/>
                          <a:ea typeface="Meiryo UI" panose="020B0604030504040204" pitchFamily="50" charset="-128"/>
                        </a:rPr>
                        <a:t>に</a:t>
                      </a:r>
                      <a:br>
                        <a:rPr kumimoji="1" lang="en-US" altLang="ja-JP" sz="1600" u="none" dirty="0">
                          <a:solidFill>
                            <a:schemeClr val="tx1"/>
                          </a:solidFill>
                          <a:latin typeface="Meiryo UI" panose="020B0604030504040204" pitchFamily="50" charset="-128"/>
                          <a:ea typeface="Meiryo UI" panose="020B0604030504040204" pitchFamily="50" charset="-128"/>
                        </a:rPr>
                      </a:br>
                      <a:r>
                        <a:rPr kumimoji="1" lang="ja-JP" altLang="en-US" sz="1600" u="none" dirty="0">
                          <a:solidFill>
                            <a:schemeClr val="tx1"/>
                          </a:solidFill>
                          <a:latin typeface="Meiryo UI" panose="020B0604030504040204" pitchFamily="50" charset="-128"/>
                          <a:ea typeface="Meiryo UI" panose="020B0604030504040204" pitchFamily="50" charset="-128"/>
                        </a:rPr>
                        <a:t>ついての意匠の</a:t>
                      </a:r>
                      <a:br>
                        <a:rPr kumimoji="1" lang="en-US" altLang="ja-JP" sz="1600" u="none" dirty="0">
                          <a:solidFill>
                            <a:schemeClr val="tx1"/>
                          </a:solidFill>
                          <a:latin typeface="Meiryo UI" panose="020B0604030504040204" pitchFamily="50" charset="-128"/>
                          <a:ea typeface="Meiryo UI" panose="020B0604030504040204" pitchFamily="50" charset="-128"/>
                        </a:rPr>
                      </a:br>
                      <a:r>
                        <a:rPr kumimoji="1" lang="ja-JP" altLang="en-US" sz="1600" u="none" dirty="0">
                          <a:solidFill>
                            <a:schemeClr val="tx1"/>
                          </a:solidFill>
                          <a:latin typeface="Meiryo UI" panose="020B0604030504040204" pitchFamily="50" charset="-128"/>
                          <a:ea typeface="Meiryo UI" panose="020B0604030504040204" pitchFamily="50" charset="-128"/>
                        </a:rPr>
                        <a:t>場合。</a:t>
                      </a:r>
                      <a:endParaRPr kumimoji="1" lang="en-US" altLang="ja-JP" sz="1600" u="none" dirty="0">
                        <a:solidFill>
                          <a:schemeClr val="tx1"/>
                        </a:solidFill>
                        <a:latin typeface="Meiryo UI" panose="020B0604030504040204" pitchFamily="50" charset="-128"/>
                        <a:ea typeface="Meiryo UI" panose="020B0604030504040204" pitchFamily="50" charset="-128"/>
                      </a:endParaRPr>
                    </a:p>
                    <a:p>
                      <a:pPr marL="108000" marR="0" lvl="0" indent="-360000" algn="l" defTabSz="844169"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（装飾の場合のみは、クラスの統一性の制約はない。）</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108000" marR="0" lvl="0" indent="-360000" algn="l" defTabSz="844169" rtl="0" eaLnBrk="1" fontAlgn="auto" latinLnBrk="0" hangingPunct="1">
                        <a:lnSpc>
                          <a:spcPct val="100000"/>
                        </a:lnSpc>
                        <a:spcBef>
                          <a:spcPts val="0"/>
                        </a:spcBef>
                        <a:spcAft>
                          <a:spcPts val="0"/>
                        </a:spcAft>
                        <a:buClrTx/>
                        <a:buSzTx/>
                        <a:buFontTx/>
                        <a:buNone/>
                        <a:tabLst/>
                        <a:defRPr/>
                      </a:pP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108000" marR="0" lvl="0" indent="-360000" algn="l" defTabSz="844169"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a:t>
                      </a:r>
                      <a:r>
                        <a:rPr kumimoji="1" lang="ja-JP" altLang="en-US" sz="1600" u="none" dirty="0">
                          <a:solidFill>
                            <a:srgbClr val="FF0000"/>
                          </a:solidFill>
                          <a:latin typeface="Meiryo UI" panose="020B0604030504040204" pitchFamily="50" charset="-128"/>
                          <a:ea typeface="Meiryo UI" panose="020B0604030504040204" pitchFamily="50" charset="-128"/>
                        </a:rPr>
                        <a:t>組物</a:t>
                      </a:r>
                      <a:r>
                        <a:rPr kumimoji="1" lang="ja-JP" altLang="en-US" sz="1600" u="none" dirty="0">
                          <a:solidFill>
                            <a:schemeClr val="tx1"/>
                          </a:solidFill>
                          <a:latin typeface="Meiryo UI" panose="020B0604030504040204" pitchFamily="50" charset="-128"/>
                          <a:ea typeface="Meiryo UI" panose="020B0604030504040204" pitchFamily="50" charset="-128"/>
                        </a:rPr>
                        <a:t>の意匠の場合</a:t>
                      </a:r>
                      <a:r>
                        <a:rPr kumimoji="1" lang="ja-JP" altLang="en-US" sz="1400" u="none" dirty="0">
                          <a:solidFill>
                            <a:schemeClr val="tx1"/>
                          </a:solidFill>
                          <a:latin typeface="Meiryo UI" panose="020B0604030504040204" pitchFamily="50" charset="-128"/>
                          <a:ea typeface="Meiryo UI" panose="020B0604030504040204" pitchFamily="50" charset="-128"/>
                        </a:rPr>
                        <a:t>。</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108000" marR="0" lvl="0" indent="-360000" algn="l" defTabSz="844169"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Meiryo UI" panose="020B0604030504040204" pitchFamily="50" charset="-128"/>
                          <a:ea typeface="Meiryo UI" panose="020B0604030504040204" pitchFamily="50" charset="-128"/>
                        </a:rPr>
                        <a:t>（同種類の製品グループとして使用される場合。）</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marL="45720" marR="0">
                    <a:solidFill>
                      <a:srgbClr val="E9F1F5"/>
                    </a:solidFill>
                  </a:tcPr>
                </a:tc>
                <a:tc>
                  <a:txBody>
                    <a:bodyPr/>
                    <a:lstStyle/>
                    <a:p>
                      <a:pPr marL="108000" indent="-360000" algn="l"/>
                      <a:r>
                        <a:rPr kumimoji="1" lang="ja-JP" altLang="en-US" sz="1600" u="none" dirty="0">
                          <a:solidFill>
                            <a:schemeClr val="tx1"/>
                          </a:solidFill>
                          <a:latin typeface="Meiryo UI" panose="020B0604030504040204" pitchFamily="50" charset="-128"/>
                          <a:ea typeface="Meiryo UI" panose="020B0604030504040204" pitchFamily="50" charset="-128"/>
                        </a:rPr>
                        <a:t>・</a:t>
                      </a:r>
                      <a:r>
                        <a:rPr kumimoji="1" lang="ja-JP" altLang="en-US" sz="1600" u="none" dirty="0">
                          <a:solidFill>
                            <a:srgbClr val="FF0000"/>
                          </a:solidFill>
                          <a:latin typeface="Meiryo UI" panose="020B0604030504040204" pitchFamily="50" charset="-128"/>
                          <a:ea typeface="Meiryo UI" panose="020B0604030504040204" pitchFamily="50" charset="-128"/>
                        </a:rPr>
                        <a:t>同一製品における二つ以上の類似意匠</a:t>
                      </a:r>
                      <a:r>
                        <a:rPr kumimoji="1" lang="ja-JP" altLang="en-US" sz="1600" u="none" dirty="0">
                          <a:solidFill>
                            <a:schemeClr val="tx1"/>
                          </a:solidFill>
                          <a:latin typeface="Meiryo UI" panose="020B0604030504040204" pitchFamily="50" charset="-128"/>
                          <a:ea typeface="Meiryo UI" panose="020B0604030504040204" pitchFamily="50" charset="-128"/>
                        </a:rPr>
                        <a:t>の場合。</a:t>
                      </a:r>
                      <a:endParaRPr kumimoji="1" lang="en-US" altLang="ja-JP" sz="1600" u="none" dirty="0">
                        <a:solidFill>
                          <a:schemeClr val="tx1"/>
                        </a:solidFill>
                        <a:latin typeface="Meiryo UI" panose="020B0604030504040204" pitchFamily="50" charset="-128"/>
                        <a:ea typeface="Meiryo UI" panose="020B0604030504040204" pitchFamily="50" charset="-128"/>
                      </a:endParaRPr>
                    </a:p>
                    <a:p>
                      <a:pPr marL="108000" indent="-360000" algn="l"/>
                      <a:r>
                        <a:rPr kumimoji="1" lang="ja-JP" altLang="en-US" sz="1600" u="none" dirty="0">
                          <a:solidFill>
                            <a:schemeClr val="tx1"/>
                          </a:solidFill>
                          <a:latin typeface="Meiryo UI" panose="020B0604030504040204" pitchFamily="50" charset="-128"/>
                          <a:ea typeface="Meiryo UI" panose="020B0604030504040204" pitchFamily="50" charset="-128"/>
                        </a:rPr>
                        <a:t>（</a:t>
                      </a:r>
                      <a:r>
                        <a:rPr kumimoji="1" lang="en-US" altLang="ja-JP" sz="1600" u="none" dirty="0">
                          <a:solidFill>
                            <a:srgbClr val="FF0000"/>
                          </a:solidFill>
                          <a:latin typeface="Meiryo UI" panose="020B0604030504040204" pitchFamily="50" charset="-128"/>
                          <a:ea typeface="Meiryo UI" panose="020B0604030504040204" pitchFamily="50" charset="-128"/>
                        </a:rPr>
                        <a:t>10</a:t>
                      </a:r>
                      <a:r>
                        <a:rPr kumimoji="1" lang="ja-JP" altLang="en-US" sz="1600" u="none" dirty="0">
                          <a:solidFill>
                            <a:srgbClr val="FF0000"/>
                          </a:solidFill>
                          <a:latin typeface="Meiryo UI" panose="020B0604030504040204" pitchFamily="50" charset="-128"/>
                          <a:ea typeface="Meiryo UI" panose="020B0604030504040204" pitchFamily="50" charset="-128"/>
                        </a:rPr>
                        <a:t>意匠まで</a:t>
                      </a:r>
                      <a:r>
                        <a:rPr kumimoji="1" lang="ja-JP" altLang="en-US" sz="1600" u="none" dirty="0">
                          <a:solidFill>
                            <a:schemeClr val="tx1"/>
                          </a:solidFill>
                          <a:latin typeface="Meiryo UI" panose="020B0604030504040204" pitchFamily="50" charset="-128"/>
                          <a:ea typeface="Meiryo UI" panose="020B0604030504040204" pitchFamily="50" charset="-128"/>
                        </a:rPr>
                        <a:t>）</a:t>
                      </a:r>
                      <a:endParaRPr kumimoji="1" lang="en-US" altLang="ja-JP" sz="1600" u="none" dirty="0">
                        <a:solidFill>
                          <a:schemeClr val="tx1"/>
                        </a:solidFill>
                        <a:latin typeface="Meiryo UI" panose="020B0604030504040204" pitchFamily="50" charset="-128"/>
                        <a:ea typeface="Meiryo UI" panose="020B0604030504040204" pitchFamily="50" charset="-128"/>
                      </a:endParaRPr>
                    </a:p>
                    <a:p>
                      <a:pPr marL="108000" indent="-360000" algn="l"/>
                      <a:endParaRPr kumimoji="1" lang="en-US" altLang="ja-JP" sz="1600" u="none" dirty="0">
                        <a:solidFill>
                          <a:schemeClr val="tx1"/>
                        </a:solidFill>
                        <a:latin typeface="Meiryo UI" panose="020B0604030504040204" pitchFamily="50" charset="-128"/>
                        <a:ea typeface="Meiryo UI" panose="020B0604030504040204" pitchFamily="50" charset="-128"/>
                      </a:endParaRPr>
                    </a:p>
                    <a:p>
                      <a:pPr marL="108000" indent="-360000" algn="l"/>
                      <a:r>
                        <a:rPr kumimoji="1" lang="ja-JP" altLang="en-US" sz="1600" u="none" dirty="0">
                          <a:solidFill>
                            <a:schemeClr val="tx1"/>
                          </a:solidFill>
                          <a:latin typeface="Meiryo UI" panose="020B0604030504040204" pitchFamily="50" charset="-128"/>
                          <a:ea typeface="Meiryo UI" panose="020B0604030504040204" pitchFamily="50" charset="-128"/>
                        </a:rPr>
                        <a:t>・</a:t>
                      </a:r>
                      <a:r>
                        <a:rPr kumimoji="1" lang="ja-JP" altLang="en-US" sz="1600" u="none" dirty="0">
                          <a:solidFill>
                            <a:srgbClr val="FF0000"/>
                          </a:solidFill>
                          <a:latin typeface="Meiryo UI" panose="020B0604030504040204" pitchFamily="50" charset="-128"/>
                          <a:ea typeface="Meiryo UI" panose="020B0604030504040204" pitchFamily="50" charset="-128"/>
                        </a:rPr>
                        <a:t>組物</a:t>
                      </a:r>
                      <a:r>
                        <a:rPr kumimoji="1" lang="ja-JP" altLang="en-US" sz="1600" u="none" dirty="0">
                          <a:solidFill>
                            <a:schemeClr val="tx1"/>
                          </a:solidFill>
                          <a:latin typeface="Meiryo UI" panose="020B0604030504040204" pitchFamily="50" charset="-128"/>
                          <a:ea typeface="Meiryo UI" panose="020B0604030504040204" pitchFamily="50" charset="-128"/>
                        </a:rPr>
                        <a:t>の意匠の場合。</a:t>
                      </a:r>
                      <a:br>
                        <a:rPr kumimoji="1" lang="en-US" altLang="ja-JP" sz="1600" u="none" dirty="0">
                          <a:solidFill>
                            <a:schemeClr val="tx1"/>
                          </a:solidFill>
                          <a:latin typeface="Meiryo UI" panose="020B0604030504040204" pitchFamily="50" charset="-128"/>
                          <a:ea typeface="Meiryo UI" panose="020B0604030504040204" pitchFamily="50" charset="-128"/>
                        </a:rPr>
                      </a:br>
                      <a:r>
                        <a:rPr kumimoji="1" lang="ja-JP" altLang="en-US" sz="1400" u="none" dirty="0">
                          <a:solidFill>
                            <a:schemeClr val="tx1"/>
                          </a:solidFill>
                          <a:latin typeface="Meiryo UI" panose="020B0604030504040204" pitchFamily="50" charset="-128"/>
                          <a:ea typeface="Meiryo UI" panose="020B0604030504040204" pitchFamily="50" charset="-128"/>
                        </a:rPr>
                        <a:t>（ロカルノ分類の同じクラスに属し、慣習上同時に</a:t>
                      </a:r>
                      <a:br>
                        <a:rPr kumimoji="1" lang="en-US" altLang="ja-JP" sz="1400" u="none" dirty="0">
                          <a:solidFill>
                            <a:schemeClr val="tx1"/>
                          </a:solidFill>
                          <a:latin typeface="Meiryo UI" panose="020B0604030504040204" pitchFamily="50" charset="-128"/>
                          <a:ea typeface="Meiryo UI" panose="020B0604030504040204" pitchFamily="50" charset="-128"/>
                        </a:rPr>
                      </a:br>
                      <a:r>
                        <a:rPr kumimoji="1" lang="ja-JP" altLang="en-US" sz="1400" u="none" dirty="0">
                          <a:solidFill>
                            <a:schemeClr val="tx1"/>
                          </a:solidFill>
                          <a:latin typeface="Meiryo UI" panose="020B0604030504040204" pitchFamily="50" charset="-128"/>
                          <a:ea typeface="Meiryo UI" panose="020B0604030504040204" pitchFamily="50" charset="-128"/>
                        </a:rPr>
                        <a:t>販売又は使用され、かつ各製品の意匠に同じ設計思想をもつ場合。）</a:t>
                      </a:r>
                      <a:endParaRPr kumimoji="1" lang="en-US" altLang="ja-JP" sz="1200" u="none" dirty="0">
                        <a:solidFill>
                          <a:schemeClr val="tx1"/>
                        </a:solidFill>
                        <a:latin typeface="Meiryo UI" panose="020B0604030504040204" pitchFamily="50" charset="-128"/>
                        <a:ea typeface="Meiryo UI" panose="020B0604030504040204" pitchFamily="50" charset="-128"/>
                      </a:endParaRPr>
                    </a:p>
                  </a:txBody>
                  <a:tcPr marL="45720" marR="0">
                    <a:solidFill>
                      <a:srgbClr val="E9F1F5"/>
                    </a:solidFill>
                  </a:tcPr>
                </a:tc>
                <a:tc>
                  <a:txBody>
                    <a:bodyPr/>
                    <a:lstStyle/>
                    <a:p>
                      <a:pPr marL="108000" indent="-360000" algn="l"/>
                      <a:r>
                        <a:rPr kumimoji="1" lang="ja-JP" altLang="en-US" sz="1600" u="none" dirty="0">
                          <a:solidFill>
                            <a:schemeClr val="tx1"/>
                          </a:solidFill>
                          <a:latin typeface="Meiryo UI" panose="020B0604030504040204" pitchFamily="50" charset="-128"/>
                          <a:ea typeface="Meiryo UI" panose="020B0604030504040204" pitchFamily="50" charset="-128"/>
                        </a:rPr>
                        <a:t>・</a:t>
                      </a:r>
                      <a:r>
                        <a:rPr kumimoji="1" lang="ja-JP" altLang="en-US" sz="1600" u="none" dirty="0">
                          <a:solidFill>
                            <a:srgbClr val="FF0000"/>
                          </a:solidFill>
                          <a:latin typeface="Meiryo UI" panose="020B0604030504040204" pitchFamily="50" charset="-128"/>
                          <a:ea typeface="Meiryo UI" panose="020B0604030504040204" pitchFamily="50" charset="-128"/>
                        </a:rPr>
                        <a:t>ロカルノ分類の</a:t>
                      </a:r>
                      <a:br>
                        <a:rPr kumimoji="1" lang="en-US" altLang="ja-JP" sz="1600" u="none" dirty="0">
                          <a:solidFill>
                            <a:srgbClr val="FF0000"/>
                          </a:solidFill>
                          <a:latin typeface="Meiryo UI" panose="020B0604030504040204" pitchFamily="50" charset="-128"/>
                          <a:ea typeface="Meiryo UI" panose="020B0604030504040204" pitchFamily="50" charset="-128"/>
                        </a:rPr>
                      </a:br>
                      <a:r>
                        <a:rPr kumimoji="1" lang="ja-JP" altLang="en-US" sz="1600" u="none" dirty="0">
                          <a:solidFill>
                            <a:srgbClr val="FF0000"/>
                          </a:solidFill>
                          <a:latin typeface="Meiryo UI" panose="020B0604030504040204" pitchFamily="50" charset="-128"/>
                          <a:ea typeface="Meiryo UI" panose="020B0604030504040204" pitchFamily="50" charset="-128"/>
                        </a:rPr>
                        <a:t>同じクラスに</a:t>
                      </a:r>
                      <a:br>
                        <a:rPr kumimoji="1" lang="en-US" altLang="ja-JP" sz="1600" u="none" dirty="0">
                          <a:solidFill>
                            <a:srgbClr val="FF0000"/>
                          </a:solidFill>
                          <a:latin typeface="Meiryo UI" panose="020B0604030504040204" pitchFamily="50" charset="-128"/>
                          <a:ea typeface="Meiryo UI" panose="020B0604030504040204" pitchFamily="50" charset="-128"/>
                        </a:rPr>
                      </a:br>
                      <a:r>
                        <a:rPr kumimoji="1" lang="ja-JP" altLang="en-US" sz="1600" u="none" dirty="0">
                          <a:solidFill>
                            <a:srgbClr val="FF0000"/>
                          </a:solidFill>
                          <a:latin typeface="Meiryo UI" panose="020B0604030504040204" pitchFamily="50" charset="-128"/>
                          <a:ea typeface="Meiryo UI" panose="020B0604030504040204" pitchFamily="50" charset="-128"/>
                        </a:rPr>
                        <a:t>属する物品</a:t>
                      </a:r>
                      <a:r>
                        <a:rPr kumimoji="1" lang="ja-JP" altLang="en-US" sz="1600" u="none" dirty="0">
                          <a:solidFill>
                            <a:schemeClr val="tx1"/>
                          </a:solidFill>
                          <a:latin typeface="Meiryo UI" panose="020B0604030504040204" pitchFamily="50" charset="-128"/>
                          <a:ea typeface="Meiryo UI" panose="020B0604030504040204" pitchFamily="50" charset="-128"/>
                        </a:rPr>
                        <a:t>に</a:t>
                      </a:r>
                      <a:br>
                        <a:rPr kumimoji="1" lang="en-US" altLang="ja-JP" sz="1600" u="none" dirty="0">
                          <a:solidFill>
                            <a:schemeClr val="tx1"/>
                          </a:solidFill>
                          <a:latin typeface="Meiryo UI" panose="020B0604030504040204" pitchFamily="50" charset="-128"/>
                          <a:ea typeface="Meiryo UI" panose="020B0604030504040204" pitchFamily="50" charset="-128"/>
                        </a:rPr>
                      </a:br>
                      <a:r>
                        <a:rPr kumimoji="1" lang="ja-JP" altLang="en-US" sz="1600" u="none" dirty="0">
                          <a:solidFill>
                            <a:schemeClr val="tx1"/>
                          </a:solidFill>
                          <a:latin typeface="Meiryo UI" panose="020B0604030504040204" pitchFamily="50" charset="-128"/>
                          <a:ea typeface="Meiryo UI" panose="020B0604030504040204" pitchFamily="50" charset="-128"/>
                        </a:rPr>
                        <a:t>ついての意匠の</a:t>
                      </a:r>
                      <a:endParaRPr kumimoji="1" lang="en-US" altLang="ja-JP" sz="1600" u="none" dirty="0">
                        <a:solidFill>
                          <a:schemeClr val="tx1"/>
                        </a:solidFill>
                        <a:latin typeface="Meiryo UI" panose="020B0604030504040204" pitchFamily="50" charset="-128"/>
                        <a:ea typeface="Meiryo UI" panose="020B0604030504040204" pitchFamily="50" charset="-128"/>
                      </a:endParaRPr>
                    </a:p>
                    <a:p>
                      <a:pPr marL="82550" indent="0" algn="l"/>
                      <a:r>
                        <a:rPr kumimoji="1" lang="ja-JP" altLang="en-US" sz="1600" u="none" dirty="0">
                          <a:solidFill>
                            <a:schemeClr val="tx1"/>
                          </a:solidFill>
                          <a:latin typeface="Meiryo UI" panose="020B0604030504040204" pitchFamily="50" charset="-128"/>
                          <a:ea typeface="Meiryo UI" panose="020B0604030504040204" pitchFamily="50" charset="-128"/>
                        </a:rPr>
                        <a:t>場合。</a:t>
                      </a:r>
                      <a:br>
                        <a:rPr kumimoji="1" lang="en-US" altLang="ja-JP" sz="1600" u="none" dirty="0">
                          <a:solidFill>
                            <a:schemeClr val="tx1"/>
                          </a:solidFill>
                          <a:latin typeface="Meiryo UI" panose="020B0604030504040204" pitchFamily="50" charset="-128"/>
                          <a:ea typeface="Meiryo UI" panose="020B0604030504040204" pitchFamily="50" charset="-128"/>
                        </a:rPr>
                      </a:br>
                      <a:r>
                        <a:rPr kumimoji="1" lang="ja-JP" altLang="en-US" sz="1400" u="none" dirty="0">
                          <a:solidFill>
                            <a:schemeClr val="tx1"/>
                          </a:solidFill>
                          <a:latin typeface="Meiryo UI" panose="020B0604030504040204" pitchFamily="50" charset="-128"/>
                          <a:ea typeface="Meiryo UI" panose="020B0604030504040204" pitchFamily="50" charset="-128"/>
                        </a:rPr>
                        <a:t>（</a:t>
                      </a:r>
                      <a:r>
                        <a:rPr kumimoji="1" lang="en-US" altLang="ja-JP" sz="1400" u="none" dirty="0">
                          <a:solidFill>
                            <a:srgbClr val="FF0000"/>
                          </a:solidFill>
                          <a:latin typeface="Meiryo UI" panose="020B0604030504040204" pitchFamily="50" charset="-128"/>
                          <a:ea typeface="Meiryo UI" panose="020B0604030504040204" pitchFamily="50" charset="-128"/>
                        </a:rPr>
                        <a:t>100</a:t>
                      </a:r>
                      <a:r>
                        <a:rPr kumimoji="1" lang="ja-JP" altLang="en-US" sz="1400" u="none" dirty="0">
                          <a:solidFill>
                            <a:srgbClr val="FF0000"/>
                          </a:solidFill>
                          <a:latin typeface="Meiryo UI" panose="020B0604030504040204" pitchFamily="50" charset="-128"/>
                          <a:ea typeface="Meiryo UI" panose="020B0604030504040204" pitchFamily="50" charset="-128"/>
                        </a:rPr>
                        <a:t>意匠まで</a:t>
                      </a:r>
                      <a:r>
                        <a:rPr kumimoji="1" lang="ja-JP" altLang="en-US" sz="1400" u="none" dirty="0">
                          <a:solidFill>
                            <a:schemeClr val="tx1"/>
                          </a:solidFill>
                          <a:latin typeface="Meiryo UI" panose="020B0604030504040204" pitchFamily="50" charset="-128"/>
                          <a:ea typeface="Meiryo UI" panose="020B0604030504040204" pitchFamily="50" charset="-128"/>
                        </a:rPr>
                        <a:t>）</a:t>
                      </a:r>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108000" indent="-360000" algn="l"/>
                      <a:endParaRPr kumimoji="1" lang="en-US" altLang="ja-JP" sz="1400" u="none" dirty="0">
                        <a:solidFill>
                          <a:schemeClr val="tx1"/>
                        </a:solidFill>
                        <a:latin typeface="Meiryo UI" panose="020B0604030504040204" pitchFamily="50" charset="-128"/>
                        <a:ea typeface="Meiryo UI" panose="020B0604030504040204" pitchFamily="50" charset="-128"/>
                      </a:endParaRPr>
                    </a:p>
                    <a:p>
                      <a:pPr marL="108000" indent="-360000" algn="l"/>
                      <a:r>
                        <a:rPr kumimoji="1" lang="ja-JP" altLang="en-US" sz="1600" u="none" dirty="0">
                          <a:solidFill>
                            <a:schemeClr val="tx1"/>
                          </a:solidFill>
                          <a:latin typeface="Meiryo UI" panose="020B0604030504040204" pitchFamily="50" charset="-128"/>
                          <a:ea typeface="Meiryo UI" panose="020B0604030504040204" pitchFamily="50" charset="-128"/>
                        </a:rPr>
                        <a:t>・</a:t>
                      </a:r>
                      <a:r>
                        <a:rPr kumimoji="1" lang="ja-JP" altLang="en-US" sz="1600" u="none" dirty="0">
                          <a:solidFill>
                            <a:srgbClr val="FF0000"/>
                          </a:solidFill>
                          <a:latin typeface="Meiryo UI" panose="020B0604030504040204" pitchFamily="50" charset="-128"/>
                          <a:ea typeface="Meiryo UI" panose="020B0604030504040204" pitchFamily="50" charset="-128"/>
                        </a:rPr>
                        <a:t>組物</a:t>
                      </a:r>
                      <a:r>
                        <a:rPr kumimoji="1" lang="ja-JP" altLang="en-US" sz="1600" u="none" dirty="0">
                          <a:solidFill>
                            <a:schemeClr val="tx1"/>
                          </a:solidFill>
                          <a:latin typeface="Meiryo UI" panose="020B0604030504040204" pitchFamily="50" charset="-128"/>
                          <a:ea typeface="Meiryo UI" panose="020B0604030504040204" pitchFamily="50" charset="-128"/>
                        </a:rPr>
                        <a:t>の意匠の場合。</a:t>
                      </a:r>
                      <a:endParaRPr kumimoji="1" lang="en-US" altLang="ja-JP" sz="1600" u="none" dirty="0">
                        <a:solidFill>
                          <a:schemeClr val="tx1"/>
                        </a:solidFill>
                        <a:latin typeface="Meiryo UI" panose="020B0604030504040204" pitchFamily="50" charset="-128"/>
                        <a:ea typeface="Meiryo UI" panose="020B0604030504040204" pitchFamily="50" charset="-128"/>
                      </a:endParaRPr>
                    </a:p>
                    <a:p>
                      <a:pPr marL="108000" indent="-360000" algn="l"/>
                      <a:r>
                        <a:rPr kumimoji="1" lang="ja-JP" altLang="en-US" sz="1400" u="none" dirty="0">
                          <a:solidFill>
                            <a:schemeClr val="tx1"/>
                          </a:solidFill>
                          <a:latin typeface="Meiryo UI" panose="020B0604030504040204" pitchFamily="50" charset="-128"/>
                          <a:ea typeface="Meiryo UI" panose="020B0604030504040204" pitchFamily="50" charset="-128"/>
                        </a:rPr>
                        <a:t>（同時に使用され、</a:t>
                      </a:r>
                      <a:br>
                        <a:rPr kumimoji="1" lang="en-US" altLang="ja-JP" sz="1400" u="none" dirty="0">
                          <a:solidFill>
                            <a:schemeClr val="tx1"/>
                          </a:solidFill>
                          <a:latin typeface="Meiryo UI" panose="020B0604030504040204" pitchFamily="50" charset="-128"/>
                          <a:ea typeface="Meiryo UI" panose="020B0604030504040204" pitchFamily="50" charset="-128"/>
                        </a:rPr>
                      </a:br>
                      <a:r>
                        <a:rPr kumimoji="1" lang="ja-JP" altLang="en-US" sz="1400" u="none" dirty="0">
                          <a:solidFill>
                            <a:schemeClr val="tx1"/>
                          </a:solidFill>
                          <a:latin typeface="Meiryo UI" panose="020B0604030504040204" pitchFamily="50" charset="-128"/>
                          <a:ea typeface="Meiryo UI" panose="020B0604030504040204" pitchFamily="50" charset="-128"/>
                        </a:rPr>
                        <a:t>全体として統一性</a:t>
                      </a:r>
                      <a:br>
                        <a:rPr kumimoji="1" lang="en-US" altLang="ja-JP" sz="1400" u="none" dirty="0">
                          <a:solidFill>
                            <a:schemeClr val="tx1"/>
                          </a:solidFill>
                          <a:latin typeface="Meiryo UI" panose="020B0604030504040204" pitchFamily="50" charset="-128"/>
                          <a:ea typeface="Meiryo UI" panose="020B0604030504040204" pitchFamily="50" charset="-128"/>
                        </a:rPr>
                      </a:br>
                      <a:r>
                        <a:rPr kumimoji="1" lang="ja-JP" altLang="en-US" sz="1400" u="none" dirty="0">
                          <a:solidFill>
                            <a:schemeClr val="tx1"/>
                          </a:solidFill>
                          <a:latin typeface="Meiryo UI" panose="020B0604030504040204" pitchFamily="50" charset="-128"/>
                          <a:ea typeface="Meiryo UI" panose="020B0604030504040204" pitchFamily="50" charset="-128"/>
                        </a:rPr>
                        <a:t>がある場合、一意</a:t>
                      </a:r>
                      <a:br>
                        <a:rPr kumimoji="1" lang="en-US" altLang="ja-JP" sz="1400" u="none" dirty="0">
                          <a:solidFill>
                            <a:schemeClr val="tx1"/>
                          </a:solidFill>
                          <a:latin typeface="Meiryo UI" panose="020B0604030504040204" pitchFamily="50" charset="-128"/>
                          <a:ea typeface="Meiryo UI" panose="020B0604030504040204" pitchFamily="50" charset="-128"/>
                        </a:rPr>
                      </a:br>
                      <a:r>
                        <a:rPr kumimoji="1" lang="ja-JP" altLang="en-US" sz="1400" u="none" dirty="0">
                          <a:solidFill>
                            <a:schemeClr val="tx1"/>
                          </a:solidFill>
                          <a:latin typeface="Meiryo UI" panose="020B0604030504040204" pitchFamily="50" charset="-128"/>
                          <a:ea typeface="Meiryo UI" panose="020B0604030504040204" pitchFamily="50" charset="-128"/>
                        </a:rPr>
                        <a:t>匠として出願可</a:t>
                      </a:r>
                      <a:br>
                        <a:rPr kumimoji="1" lang="en-US" altLang="ja-JP" sz="1400" u="none" dirty="0">
                          <a:solidFill>
                            <a:schemeClr val="tx1"/>
                          </a:solidFill>
                          <a:latin typeface="Meiryo UI" panose="020B0604030504040204" pitchFamily="50" charset="-128"/>
                          <a:ea typeface="Meiryo UI" panose="020B0604030504040204" pitchFamily="50" charset="-128"/>
                        </a:rPr>
                      </a:br>
                      <a:r>
                        <a:rPr kumimoji="1" lang="ja-JP" altLang="en-US" sz="1400" u="none" dirty="0">
                          <a:solidFill>
                            <a:schemeClr val="tx1"/>
                          </a:solidFill>
                          <a:latin typeface="Meiryo UI" panose="020B0604030504040204" pitchFamily="50" charset="-128"/>
                          <a:ea typeface="Meiryo UI" panose="020B0604030504040204" pitchFamily="50" charset="-128"/>
                        </a:rPr>
                        <a:t>能。）</a:t>
                      </a:r>
                      <a:endParaRPr kumimoji="1" lang="en-US" altLang="ja-JP" sz="1600" u="none" dirty="0">
                        <a:solidFill>
                          <a:schemeClr val="tx1"/>
                        </a:solidFill>
                        <a:latin typeface="Meiryo UI" panose="020B0604030504040204" pitchFamily="50" charset="-128"/>
                        <a:ea typeface="Meiryo UI" panose="020B0604030504040204" pitchFamily="50" charset="-128"/>
                      </a:endParaRPr>
                    </a:p>
                  </a:txBody>
                  <a:tcPr marL="45720" marR="0">
                    <a:solidFill>
                      <a:srgbClr val="E9F1F5"/>
                    </a:solidFill>
                  </a:tcPr>
                </a:tc>
                <a:extLst>
                  <a:ext uri="{0D108BD9-81ED-4DB2-BD59-A6C34878D82A}">
                    <a16:rowId xmlns:a16="http://schemas.microsoft.com/office/drawing/2014/main" val="2262685437"/>
                  </a:ext>
                </a:extLst>
              </a:tr>
              <a:tr h="1510920">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各制度の懸念事項</a:t>
                      </a:r>
                    </a:p>
                  </a:txBody>
                  <a:tcPr marL="45720" marR="45720">
                    <a:solidFill>
                      <a:srgbClr val="D0E3EA"/>
                    </a:solidFill>
                  </a:tcPr>
                </a:tc>
                <a:tc>
                  <a:txBody>
                    <a:bodyPr/>
                    <a:lstStyle/>
                    <a:p>
                      <a:pPr marL="0" marR="0" lvl="0" indent="0" algn="l" defTabSz="844169" rtl="0" eaLnBrk="1" fontAlgn="auto" latinLnBrk="0" hangingPunct="1">
                        <a:lnSpc>
                          <a:spcPct val="100000"/>
                        </a:lnSpc>
                        <a:spcBef>
                          <a:spcPts val="0"/>
                        </a:spcBef>
                        <a:spcAft>
                          <a:spcPts val="0"/>
                        </a:spcAft>
                        <a:buClrTx/>
                        <a:buSzTx/>
                        <a:buFontTx/>
                        <a:buNone/>
                        <a:tabLst/>
                        <a:defRPr/>
                      </a:pPr>
                      <a:r>
                        <a:rPr kumimoji="1" lang="ja-JP" altLang="en-US" sz="1600" u="none" dirty="0">
                          <a:solidFill>
                            <a:schemeClr val="tx1"/>
                          </a:solidFill>
                          <a:latin typeface="Meiryo UI" panose="020B0604030504040204" pitchFamily="50" charset="-128"/>
                          <a:ea typeface="Meiryo UI" panose="020B0604030504040204" pitchFamily="50" charset="-128"/>
                        </a:rPr>
                        <a:t>組物を除き一出願に複数の意匠を含めることができない。</a:t>
                      </a:r>
                      <a:endParaRPr kumimoji="1" lang="en-US" altLang="ja-JP" sz="1600" u="none" dirty="0">
                        <a:solidFill>
                          <a:schemeClr val="tx1"/>
                        </a:solidFill>
                        <a:latin typeface="Meiryo UI" panose="020B0604030504040204" pitchFamily="50" charset="-128"/>
                        <a:ea typeface="Meiryo UI" panose="020B0604030504040204" pitchFamily="50" charset="-128"/>
                      </a:endParaRPr>
                    </a:p>
                  </a:txBody>
                  <a:tcPr marL="45720" marR="45720">
                    <a:solidFill>
                      <a:srgbClr val="E9F1F5"/>
                    </a:solidFill>
                  </a:tcPr>
                </a:tc>
                <a:tc>
                  <a:txBody>
                    <a:bodyPr/>
                    <a:lstStyle/>
                    <a:p>
                      <a:pPr marL="0" indent="0" algn="l"/>
                      <a:r>
                        <a:rPr kumimoji="1" lang="ja-JP" altLang="en-US" sz="1600" u="none" dirty="0">
                          <a:solidFill>
                            <a:schemeClr val="tx1"/>
                          </a:solidFill>
                          <a:latin typeface="Meiryo UI" panose="020B0604030504040204" pitchFamily="50" charset="-128"/>
                          <a:ea typeface="Meiryo UI" panose="020B0604030504040204" pitchFamily="50" charset="-128"/>
                        </a:rPr>
                        <a:t>異なる発明概念の意匠を</a:t>
                      </a:r>
                      <a:r>
                        <a:rPr kumimoji="1" lang="ja-JP" altLang="en-US" sz="1600" u="none" kern="1200" dirty="0">
                          <a:solidFill>
                            <a:schemeClr val="tx1"/>
                          </a:solidFill>
                          <a:latin typeface="Meiryo UI" panose="020B0604030504040204" pitchFamily="50" charset="-128"/>
                          <a:ea typeface="Meiryo UI" panose="020B0604030504040204" pitchFamily="50" charset="-128"/>
                          <a:cs typeface="+mn-cs"/>
                        </a:rPr>
                        <a:t>含める</a:t>
                      </a:r>
                      <a:r>
                        <a:rPr kumimoji="1" lang="ja-JP" altLang="en-US" sz="1600" u="none" dirty="0">
                          <a:solidFill>
                            <a:schemeClr val="tx1"/>
                          </a:solidFill>
                          <a:latin typeface="Meiryo UI" panose="020B0604030504040204" pitchFamily="50" charset="-128"/>
                          <a:ea typeface="Meiryo UI" panose="020B0604030504040204" pitchFamily="50" charset="-128"/>
                        </a:rPr>
                        <a:t>と拒絶理由に該当する。</a:t>
                      </a:r>
                      <a:endParaRPr kumimoji="1" lang="en-US" altLang="ja-JP" sz="1600" u="none" dirty="0">
                        <a:solidFill>
                          <a:schemeClr val="tx1"/>
                        </a:solidFill>
                        <a:latin typeface="Meiryo UI" panose="020B0604030504040204" pitchFamily="50" charset="-128"/>
                        <a:ea typeface="Meiryo UI" panose="020B0604030504040204" pitchFamily="50" charset="-128"/>
                      </a:endParaRPr>
                    </a:p>
                  </a:txBody>
                  <a:tcPr marL="45720" marR="45720">
                    <a:solidFill>
                      <a:srgbClr val="E9F1F5"/>
                    </a:solidFill>
                  </a:tcPr>
                </a:tc>
                <a:tc>
                  <a:txBody>
                    <a:bodyPr/>
                    <a:lstStyle/>
                    <a:p>
                      <a:pPr marL="0" marR="0" lvl="0" indent="0" algn="l" defTabSz="844169" rtl="0" eaLnBrk="1" fontAlgn="auto" latinLnBrk="0" hangingPunct="1">
                        <a:lnSpc>
                          <a:spcPct val="100000"/>
                        </a:lnSpc>
                        <a:spcBef>
                          <a:spcPts val="0"/>
                        </a:spcBef>
                        <a:spcAft>
                          <a:spcPts val="0"/>
                        </a:spcAft>
                        <a:buClrTx/>
                        <a:buSzTx/>
                        <a:buFontTx/>
                        <a:buNone/>
                        <a:tabLst/>
                        <a:defRPr/>
                      </a:pPr>
                      <a:r>
                        <a:rPr kumimoji="1" lang="ja-JP" altLang="en-US" sz="1600" u="none" dirty="0">
                          <a:solidFill>
                            <a:schemeClr val="tx1"/>
                          </a:solidFill>
                          <a:latin typeface="Meiryo UI" panose="020B0604030504040204" pitchFamily="50" charset="-128"/>
                          <a:ea typeface="Meiryo UI" panose="020B0604030504040204" pitchFamily="50" charset="-128"/>
                        </a:rPr>
                        <a:t>ロカルノ分類の他のクラスに属する製品を一出願に含めることができない。</a:t>
                      </a:r>
                      <a:r>
                        <a:rPr kumimoji="1" lang="ja-JP" altLang="en-US" sz="1400" u="none" dirty="0">
                          <a:solidFill>
                            <a:schemeClr val="tx1"/>
                          </a:solidFill>
                          <a:latin typeface="Meiryo UI" panose="020B0604030504040204" pitchFamily="50" charset="-128"/>
                          <a:ea typeface="Meiryo UI" panose="020B0604030504040204" pitchFamily="50" charset="-128"/>
                        </a:rPr>
                        <a:t>（例：自動車と自動車おもちゃ）</a:t>
                      </a:r>
                      <a:endParaRPr kumimoji="1" lang="en-US" altLang="ja-JP" sz="1400" u="none" dirty="0">
                        <a:solidFill>
                          <a:schemeClr val="tx1"/>
                        </a:solidFill>
                        <a:latin typeface="Meiryo UI" panose="020B0604030504040204" pitchFamily="50" charset="-128"/>
                        <a:ea typeface="Meiryo UI" panose="020B0604030504040204" pitchFamily="50" charset="-128"/>
                      </a:endParaRPr>
                    </a:p>
                  </a:txBody>
                  <a:tcPr marL="45720" marR="0">
                    <a:solidFill>
                      <a:srgbClr val="E9F1F5"/>
                    </a:solidFill>
                  </a:tcPr>
                </a:tc>
                <a:tc>
                  <a:txBody>
                    <a:bodyPr/>
                    <a:lstStyle/>
                    <a:p>
                      <a:pPr marL="0" marR="0" lvl="0" indent="0" algn="l" defTabSz="844169" rtl="0" eaLnBrk="1" fontAlgn="auto" latinLnBrk="0" hangingPunct="1">
                        <a:lnSpc>
                          <a:spcPct val="100000"/>
                        </a:lnSpc>
                        <a:spcBef>
                          <a:spcPts val="0"/>
                        </a:spcBef>
                        <a:spcAft>
                          <a:spcPts val="0"/>
                        </a:spcAft>
                        <a:buClrTx/>
                        <a:buSzTx/>
                        <a:buFontTx/>
                        <a:buNone/>
                        <a:tabLst/>
                        <a:defRPr/>
                      </a:pPr>
                      <a:r>
                        <a:rPr kumimoji="1" lang="ja-JP" altLang="en-US" sz="1600" u="none" dirty="0">
                          <a:solidFill>
                            <a:schemeClr val="tx1"/>
                          </a:solidFill>
                          <a:latin typeface="Meiryo UI" panose="020B0604030504040204" pitchFamily="50" charset="-128"/>
                          <a:ea typeface="Meiryo UI" panose="020B0604030504040204" pitchFamily="50" charset="-128"/>
                        </a:rPr>
                        <a:t>異なる製品や類似しない意匠を含めると拒絶理由に該当する。</a:t>
                      </a:r>
                      <a:endParaRPr kumimoji="1" lang="en-US" altLang="ja-JP" sz="1600" u="none" dirty="0">
                        <a:solidFill>
                          <a:schemeClr val="tx1"/>
                        </a:solidFill>
                        <a:latin typeface="Meiryo UI" panose="020B0604030504040204" pitchFamily="50" charset="-128"/>
                        <a:ea typeface="Meiryo UI" panose="020B0604030504040204" pitchFamily="50" charset="-128"/>
                      </a:endParaRPr>
                    </a:p>
                  </a:txBody>
                  <a:tcPr marL="45720" marR="0">
                    <a:solidFill>
                      <a:srgbClr val="E9F1F5"/>
                    </a:solidFill>
                  </a:tcPr>
                </a:tc>
                <a:tc>
                  <a:txBody>
                    <a:bodyPr/>
                    <a:lstStyle/>
                    <a:p>
                      <a:pPr marL="0" marR="0" lvl="0" indent="0" algn="l" defTabSz="844169" rtl="0" eaLnBrk="1" fontAlgn="auto" latinLnBrk="0" hangingPunct="1">
                        <a:lnSpc>
                          <a:spcPct val="100000"/>
                        </a:lnSpc>
                        <a:spcBef>
                          <a:spcPts val="0"/>
                        </a:spcBef>
                        <a:spcAft>
                          <a:spcPts val="0"/>
                        </a:spcAft>
                        <a:buClrTx/>
                        <a:buSzTx/>
                        <a:buFontTx/>
                        <a:buNone/>
                        <a:tabLst/>
                        <a:defRPr/>
                      </a:pPr>
                      <a:r>
                        <a:rPr kumimoji="1" lang="ja-JP" altLang="en-US" sz="1600" u="none" dirty="0">
                          <a:solidFill>
                            <a:schemeClr val="tx1"/>
                          </a:solidFill>
                          <a:latin typeface="Meiryo UI" panose="020B0604030504040204" pitchFamily="50" charset="-128"/>
                          <a:ea typeface="Meiryo UI" panose="020B0604030504040204" pitchFamily="50" charset="-128"/>
                        </a:rPr>
                        <a:t>組物を除きロカルノ分類の他のクラスに属する製品を一出願に含めることができない。</a:t>
                      </a:r>
                      <a:endParaRPr kumimoji="1" lang="en-US" altLang="ja-JP" sz="1600" u="none" dirty="0">
                        <a:solidFill>
                          <a:schemeClr val="tx1"/>
                        </a:solidFill>
                        <a:latin typeface="Meiryo UI" panose="020B0604030504040204" pitchFamily="50" charset="-128"/>
                        <a:ea typeface="Meiryo UI" panose="020B0604030504040204" pitchFamily="50" charset="-128"/>
                      </a:endParaRPr>
                    </a:p>
                    <a:p>
                      <a:pPr marL="0" marR="0" lvl="0" indent="0" algn="l" defTabSz="84416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（例：自動車と自動車おもちゃ）</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45720" marR="0">
                    <a:solidFill>
                      <a:srgbClr val="E9F1F5"/>
                    </a:solidFill>
                  </a:tcPr>
                </a:tc>
                <a:extLst>
                  <a:ext uri="{0D108BD9-81ED-4DB2-BD59-A6C34878D82A}">
                    <a16:rowId xmlns:a16="http://schemas.microsoft.com/office/drawing/2014/main" val="4201575341"/>
                  </a:ext>
                </a:extLst>
              </a:tr>
            </a:tbl>
          </a:graphicData>
        </a:graphic>
      </p:graphicFrame>
    </p:spTree>
    <p:extLst>
      <p:ext uri="{BB962C8B-B14F-4D97-AF65-F5344CB8AC3E}">
        <p14:creationId xmlns:p14="http://schemas.microsoft.com/office/powerpoint/2010/main" val="354262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47"/>
          <p:cNvSpPr/>
          <p:nvPr/>
        </p:nvSpPr>
        <p:spPr>
          <a:xfrm>
            <a:off x="217316" y="3043598"/>
            <a:ext cx="9289479" cy="143274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31</a:t>
            </a:fld>
            <a:endParaRPr kumimoji="1" lang="ja-JP" altLang="en-US"/>
          </a:p>
        </p:txBody>
      </p:sp>
      <p:sp>
        <p:nvSpPr>
          <p:cNvPr id="8" name="テキスト プレースホルダー 7"/>
          <p:cNvSpPr>
            <a:spLocks noGrp="1"/>
          </p:cNvSpPr>
          <p:nvPr>
            <p:ph type="body" sz="quarter" idx="17"/>
          </p:nvPr>
        </p:nvSpPr>
        <p:spPr>
          <a:xfrm>
            <a:off x="200025" y="764704"/>
            <a:ext cx="9505950" cy="515224"/>
          </a:xfrm>
        </p:spPr>
        <p:txBody>
          <a:bodyPr/>
          <a:lstStyle/>
          <a:p>
            <a:r>
              <a:rPr lang="ja-JP" altLang="en-US" sz="2000" dirty="0"/>
              <a:t>複数の意匠についての意匠登録出願を、一の願書で行うことができるようにした。</a:t>
            </a:r>
          </a:p>
        </p:txBody>
      </p:sp>
      <p:sp>
        <p:nvSpPr>
          <p:cNvPr id="34" name="二等辺三角形 33"/>
          <p:cNvSpPr/>
          <p:nvPr/>
        </p:nvSpPr>
        <p:spPr bwMode="auto">
          <a:xfrm rot="10800000">
            <a:off x="4170090" y="4702189"/>
            <a:ext cx="1152128" cy="238978"/>
          </a:xfrm>
          <a:prstGeom prst="triangle">
            <a:avLst>
              <a:gd name="adj" fmla="val 49298"/>
            </a:avLst>
          </a:prstGeom>
          <a:solidFill>
            <a:srgbClr val="000099"/>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532917" y="3575652"/>
            <a:ext cx="2689221"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意匠登録出願は、意匠ごとにしなければならない。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459987" y="5229200"/>
            <a:ext cx="1165937" cy="338554"/>
          </a:xfrm>
          <a:prstGeom prst="rect">
            <a:avLst/>
          </a:prstGeom>
          <a:noFill/>
        </p:spPr>
        <p:txBody>
          <a:bodyPr wrap="square" rtlCol="0">
            <a:spAutoFit/>
          </a:bodyP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改正後</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459987" y="5517232"/>
            <a:ext cx="2764821"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一の願書による複数の意匠の意匠登録出願が可能に。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（１意匠ごとに１つの意匠権を発生させるという原則は維持）</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703593" y="1492656"/>
            <a:ext cx="7201735" cy="830997"/>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改正法第七条</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意匠登録出願は、経済産業省令で</a:t>
            </a:r>
            <a:r>
              <a:rPr lang="ja-JP" altLang="en-US" sz="1600" u="sng" dirty="0">
                <a:latin typeface="Meiryo UI" panose="020B0604030504040204" pitchFamily="50" charset="-128"/>
                <a:ea typeface="Meiryo UI" panose="020B0604030504040204" pitchFamily="50" charset="-128"/>
              </a:rPr>
              <a:t>定める</a:t>
            </a:r>
            <a:r>
              <a:rPr lang="ja-JP" altLang="en-US" sz="1600" u="sng" strike="sngStrike" dirty="0">
                <a:solidFill>
                  <a:srgbClr val="FF0000"/>
                </a:solidFill>
                <a:latin typeface="Meiryo UI" panose="020B0604030504040204" pitchFamily="50" charset="-128"/>
                <a:ea typeface="Meiryo UI" panose="020B0604030504040204" pitchFamily="50" charset="-128"/>
              </a:rPr>
              <a:t>物品の区分</a:t>
            </a:r>
            <a:r>
              <a:rPr lang="ja-JP" altLang="en-US" sz="1600" u="sng" dirty="0">
                <a:solidFill>
                  <a:srgbClr val="FF0000"/>
                </a:solidFill>
                <a:latin typeface="Meiryo UI" panose="020B0604030504040204" pitchFamily="50" charset="-128"/>
                <a:ea typeface="Meiryo UI" panose="020B0604030504040204" pitchFamily="50" charset="-128"/>
              </a:rPr>
              <a:t>ところ</a:t>
            </a:r>
            <a:r>
              <a:rPr lang="ja-JP" altLang="en-US" sz="1600" dirty="0">
                <a:latin typeface="Meiryo UI" panose="020B0604030504040204" pitchFamily="50" charset="-128"/>
                <a:ea typeface="Meiryo UI" panose="020B0604030504040204" pitchFamily="50" charset="-128"/>
              </a:rPr>
              <a:t>により、意匠ごとにしなければならない。</a:t>
            </a:r>
          </a:p>
        </p:txBody>
      </p:sp>
      <p:sp>
        <p:nvSpPr>
          <p:cNvPr id="50" name="メモ 49"/>
          <p:cNvSpPr/>
          <p:nvPr/>
        </p:nvSpPr>
        <p:spPr>
          <a:xfrm>
            <a:off x="3512840" y="3456385"/>
            <a:ext cx="652448" cy="785555"/>
          </a:xfrm>
          <a:prstGeom prst="foldedCorner">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ysClr val="windowText" lastClr="000000"/>
                </a:solidFill>
              </a:rPr>
              <a:t>－－－－－－－－－－－－－－－－－－－－－－－－－－－－－－－－－－－－－－－－－－－－－－－－－－－－－－－－</a:t>
            </a:r>
          </a:p>
        </p:txBody>
      </p:sp>
      <p:grpSp>
        <p:nvGrpSpPr>
          <p:cNvPr id="11" name="グループ化 10"/>
          <p:cNvGrpSpPr/>
          <p:nvPr/>
        </p:nvGrpSpPr>
        <p:grpSpPr>
          <a:xfrm>
            <a:off x="4446592" y="3456385"/>
            <a:ext cx="652448" cy="785555"/>
            <a:chOff x="4446592" y="3456385"/>
            <a:chExt cx="652448" cy="785555"/>
          </a:xfrm>
        </p:grpSpPr>
        <p:pic>
          <p:nvPicPr>
            <p:cNvPr id="10" name="図 9"/>
            <p:cNvPicPr>
              <a:picLocks noChangeAspect="1"/>
            </p:cNvPicPr>
            <p:nvPr/>
          </p:nvPicPr>
          <p:blipFill>
            <a:blip r:embed="rId3"/>
            <a:stretch>
              <a:fillRect/>
            </a:stretch>
          </p:blipFill>
          <p:spPr>
            <a:xfrm>
              <a:off x="4450553" y="3592965"/>
              <a:ext cx="635226" cy="472693"/>
            </a:xfrm>
            <a:prstGeom prst="rect">
              <a:avLst/>
            </a:prstGeom>
          </p:spPr>
        </p:pic>
        <p:sp>
          <p:nvSpPr>
            <p:cNvPr id="51" name="メモ 50"/>
            <p:cNvSpPr/>
            <p:nvPr/>
          </p:nvSpPr>
          <p:spPr>
            <a:xfrm>
              <a:off x="4446592" y="3456385"/>
              <a:ext cx="652448" cy="785555"/>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endParaRPr>
            </a:p>
          </p:txBody>
        </p:sp>
      </p:grpSp>
      <p:sp>
        <p:nvSpPr>
          <p:cNvPr id="52" name="テキスト ボックス 51"/>
          <p:cNvSpPr txBox="1"/>
          <p:nvPr/>
        </p:nvSpPr>
        <p:spPr>
          <a:xfrm>
            <a:off x="4111015" y="3684040"/>
            <a:ext cx="389850" cy="338554"/>
          </a:xfrm>
          <a:prstGeom prst="rect">
            <a:avLst/>
          </a:prstGeom>
          <a:noFill/>
        </p:spPr>
        <p:txBody>
          <a:bodyPr wrap="none" rtlCol="0">
            <a:spAutoFit/>
          </a:bodyPr>
          <a:lstStyle/>
          <a:p>
            <a:r>
              <a:rPr kumimoji="1" lang="ja-JP" altLang="en-US" dirty="0"/>
              <a:t>＋</a:t>
            </a:r>
          </a:p>
        </p:txBody>
      </p:sp>
      <p:sp>
        <p:nvSpPr>
          <p:cNvPr id="53" name="テキスト ボックス 52"/>
          <p:cNvSpPr txBox="1"/>
          <p:nvPr/>
        </p:nvSpPr>
        <p:spPr>
          <a:xfrm>
            <a:off x="3541546" y="3106700"/>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願書</a:t>
            </a:r>
          </a:p>
        </p:txBody>
      </p:sp>
      <p:sp>
        <p:nvSpPr>
          <p:cNvPr id="54" name="テキスト ボックス 53"/>
          <p:cNvSpPr txBox="1"/>
          <p:nvPr/>
        </p:nvSpPr>
        <p:spPr>
          <a:xfrm>
            <a:off x="4475298" y="3108748"/>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図面</a:t>
            </a:r>
          </a:p>
        </p:txBody>
      </p:sp>
      <p:sp>
        <p:nvSpPr>
          <p:cNvPr id="56" name="メモ 55"/>
          <p:cNvSpPr/>
          <p:nvPr/>
        </p:nvSpPr>
        <p:spPr>
          <a:xfrm>
            <a:off x="5601072" y="3418645"/>
            <a:ext cx="652448" cy="785555"/>
          </a:xfrm>
          <a:prstGeom prst="foldedCorner">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ysClr val="windowText" lastClr="000000"/>
                </a:solidFill>
              </a:rPr>
              <a:t>－－－－－－－－－－－－－－－－－－－－－－－－－－－－－－－－－－－－－－－－－－－－－－－－－－－－－－－－</a:t>
            </a:r>
          </a:p>
        </p:txBody>
      </p:sp>
      <p:grpSp>
        <p:nvGrpSpPr>
          <p:cNvPr id="12" name="グループ化 11"/>
          <p:cNvGrpSpPr/>
          <p:nvPr/>
        </p:nvGrpSpPr>
        <p:grpSpPr>
          <a:xfrm>
            <a:off x="8637486" y="3421948"/>
            <a:ext cx="652448" cy="785555"/>
            <a:chOff x="6534824" y="3418645"/>
            <a:chExt cx="652448" cy="785555"/>
          </a:xfrm>
        </p:grpSpPr>
        <p:pic>
          <p:nvPicPr>
            <p:cNvPr id="93" name="図 92"/>
            <p:cNvPicPr>
              <a:picLocks noChangeAspect="1"/>
            </p:cNvPicPr>
            <p:nvPr/>
          </p:nvPicPr>
          <p:blipFill>
            <a:blip r:embed="rId4"/>
            <a:stretch>
              <a:fillRect/>
            </a:stretch>
          </p:blipFill>
          <p:spPr>
            <a:xfrm>
              <a:off x="6534824" y="3602146"/>
              <a:ext cx="652448" cy="418551"/>
            </a:xfrm>
            <a:prstGeom prst="rect">
              <a:avLst/>
            </a:prstGeom>
          </p:spPr>
        </p:pic>
        <p:sp>
          <p:nvSpPr>
            <p:cNvPr id="57" name="メモ 56"/>
            <p:cNvSpPr/>
            <p:nvPr/>
          </p:nvSpPr>
          <p:spPr>
            <a:xfrm>
              <a:off x="6534824" y="3418645"/>
              <a:ext cx="652448" cy="785555"/>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endParaRPr>
            </a:p>
          </p:txBody>
        </p:sp>
      </p:grpSp>
      <p:sp>
        <p:nvSpPr>
          <p:cNvPr id="58" name="テキスト ボックス 57"/>
          <p:cNvSpPr txBox="1"/>
          <p:nvPr/>
        </p:nvSpPr>
        <p:spPr>
          <a:xfrm>
            <a:off x="6199247" y="3646300"/>
            <a:ext cx="389850" cy="338554"/>
          </a:xfrm>
          <a:prstGeom prst="rect">
            <a:avLst/>
          </a:prstGeom>
          <a:noFill/>
        </p:spPr>
        <p:txBody>
          <a:bodyPr wrap="none" rtlCol="0">
            <a:spAutoFit/>
          </a:bodyPr>
          <a:lstStyle/>
          <a:p>
            <a:r>
              <a:rPr kumimoji="1" lang="ja-JP" altLang="en-US" dirty="0"/>
              <a:t>＋</a:t>
            </a:r>
          </a:p>
        </p:txBody>
      </p:sp>
      <p:sp>
        <p:nvSpPr>
          <p:cNvPr id="59" name="テキスト ボックス 58"/>
          <p:cNvSpPr txBox="1"/>
          <p:nvPr/>
        </p:nvSpPr>
        <p:spPr>
          <a:xfrm>
            <a:off x="5629778" y="3068960"/>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願書</a:t>
            </a:r>
          </a:p>
        </p:txBody>
      </p:sp>
      <p:sp>
        <p:nvSpPr>
          <p:cNvPr id="60" name="テキスト ボックス 59"/>
          <p:cNvSpPr txBox="1"/>
          <p:nvPr/>
        </p:nvSpPr>
        <p:spPr>
          <a:xfrm>
            <a:off x="6563530" y="3071008"/>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図面</a:t>
            </a:r>
          </a:p>
        </p:txBody>
      </p:sp>
      <p:sp>
        <p:nvSpPr>
          <p:cNvPr id="68" name="メモ 67"/>
          <p:cNvSpPr/>
          <p:nvPr/>
        </p:nvSpPr>
        <p:spPr>
          <a:xfrm>
            <a:off x="4419931" y="5596765"/>
            <a:ext cx="652448" cy="785555"/>
          </a:xfrm>
          <a:prstGeom prst="foldedCorner">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ysClr val="windowText" lastClr="000000"/>
                </a:solidFill>
              </a:rPr>
              <a:t>－－－－－－－－－－－－－－－－－－－－－－－－－－－－－－－－－－－－－－－－－－－－－－－－－－－－－－－－</a:t>
            </a:r>
          </a:p>
        </p:txBody>
      </p:sp>
      <p:sp>
        <p:nvSpPr>
          <p:cNvPr id="70" name="テキスト ボックス 69"/>
          <p:cNvSpPr txBox="1"/>
          <p:nvPr/>
        </p:nvSpPr>
        <p:spPr>
          <a:xfrm>
            <a:off x="5018106" y="5824420"/>
            <a:ext cx="389850" cy="338554"/>
          </a:xfrm>
          <a:prstGeom prst="rect">
            <a:avLst/>
          </a:prstGeom>
          <a:noFill/>
        </p:spPr>
        <p:txBody>
          <a:bodyPr wrap="none" rtlCol="0">
            <a:spAutoFit/>
          </a:bodyPr>
          <a:lstStyle/>
          <a:p>
            <a:r>
              <a:rPr kumimoji="1" lang="ja-JP" altLang="en-US" dirty="0"/>
              <a:t>＋</a:t>
            </a:r>
          </a:p>
        </p:txBody>
      </p:sp>
      <p:sp>
        <p:nvSpPr>
          <p:cNvPr id="71" name="テキスト ボックス 70"/>
          <p:cNvSpPr txBox="1"/>
          <p:nvPr/>
        </p:nvSpPr>
        <p:spPr>
          <a:xfrm>
            <a:off x="4448637" y="5247080"/>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願書</a:t>
            </a:r>
          </a:p>
        </p:txBody>
      </p:sp>
      <p:sp>
        <p:nvSpPr>
          <p:cNvPr id="72" name="テキスト ボックス 71"/>
          <p:cNvSpPr txBox="1"/>
          <p:nvPr/>
        </p:nvSpPr>
        <p:spPr>
          <a:xfrm>
            <a:off x="5752920" y="5232122"/>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図面</a:t>
            </a:r>
          </a:p>
        </p:txBody>
      </p:sp>
      <p:sp>
        <p:nvSpPr>
          <p:cNvPr id="78" name="角丸四角形 77"/>
          <p:cNvSpPr/>
          <p:nvPr/>
        </p:nvSpPr>
        <p:spPr>
          <a:xfrm>
            <a:off x="221213" y="5116783"/>
            <a:ext cx="9289479" cy="15281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19918" y="3135793"/>
            <a:ext cx="1106006" cy="338554"/>
          </a:xfrm>
          <a:prstGeom prst="rect">
            <a:avLst/>
          </a:prstGeom>
          <a:noFill/>
        </p:spPr>
        <p:txBody>
          <a:bodyPr wrap="square" rtlCol="0">
            <a:spAutoFit/>
          </a:bodyPr>
          <a:lstStyle/>
          <a:p>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改正前</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屈折矢印 5"/>
          <p:cNvSpPr/>
          <p:nvPr/>
        </p:nvSpPr>
        <p:spPr bwMode="auto">
          <a:xfrm rot="5400000">
            <a:off x="3915877" y="1888960"/>
            <a:ext cx="457213" cy="818051"/>
          </a:xfrm>
          <a:prstGeom prst="bentUpArrow">
            <a:avLst>
              <a:gd name="adj1" fmla="val 30714"/>
              <a:gd name="adj2" fmla="val 37857"/>
              <a:gd name="adj3" fmla="val 47856"/>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9" name="正方形/長方形 8"/>
          <p:cNvSpPr/>
          <p:nvPr/>
        </p:nvSpPr>
        <p:spPr>
          <a:xfrm>
            <a:off x="4625147" y="2110925"/>
            <a:ext cx="4881648"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複数の意匠に係る出願を一の願書により行う手続について省令で規定する。</a:t>
            </a:r>
          </a:p>
        </p:txBody>
      </p:sp>
      <p:sp>
        <p:nvSpPr>
          <p:cNvPr id="4" name="タイトル 3"/>
          <p:cNvSpPr>
            <a:spLocks noGrp="1"/>
          </p:cNvSpPr>
          <p:nvPr>
            <p:ph type="title"/>
          </p:nvPr>
        </p:nvSpPr>
        <p:spPr>
          <a:xfrm>
            <a:off x="200472" y="77553"/>
            <a:ext cx="9505503" cy="461665"/>
          </a:xfrm>
        </p:spPr>
        <p:txBody>
          <a:bodyPr/>
          <a:lstStyle/>
          <a:p>
            <a:r>
              <a:rPr lang="ja-JP" altLang="en-US" sz="2400" dirty="0"/>
              <a:t>複数意匠一括出願手続制度の導入</a:t>
            </a:r>
            <a:endParaRPr kumimoji="1" lang="ja-JP" altLang="en-US" dirty="0"/>
          </a:p>
        </p:txBody>
      </p:sp>
      <p:sp>
        <p:nvSpPr>
          <p:cNvPr id="36" name="メモ 35"/>
          <p:cNvSpPr/>
          <p:nvPr/>
        </p:nvSpPr>
        <p:spPr>
          <a:xfrm>
            <a:off x="7675028" y="3418645"/>
            <a:ext cx="652448" cy="785555"/>
          </a:xfrm>
          <a:prstGeom prst="foldedCorner">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ysClr val="windowText" lastClr="000000"/>
                </a:solidFill>
              </a:rPr>
              <a:t>－－－－－－－－－－－－－－－－－－－－－－－－－－－－－－－－－－－－－－－－－－－－－－－－－－－－－－－－</a:t>
            </a:r>
          </a:p>
        </p:txBody>
      </p:sp>
      <p:grpSp>
        <p:nvGrpSpPr>
          <p:cNvPr id="13" name="グループ化 12"/>
          <p:cNvGrpSpPr/>
          <p:nvPr/>
        </p:nvGrpSpPr>
        <p:grpSpPr>
          <a:xfrm>
            <a:off x="6563530" y="3418645"/>
            <a:ext cx="652448" cy="785555"/>
            <a:chOff x="8608780" y="3418645"/>
            <a:chExt cx="652448" cy="785555"/>
          </a:xfrm>
        </p:grpSpPr>
        <p:pic>
          <p:nvPicPr>
            <p:cNvPr id="94" name="図 93"/>
            <p:cNvPicPr>
              <a:picLocks noChangeAspect="1"/>
            </p:cNvPicPr>
            <p:nvPr/>
          </p:nvPicPr>
          <p:blipFill>
            <a:blip r:embed="rId5"/>
            <a:stretch>
              <a:fillRect/>
            </a:stretch>
          </p:blipFill>
          <p:spPr>
            <a:xfrm>
              <a:off x="8637486" y="3602146"/>
              <a:ext cx="596675" cy="419350"/>
            </a:xfrm>
            <a:prstGeom prst="rect">
              <a:avLst/>
            </a:prstGeom>
          </p:spPr>
        </p:pic>
        <p:sp>
          <p:nvSpPr>
            <p:cNvPr id="37" name="メモ 36"/>
            <p:cNvSpPr/>
            <p:nvPr/>
          </p:nvSpPr>
          <p:spPr>
            <a:xfrm>
              <a:off x="8608780" y="3418645"/>
              <a:ext cx="652448" cy="785555"/>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endParaRPr>
            </a:p>
          </p:txBody>
        </p:sp>
      </p:grpSp>
      <p:sp>
        <p:nvSpPr>
          <p:cNvPr id="38" name="テキスト ボックス 37"/>
          <p:cNvSpPr txBox="1"/>
          <p:nvPr/>
        </p:nvSpPr>
        <p:spPr>
          <a:xfrm>
            <a:off x="8273203" y="3646300"/>
            <a:ext cx="389850" cy="338554"/>
          </a:xfrm>
          <a:prstGeom prst="rect">
            <a:avLst/>
          </a:prstGeom>
          <a:noFill/>
        </p:spPr>
        <p:txBody>
          <a:bodyPr wrap="none" rtlCol="0">
            <a:spAutoFit/>
          </a:bodyPr>
          <a:lstStyle/>
          <a:p>
            <a:r>
              <a:rPr kumimoji="1" lang="ja-JP" altLang="en-US" dirty="0"/>
              <a:t>＋</a:t>
            </a:r>
          </a:p>
        </p:txBody>
      </p:sp>
      <p:sp>
        <p:nvSpPr>
          <p:cNvPr id="39" name="テキスト ボックス 38"/>
          <p:cNvSpPr txBox="1"/>
          <p:nvPr/>
        </p:nvSpPr>
        <p:spPr>
          <a:xfrm>
            <a:off x="7703734" y="3068960"/>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願書</a:t>
            </a:r>
          </a:p>
        </p:txBody>
      </p:sp>
      <p:sp>
        <p:nvSpPr>
          <p:cNvPr id="40" name="テキスト ボックス 39"/>
          <p:cNvSpPr txBox="1"/>
          <p:nvPr/>
        </p:nvSpPr>
        <p:spPr>
          <a:xfrm>
            <a:off x="8637486" y="3071008"/>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図面</a:t>
            </a:r>
          </a:p>
        </p:txBody>
      </p:sp>
      <p:grpSp>
        <p:nvGrpSpPr>
          <p:cNvPr id="95" name="グループ化 94"/>
          <p:cNvGrpSpPr/>
          <p:nvPr/>
        </p:nvGrpSpPr>
        <p:grpSpPr>
          <a:xfrm>
            <a:off x="5390051" y="5589389"/>
            <a:ext cx="652448" cy="785555"/>
            <a:chOff x="4446592" y="3456385"/>
            <a:chExt cx="652448" cy="785555"/>
          </a:xfrm>
        </p:grpSpPr>
        <p:pic>
          <p:nvPicPr>
            <p:cNvPr id="96" name="図 95"/>
            <p:cNvPicPr>
              <a:picLocks noChangeAspect="1"/>
            </p:cNvPicPr>
            <p:nvPr/>
          </p:nvPicPr>
          <p:blipFill>
            <a:blip r:embed="rId3"/>
            <a:stretch>
              <a:fillRect/>
            </a:stretch>
          </p:blipFill>
          <p:spPr>
            <a:xfrm>
              <a:off x="4450553" y="3592965"/>
              <a:ext cx="635226" cy="472693"/>
            </a:xfrm>
            <a:prstGeom prst="rect">
              <a:avLst/>
            </a:prstGeom>
          </p:spPr>
        </p:pic>
        <p:sp>
          <p:nvSpPr>
            <p:cNvPr id="97" name="メモ 96"/>
            <p:cNvSpPr/>
            <p:nvPr/>
          </p:nvSpPr>
          <p:spPr>
            <a:xfrm>
              <a:off x="4446592" y="3456385"/>
              <a:ext cx="652448" cy="785555"/>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endParaRPr>
            </a:p>
          </p:txBody>
        </p:sp>
      </p:grpSp>
      <p:grpSp>
        <p:nvGrpSpPr>
          <p:cNvPr id="98" name="グループ化 97"/>
          <p:cNvGrpSpPr/>
          <p:nvPr/>
        </p:nvGrpSpPr>
        <p:grpSpPr>
          <a:xfrm>
            <a:off x="6920751" y="5588024"/>
            <a:ext cx="652448" cy="785555"/>
            <a:chOff x="6534824" y="3418645"/>
            <a:chExt cx="652448" cy="785555"/>
          </a:xfrm>
        </p:grpSpPr>
        <p:pic>
          <p:nvPicPr>
            <p:cNvPr id="99" name="図 98"/>
            <p:cNvPicPr>
              <a:picLocks noChangeAspect="1"/>
            </p:cNvPicPr>
            <p:nvPr/>
          </p:nvPicPr>
          <p:blipFill>
            <a:blip r:embed="rId4"/>
            <a:stretch>
              <a:fillRect/>
            </a:stretch>
          </p:blipFill>
          <p:spPr>
            <a:xfrm>
              <a:off x="6534824" y="3602146"/>
              <a:ext cx="652448" cy="418551"/>
            </a:xfrm>
            <a:prstGeom prst="rect">
              <a:avLst/>
            </a:prstGeom>
          </p:spPr>
        </p:pic>
        <p:sp>
          <p:nvSpPr>
            <p:cNvPr id="100" name="メモ 99"/>
            <p:cNvSpPr/>
            <p:nvPr/>
          </p:nvSpPr>
          <p:spPr>
            <a:xfrm>
              <a:off x="6534824" y="3418645"/>
              <a:ext cx="652448" cy="785555"/>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endParaRPr>
            </a:p>
          </p:txBody>
        </p:sp>
      </p:grpSp>
      <p:grpSp>
        <p:nvGrpSpPr>
          <p:cNvPr id="101" name="グループ化 100"/>
          <p:cNvGrpSpPr/>
          <p:nvPr/>
        </p:nvGrpSpPr>
        <p:grpSpPr>
          <a:xfrm>
            <a:off x="6154027" y="5588024"/>
            <a:ext cx="652448" cy="785555"/>
            <a:chOff x="8608780" y="3418645"/>
            <a:chExt cx="652448" cy="785555"/>
          </a:xfrm>
        </p:grpSpPr>
        <p:pic>
          <p:nvPicPr>
            <p:cNvPr id="102" name="図 101"/>
            <p:cNvPicPr>
              <a:picLocks noChangeAspect="1"/>
            </p:cNvPicPr>
            <p:nvPr/>
          </p:nvPicPr>
          <p:blipFill>
            <a:blip r:embed="rId5"/>
            <a:stretch>
              <a:fillRect/>
            </a:stretch>
          </p:blipFill>
          <p:spPr>
            <a:xfrm>
              <a:off x="8637486" y="3602146"/>
              <a:ext cx="596675" cy="419350"/>
            </a:xfrm>
            <a:prstGeom prst="rect">
              <a:avLst/>
            </a:prstGeom>
          </p:spPr>
        </p:pic>
        <p:sp>
          <p:nvSpPr>
            <p:cNvPr id="103" name="メモ 102"/>
            <p:cNvSpPr/>
            <p:nvPr/>
          </p:nvSpPr>
          <p:spPr>
            <a:xfrm>
              <a:off x="8608780" y="3418645"/>
              <a:ext cx="652448" cy="785555"/>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ysClr val="windowText" lastClr="000000"/>
                </a:solidFill>
              </a:endParaRPr>
            </a:p>
          </p:txBody>
        </p:sp>
      </p:grpSp>
    </p:spTree>
    <p:extLst>
      <p:ext uri="{BB962C8B-B14F-4D97-AF65-F5344CB8AC3E}">
        <p14:creationId xmlns:p14="http://schemas.microsoft.com/office/powerpoint/2010/main" val="348255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32</a:t>
            </a:fld>
            <a:endParaRPr kumimoji="1" lang="ja-JP" altLang="en-US"/>
          </a:p>
        </p:txBody>
      </p:sp>
      <p:sp>
        <p:nvSpPr>
          <p:cNvPr id="8" name="テキスト プレースホルダー 7"/>
          <p:cNvSpPr>
            <a:spLocks noGrp="1"/>
          </p:cNvSpPr>
          <p:nvPr>
            <p:ph type="body" sz="quarter" idx="17"/>
          </p:nvPr>
        </p:nvSpPr>
        <p:spPr>
          <a:xfrm>
            <a:off x="200025" y="764704"/>
            <a:ext cx="9505950" cy="1449216"/>
          </a:xfrm>
        </p:spPr>
        <p:txBody>
          <a:bodyPr/>
          <a:lstStyle/>
          <a:p>
            <a:r>
              <a:rPr lang="ja-JP" altLang="en-US" dirty="0"/>
              <a:t>出願手続後、手続番号が通知され、方式審査が行われる。</a:t>
            </a:r>
          </a:p>
          <a:p>
            <a:r>
              <a:rPr lang="ja-JP" altLang="en-US" dirty="0"/>
              <a:t>方式審査完了等の要件を満たした後、個別の意匠登録出願に出願番号が通知される。</a:t>
            </a:r>
          </a:p>
          <a:p>
            <a:r>
              <a:rPr lang="ja-JP" altLang="en-US" dirty="0"/>
              <a:t>実体審査や意匠登録は、現行制度と同様に個別の意匠登録出願について行う。</a:t>
            </a:r>
          </a:p>
        </p:txBody>
      </p:sp>
      <p:sp>
        <p:nvSpPr>
          <p:cNvPr id="4" name="タイトル 3"/>
          <p:cNvSpPr>
            <a:spLocks noGrp="1"/>
          </p:cNvSpPr>
          <p:nvPr>
            <p:ph type="title"/>
          </p:nvPr>
        </p:nvSpPr>
        <p:spPr>
          <a:xfrm>
            <a:off x="200472" y="77553"/>
            <a:ext cx="9505503" cy="461665"/>
          </a:xfrm>
        </p:spPr>
        <p:txBody>
          <a:bodyPr/>
          <a:lstStyle/>
          <a:p>
            <a:r>
              <a:rPr lang="ja-JP" altLang="en-US" dirty="0"/>
              <a:t>複数意匠一括出願手続のフロー概要</a:t>
            </a:r>
            <a:endParaRPr kumimoji="1" lang="ja-JP" altLang="en-US" dirty="0"/>
          </a:p>
        </p:txBody>
      </p:sp>
      <p:cxnSp>
        <p:nvCxnSpPr>
          <p:cNvPr id="55" name="直線コネクタ 54"/>
          <p:cNvCxnSpPr/>
          <p:nvPr/>
        </p:nvCxnSpPr>
        <p:spPr>
          <a:xfrm>
            <a:off x="4866537" y="2373643"/>
            <a:ext cx="0" cy="33421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663360" y="2451214"/>
            <a:ext cx="360000" cy="3228392"/>
          </a:xfrm>
          <a:prstGeom prst="rect">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latin typeface="メイリオ" panose="020B0604030504040204" pitchFamily="50" charset="-128"/>
                <a:ea typeface="メイリオ" panose="020B0604030504040204" pitchFamily="50" charset="-128"/>
              </a:rPr>
              <a:t>複数意匠一括出願手続</a:t>
            </a:r>
          </a:p>
        </p:txBody>
      </p:sp>
      <p:sp>
        <p:nvSpPr>
          <p:cNvPr id="62" name="正方形/長方形 61"/>
          <p:cNvSpPr/>
          <p:nvPr/>
        </p:nvSpPr>
        <p:spPr>
          <a:xfrm>
            <a:off x="1365746" y="2451215"/>
            <a:ext cx="360000" cy="1311281"/>
          </a:xfrm>
          <a:prstGeom prst="rect">
            <a:avLst/>
          </a:prstGeom>
          <a:solidFill>
            <a:srgbClr val="00368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手続番号通知</a:t>
            </a:r>
          </a:p>
        </p:txBody>
      </p:sp>
      <p:sp>
        <p:nvSpPr>
          <p:cNvPr id="63" name="正方形/長方形 62"/>
          <p:cNvSpPr/>
          <p:nvPr/>
        </p:nvSpPr>
        <p:spPr>
          <a:xfrm>
            <a:off x="3535954" y="2451215"/>
            <a:ext cx="360000" cy="1311281"/>
          </a:xfrm>
          <a:prstGeom prst="rect">
            <a:avLst/>
          </a:prstGeom>
          <a:solidFill>
            <a:srgbClr val="00368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latin typeface="メイリオ" panose="020B0604030504040204" pitchFamily="50" charset="-128"/>
                <a:ea typeface="メイリオ" panose="020B0604030504040204" pitchFamily="50" charset="-128"/>
              </a:rPr>
              <a:t>方式審査</a:t>
            </a:r>
          </a:p>
        </p:txBody>
      </p:sp>
      <p:sp>
        <p:nvSpPr>
          <p:cNvPr id="64" name="正方形/長方形 63"/>
          <p:cNvSpPr/>
          <p:nvPr/>
        </p:nvSpPr>
        <p:spPr>
          <a:xfrm>
            <a:off x="3535954" y="4827479"/>
            <a:ext cx="360000" cy="1512167"/>
          </a:xfrm>
          <a:prstGeom prst="rect">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latin typeface="メイリオ" panose="020B0604030504040204" pitchFamily="50" charset="-128"/>
                <a:ea typeface="メイリオ" panose="020B0604030504040204" pitchFamily="50" charset="-128"/>
              </a:rPr>
              <a:t>手続補正等</a:t>
            </a:r>
          </a:p>
        </p:txBody>
      </p:sp>
      <p:sp>
        <p:nvSpPr>
          <p:cNvPr id="65" name="正方形/長方形 64"/>
          <p:cNvSpPr/>
          <p:nvPr/>
        </p:nvSpPr>
        <p:spPr>
          <a:xfrm>
            <a:off x="4880992" y="2460943"/>
            <a:ext cx="1296144" cy="360000"/>
          </a:xfrm>
          <a:prstGeom prst="rect">
            <a:avLst/>
          </a:prstGeom>
          <a:solidFill>
            <a:srgbClr val="00368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出願番号通知</a:t>
            </a:r>
          </a:p>
        </p:txBody>
      </p:sp>
      <p:sp>
        <p:nvSpPr>
          <p:cNvPr id="66" name="正方形/長方形 65"/>
          <p:cNvSpPr/>
          <p:nvPr/>
        </p:nvSpPr>
        <p:spPr>
          <a:xfrm>
            <a:off x="6465168" y="2460943"/>
            <a:ext cx="1296144" cy="360000"/>
          </a:xfrm>
          <a:prstGeom prst="rect">
            <a:avLst/>
          </a:prstGeom>
          <a:solidFill>
            <a:srgbClr val="00368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実体審査</a:t>
            </a:r>
          </a:p>
        </p:txBody>
      </p:sp>
      <p:sp>
        <p:nvSpPr>
          <p:cNvPr id="67" name="正方形/長方形 66"/>
          <p:cNvSpPr/>
          <p:nvPr/>
        </p:nvSpPr>
        <p:spPr>
          <a:xfrm>
            <a:off x="8049344" y="2460943"/>
            <a:ext cx="1296144" cy="360000"/>
          </a:xfrm>
          <a:prstGeom prst="rect">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登録料納付</a:t>
            </a:r>
          </a:p>
        </p:txBody>
      </p:sp>
      <p:cxnSp>
        <p:nvCxnSpPr>
          <p:cNvPr id="69" name="直線矢印コネクタ 68"/>
          <p:cNvCxnSpPr/>
          <p:nvPr/>
        </p:nvCxnSpPr>
        <p:spPr>
          <a:xfrm>
            <a:off x="1023360" y="2640943"/>
            <a:ext cx="342386" cy="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1725746" y="2640943"/>
            <a:ext cx="1810208" cy="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endCxn id="66" idx="1"/>
          </p:cNvCxnSpPr>
          <p:nvPr/>
        </p:nvCxnSpPr>
        <p:spPr>
          <a:xfrm>
            <a:off x="6177136" y="2640943"/>
            <a:ext cx="288032" cy="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7761312" y="2640943"/>
            <a:ext cx="288032" cy="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3616132" y="3762496"/>
            <a:ext cx="0" cy="1064983"/>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flipH="1" flipV="1">
            <a:off x="3768510" y="3751358"/>
            <a:ext cx="22" cy="107612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4880992" y="3402495"/>
            <a:ext cx="1296144" cy="360000"/>
          </a:xfrm>
          <a:prstGeom prst="rect">
            <a:avLst/>
          </a:prstGeom>
          <a:solidFill>
            <a:srgbClr val="00368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出願番号通知</a:t>
            </a:r>
          </a:p>
        </p:txBody>
      </p:sp>
      <p:sp>
        <p:nvSpPr>
          <p:cNvPr id="80" name="正方形/長方形 79"/>
          <p:cNvSpPr/>
          <p:nvPr/>
        </p:nvSpPr>
        <p:spPr>
          <a:xfrm>
            <a:off x="6465168" y="3402495"/>
            <a:ext cx="1296144" cy="360000"/>
          </a:xfrm>
          <a:prstGeom prst="rect">
            <a:avLst/>
          </a:prstGeom>
          <a:solidFill>
            <a:srgbClr val="00368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実体審査</a:t>
            </a:r>
          </a:p>
        </p:txBody>
      </p:sp>
      <p:sp>
        <p:nvSpPr>
          <p:cNvPr id="81" name="正方形/長方形 80"/>
          <p:cNvSpPr/>
          <p:nvPr/>
        </p:nvSpPr>
        <p:spPr>
          <a:xfrm>
            <a:off x="8049344" y="3402495"/>
            <a:ext cx="1296144" cy="360000"/>
          </a:xfrm>
          <a:prstGeom prst="rect">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登録料納付</a:t>
            </a:r>
          </a:p>
        </p:txBody>
      </p:sp>
      <p:cxnSp>
        <p:nvCxnSpPr>
          <p:cNvPr id="82" name="直線矢印コネクタ 81"/>
          <p:cNvCxnSpPr/>
          <p:nvPr/>
        </p:nvCxnSpPr>
        <p:spPr>
          <a:xfrm>
            <a:off x="6177136" y="3582495"/>
            <a:ext cx="288032" cy="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7761312" y="3582495"/>
            <a:ext cx="288032" cy="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4880992" y="4372016"/>
            <a:ext cx="1296144" cy="360000"/>
          </a:xfrm>
          <a:prstGeom prst="rect">
            <a:avLst/>
          </a:prstGeom>
          <a:solidFill>
            <a:srgbClr val="00368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出願番号通知</a:t>
            </a:r>
          </a:p>
        </p:txBody>
      </p:sp>
      <p:sp>
        <p:nvSpPr>
          <p:cNvPr id="85" name="正方形/長方形 84"/>
          <p:cNvSpPr/>
          <p:nvPr/>
        </p:nvSpPr>
        <p:spPr>
          <a:xfrm>
            <a:off x="6465168" y="4372016"/>
            <a:ext cx="1296144" cy="360000"/>
          </a:xfrm>
          <a:prstGeom prst="rect">
            <a:avLst/>
          </a:prstGeom>
          <a:solidFill>
            <a:srgbClr val="00368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実体審査</a:t>
            </a:r>
          </a:p>
        </p:txBody>
      </p:sp>
      <p:sp>
        <p:nvSpPr>
          <p:cNvPr id="86" name="正方形/長方形 85"/>
          <p:cNvSpPr/>
          <p:nvPr/>
        </p:nvSpPr>
        <p:spPr>
          <a:xfrm>
            <a:off x="8049344" y="4372016"/>
            <a:ext cx="1296144" cy="360000"/>
          </a:xfrm>
          <a:prstGeom prst="rect">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登録料納付</a:t>
            </a:r>
          </a:p>
        </p:txBody>
      </p:sp>
      <p:cxnSp>
        <p:nvCxnSpPr>
          <p:cNvPr id="87" name="直線矢印コネクタ 86"/>
          <p:cNvCxnSpPr>
            <a:endCxn id="85" idx="1"/>
          </p:cNvCxnSpPr>
          <p:nvPr/>
        </p:nvCxnSpPr>
        <p:spPr>
          <a:xfrm>
            <a:off x="6177136" y="4552016"/>
            <a:ext cx="288032" cy="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a:off x="7761312" y="4552016"/>
            <a:ext cx="288032" cy="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9" name="グループ化 88"/>
          <p:cNvGrpSpPr/>
          <p:nvPr/>
        </p:nvGrpSpPr>
        <p:grpSpPr>
          <a:xfrm>
            <a:off x="3895955" y="2640943"/>
            <a:ext cx="980219" cy="1980240"/>
            <a:chOff x="3612741" y="2744904"/>
            <a:chExt cx="980219" cy="1980240"/>
          </a:xfrm>
        </p:grpSpPr>
        <p:cxnSp>
          <p:nvCxnSpPr>
            <p:cNvPr id="90" name="直線矢印コネクタ 89"/>
            <p:cNvCxnSpPr/>
            <p:nvPr/>
          </p:nvCxnSpPr>
          <p:spPr>
            <a:xfrm>
              <a:off x="3612741" y="2744904"/>
              <a:ext cx="980219" cy="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3944888" y="4679280"/>
              <a:ext cx="648072" cy="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a:off x="3944888" y="3686456"/>
              <a:ext cx="648072" cy="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3954747" y="2744904"/>
              <a:ext cx="0" cy="1980240"/>
            </a:xfrm>
            <a:prstGeom prst="line">
              <a:avLst/>
            </a:prstGeom>
            <a:ln w="666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05" name="正方形/長方形 104"/>
          <p:cNvSpPr/>
          <p:nvPr/>
        </p:nvSpPr>
        <p:spPr>
          <a:xfrm>
            <a:off x="6465168" y="5458507"/>
            <a:ext cx="1296144" cy="360000"/>
          </a:xfrm>
          <a:prstGeom prst="rect">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手続補正等</a:t>
            </a:r>
          </a:p>
        </p:txBody>
      </p:sp>
      <p:cxnSp>
        <p:nvCxnSpPr>
          <p:cNvPr id="106" name="直線矢印コネクタ 105"/>
          <p:cNvCxnSpPr/>
          <p:nvPr/>
        </p:nvCxnSpPr>
        <p:spPr>
          <a:xfrm>
            <a:off x="6614302" y="4732017"/>
            <a:ext cx="0" cy="726491"/>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V="1">
            <a:off x="7334382" y="4732017"/>
            <a:ext cx="0" cy="726490"/>
          </a:xfrm>
          <a:prstGeom prst="straightConnector1">
            <a:avLst/>
          </a:prstGeom>
          <a:ln w="666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8" name="図 107"/>
          <p:cNvPicPr>
            <a:picLocks noChangeAspect="1"/>
          </p:cNvPicPr>
          <p:nvPr/>
        </p:nvPicPr>
        <p:blipFill>
          <a:blip r:embed="rId3"/>
          <a:stretch>
            <a:fillRect/>
          </a:stretch>
        </p:blipFill>
        <p:spPr>
          <a:xfrm>
            <a:off x="281674" y="5715779"/>
            <a:ext cx="1998123" cy="505272"/>
          </a:xfrm>
          <a:prstGeom prst="rect">
            <a:avLst/>
          </a:prstGeom>
        </p:spPr>
      </p:pic>
      <p:pic>
        <p:nvPicPr>
          <p:cNvPr id="109" name="図 108"/>
          <p:cNvPicPr>
            <a:picLocks noChangeAspect="1"/>
          </p:cNvPicPr>
          <p:nvPr/>
        </p:nvPicPr>
        <p:blipFill>
          <a:blip r:embed="rId4"/>
          <a:stretch>
            <a:fillRect/>
          </a:stretch>
        </p:blipFill>
        <p:spPr>
          <a:xfrm>
            <a:off x="4949566" y="2880276"/>
            <a:ext cx="879798" cy="434919"/>
          </a:xfrm>
          <a:prstGeom prst="rect">
            <a:avLst/>
          </a:prstGeom>
        </p:spPr>
      </p:pic>
      <p:pic>
        <p:nvPicPr>
          <p:cNvPr id="110" name="図 109"/>
          <p:cNvPicPr>
            <a:picLocks noChangeAspect="1"/>
          </p:cNvPicPr>
          <p:nvPr/>
        </p:nvPicPr>
        <p:blipFill>
          <a:blip r:embed="rId5"/>
          <a:stretch>
            <a:fillRect/>
          </a:stretch>
        </p:blipFill>
        <p:spPr>
          <a:xfrm>
            <a:off x="4955038" y="3849797"/>
            <a:ext cx="884617" cy="429203"/>
          </a:xfrm>
          <a:prstGeom prst="rect">
            <a:avLst/>
          </a:prstGeom>
        </p:spPr>
      </p:pic>
      <p:pic>
        <p:nvPicPr>
          <p:cNvPr id="111" name="図 110"/>
          <p:cNvPicPr>
            <a:picLocks noChangeAspect="1"/>
          </p:cNvPicPr>
          <p:nvPr/>
        </p:nvPicPr>
        <p:blipFill>
          <a:blip r:embed="rId6"/>
          <a:stretch>
            <a:fillRect/>
          </a:stretch>
        </p:blipFill>
        <p:spPr>
          <a:xfrm>
            <a:off x="4944614" y="4816640"/>
            <a:ext cx="895040" cy="434260"/>
          </a:xfrm>
          <a:prstGeom prst="rect">
            <a:avLst/>
          </a:prstGeom>
        </p:spPr>
      </p:pic>
      <p:sp>
        <p:nvSpPr>
          <p:cNvPr id="112" name="テキスト ボックス 111"/>
          <p:cNvSpPr txBox="1"/>
          <p:nvPr/>
        </p:nvSpPr>
        <p:spPr bwMode="gray">
          <a:xfrm>
            <a:off x="1035561" y="4665301"/>
            <a:ext cx="1986174" cy="914400"/>
          </a:xfrm>
          <a:prstGeom prst="rect">
            <a:avLst/>
          </a:prstGeom>
        </p:spPr>
        <p:txBody>
          <a:bodyPr vert="horz" wrap="none" lIns="91440" tIns="45720" rIns="91440" bIns="45720" rtlCol="0">
            <a:noAutofit/>
          </a:bodyPr>
          <a:lstStyle/>
          <a:p>
            <a:pPr marL="171450" indent="-171450">
              <a:lnSpc>
                <a:spcPct val="120000"/>
              </a:lnSpc>
              <a:buFont typeface="Wingdings" panose="05000000000000000000" pitchFamily="2" charset="2"/>
              <a:buChar char="ü"/>
            </a:pPr>
            <a:r>
              <a:rPr kumimoji="1" lang="ja-JP" altLang="en-US" sz="1050" dirty="0">
                <a:latin typeface="メイリオ" panose="020B0604030504040204" pitchFamily="50" charset="-128"/>
                <a:ea typeface="メイリオ" panose="020B0604030504040204" pitchFamily="50" charset="-128"/>
              </a:rPr>
              <a:t>一括可能な出願数上限：</a:t>
            </a:r>
            <a:r>
              <a:rPr kumimoji="1" lang="en-US" altLang="ja-JP" sz="1050" dirty="0">
                <a:latin typeface="メイリオ" panose="020B0604030504040204" pitchFamily="50" charset="-128"/>
                <a:ea typeface="メイリオ" panose="020B0604030504040204" pitchFamily="50" charset="-128"/>
              </a:rPr>
              <a:t>100</a:t>
            </a:r>
          </a:p>
          <a:p>
            <a:pPr marL="171450" indent="-171450">
              <a:lnSpc>
                <a:spcPct val="120000"/>
              </a:lnSpc>
              <a:buFont typeface="Wingdings" panose="05000000000000000000" pitchFamily="2" charset="2"/>
              <a:buChar char="ü"/>
            </a:pPr>
            <a:r>
              <a:rPr kumimoji="1" lang="ja-JP" altLang="en-US" sz="1050" dirty="0">
                <a:latin typeface="メイリオ" panose="020B0604030504040204" pitchFamily="50" charset="-128"/>
                <a:ea typeface="メイリオ" panose="020B0604030504040204" pitchFamily="50" charset="-128"/>
              </a:rPr>
              <a:t>一括可能な意匠の範囲：無制限</a:t>
            </a:r>
            <a:endParaRPr kumimoji="1" lang="en-US" altLang="ja-JP" sz="1050" dirty="0">
              <a:latin typeface="メイリオ" panose="020B0604030504040204" pitchFamily="50" charset="-128"/>
              <a:ea typeface="メイリオ" panose="020B0604030504040204" pitchFamily="50" charset="-128"/>
            </a:endParaRPr>
          </a:p>
          <a:p>
            <a:pPr marL="171450" indent="-171450">
              <a:lnSpc>
                <a:spcPct val="120000"/>
              </a:lnSpc>
              <a:buFont typeface="Wingdings" panose="05000000000000000000" pitchFamily="2" charset="2"/>
              <a:buChar char="ü"/>
            </a:pPr>
            <a:r>
              <a:rPr kumimoji="1" lang="ja-JP" altLang="en-US" sz="1050" dirty="0">
                <a:latin typeface="メイリオ" panose="020B0604030504040204" pitchFamily="50" charset="-128"/>
                <a:ea typeface="メイリオ" panose="020B0604030504040204" pitchFamily="50" charset="-128"/>
              </a:rPr>
              <a:t>出願手数料：</a:t>
            </a:r>
            <a:r>
              <a:rPr kumimoji="1" lang="en-US" altLang="ja-JP" sz="1050" dirty="0">
                <a:latin typeface="メイリオ" panose="020B0604030504040204" pitchFamily="50" charset="-128"/>
                <a:ea typeface="メイリオ" panose="020B0604030504040204" pitchFamily="50" charset="-128"/>
              </a:rPr>
              <a:t>16,000</a:t>
            </a:r>
            <a:r>
              <a:rPr kumimoji="1" lang="ja-JP" altLang="en-US" sz="1050" dirty="0">
                <a:latin typeface="メイリオ" panose="020B0604030504040204" pitchFamily="50" charset="-128"/>
                <a:ea typeface="メイリオ" panose="020B0604030504040204" pitchFamily="50" charset="-128"/>
              </a:rPr>
              <a:t>円</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出願数</a:t>
            </a:r>
            <a:endParaRPr kumimoji="1" lang="en-US" altLang="ja-JP" sz="1050" dirty="0">
              <a:latin typeface="メイリオ" panose="020B0604030504040204" pitchFamily="50" charset="-128"/>
              <a:ea typeface="メイリオ" panose="020B0604030504040204" pitchFamily="50" charset="-128"/>
            </a:endParaRPr>
          </a:p>
          <a:p>
            <a:pPr marL="171450" indent="-171450">
              <a:lnSpc>
                <a:spcPct val="120000"/>
              </a:lnSpc>
              <a:buFont typeface="Wingdings" panose="05000000000000000000" pitchFamily="2" charset="2"/>
              <a:buChar char="ü"/>
            </a:pPr>
            <a:r>
              <a:rPr kumimoji="1" lang="ja-JP" altLang="en-US" sz="1050" dirty="0">
                <a:latin typeface="メイリオ" panose="020B0604030504040204" pitchFamily="50" charset="-128"/>
                <a:ea typeface="メイリオ" panose="020B0604030504040204" pitchFamily="50" charset="-128"/>
              </a:rPr>
              <a:t>オンラインによる手続可</a:t>
            </a:r>
            <a:endParaRPr kumimoji="1" lang="en-US" altLang="ja-JP" sz="1050" dirty="0">
              <a:latin typeface="メイリオ" panose="020B0604030504040204" pitchFamily="50" charset="-128"/>
              <a:ea typeface="メイリオ" panose="020B0604030504040204" pitchFamily="50" charset="-128"/>
            </a:endParaRPr>
          </a:p>
          <a:p>
            <a:pPr marL="171450" indent="-171450">
              <a:lnSpc>
                <a:spcPct val="120000"/>
              </a:lnSpc>
              <a:buFont typeface="Wingdings" panose="05000000000000000000" pitchFamily="2" charset="2"/>
              <a:buChar char="ü"/>
            </a:pPr>
            <a:r>
              <a:rPr kumimoji="1" lang="en-US" altLang="ja-JP" sz="1050" dirty="0">
                <a:latin typeface="メイリオ" panose="020B0604030504040204" pitchFamily="50" charset="-128"/>
                <a:ea typeface="メイリオ" panose="020B0604030504040204" pitchFamily="50" charset="-128"/>
              </a:rPr>
              <a:t>DAS</a:t>
            </a:r>
            <a:r>
              <a:rPr kumimoji="1" lang="ja-JP" altLang="en-US" sz="1050" dirty="0">
                <a:latin typeface="メイリオ" panose="020B0604030504040204" pitchFamily="50" charset="-128"/>
                <a:ea typeface="メイリオ" panose="020B0604030504040204" pitchFamily="50" charset="-128"/>
              </a:rPr>
              <a:t>利用可</a:t>
            </a:r>
            <a:endParaRPr kumimoji="1" lang="en-US" altLang="ja-JP" sz="1050" dirty="0">
              <a:latin typeface="メイリオ" panose="020B0604030504040204" pitchFamily="50" charset="-128"/>
              <a:ea typeface="メイリオ" panose="020B0604030504040204" pitchFamily="50" charset="-128"/>
            </a:endParaRPr>
          </a:p>
        </p:txBody>
      </p:sp>
      <p:sp>
        <p:nvSpPr>
          <p:cNvPr id="113" name="正方形/長方形 112"/>
          <p:cNvSpPr/>
          <p:nvPr/>
        </p:nvSpPr>
        <p:spPr>
          <a:xfrm>
            <a:off x="1436502" y="3995774"/>
            <a:ext cx="1720062" cy="485683"/>
          </a:xfrm>
          <a:prstGeom prst="rect">
            <a:avLst/>
          </a:prstGeom>
          <a:solidFill>
            <a:schemeClr val="accent2">
              <a:lumMod val="60000"/>
              <a:lumOff val="40000"/>
            </a:schemeClr>
          </a:solidFill>
          <a:ln w="2222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証明書の提出</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000" dirty="0">
                <a:latin typeface="メイリオ" panose="020B0604030504040204" pitchFamily="50" charset="-128"/>
                <a:ea typeface="メイリオ" panose="020B0604030504040204" pitchFamily="50" charset="-128"/>
              </a:rPr>
              <a:t>（法定期間内）</a:t>
            </a:r>
            <a:endParaRPr kumimoji="1" lang="en-US" altLang="ja-JP" sz="1400" dirty="0">
              <a:latin typeface="メイリオ" panose="020B0604030504040204" pitchFamily="50" charset="-128"/>
              <a:ea typeface="メイリオ" panose="020B0604030504040204" pitchFamily="50" charset="-128"/>
            </a:endParaRPr>
          </a:p>
        </p:txBody>
      </p:sp>
      <p:cxnSp>
        <p:nvCxnSpPr>
          <p:cNvPr id="114" name="直線矢印コネクタ 113"/>
          <p:cNvCxnSpPr/>
          <p:nvPr/>
        </p:nvCxnSpPr>
        <p:spPr>
          <a:xfrm>
            <a:off x="1025594" y="3946339"/>
            <a:ext cx="24841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bwMode="gray">
          <a:xfrm>
            <a:off x="4327119" y="5722218"/>
            <a:ext cx="1649987" cy="439990"/>
          </a:xfrm>
          <a:prstGeom prst="rect">
            <a:avLst/>
          </a:prstGeom>
        </p:spPr>
        <p:txBody>
          <a:bodyPr vert="horz" wrap="none" lIns="91440" tIns="45720" rIns="91440" bIns="45720" rtlCol="0">
            <a:noAutofit/>
          </a:bodyPr>
          <a:lstStyle/>
          <a:p>
            <a:pPr>
              <a:lnSpc>
                <a:spcPct val="120000"/>
              </a:lnSpc>
            </a:pPr>
            <a:r>
              <a:rPr kumimoji="1" lang="ja-JP" altLang="en-US" sz="1050" dirty="0">
                <a:latin typeface="メイリオ" panose="020B0604030504040204" pitchFamily="50" charset="-128"/>
                <a:ea typeface="メイリオ" panose="020B0604030504040204" pitchFamily="50" charset="-128"/>
              </a:rPr>
              <a:t>複数意匠一括出願手続</a:t>
            </a:r>
            <a:endParaRPr kumimoji="1" lang="en-US" altLang="ja-JP" sz="1050" dirty="0">
              <a:latin typeface="メイリオ" panose="020B0604030504040204" pitchFamily="50" charset="-128"/>
              <a:ea typeface="メイリオ" panose="020B0604030504040204" pitchFamily="50" charset="-128"/>
            </a:endParaRPr>
          </a:p>
          <a:p>
            <a:pPr>
              <a:lnSpc>
                <a:spcPct val="120000"/>
              </a:lnSpc>
            </a:pPr>
            <a:r>
              <a:rPr kumimoji="1" lang="ja-JP" altLang="en-US" sz="1050" dirty="0">
                <a:latin typeface="メイリオ" panose="020B0604030504040204" pitchFamily="50" charset="-128"/>
                <a:ea typeface="メイリオ" panose="020B0604030504040204" pitchFamily="50" charset="-128"/>
              </a:rPr>
              <a:t>の終了</a:t>
            </a:r>
          </a:p>
        </p:txBody>
      </p:sp>
      <p:sp>
        <p:nvSpPr>
          <p:cNvPr id="116" name="テキスト ボックス 115"/>
          <p:cNvSpPr txBox="1"/>
          <p:nvPr/>
        </p:nvSpPr>
        <p:spPr bwMode="gray">
          <a:xfrm>
            <a:off x="4327118" y="6106465"/>
            <a:ext cx="5250552" cy="599517"/>
          </a:xfrm>
          <a:prstGeom prst="rect">
            <a:avLst/>
          </a:prstGeom>
        </p:spPr>
        <p:txBody>
          <a:bodyPr vert="horz" wrap="square" lIns="91440" tIns="45720" rIns="91440" bIns="45720" rtlCol="0">
            <a:noAutofit/>
          </a:bodyPr>
          <a:lstStyle/>
          <a:p>
            <a:pPr>
              <a:lnSpc>
                <a:spcPct val="120000"/>
              </a:lnSpc>
            </a:pP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新規性喪失の例外適用を受けようとする場合は、提出可能期間が経過するまで、優先権を主張する場合は、証明書が提出されるか証明書の提出可能期間が経過するまでは複数意匠一括出願手続は終了しない。</a:t>
            </a:r>
          </a:p>
        </p:txBody>
      </p:sp>
      <p:sp>
        <p:nvSpPr>
          <p:cNvPr id="117" name="正方形/長方形 116"/>
          <p:cNvSpPr/>
          <p:nvPr/>
        </p:nvSpPr>
        <p:spPr>
          <a:xfrm>
            <a:off x="6803260" y="4984912"/>
            <a:ext cx="958052" cy="360000"/>
          </a:xfrm>
          <a:prstGeom prst="rect">
            <a:avLst/>
          </a:prstGeom>
          <a:solidFill>
            <a:srgbClr val="003686"/>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方式審査</a:t>
            </a:r>
          </a:p>
        </p:txBody>
      </p:sp>
      <p:sp>
        <p:nvSpPr>
          <p:cNvPr id="118" name="テキスト ボックス 117"/>
          <p:cNvSpPr txBox="1"/>
          <p:nvPr/>
        </p:nvSpPr>
        <p:spPr bwMode="gray">
          <a:xfrm>
            <a:off x="1699189" y="2723483"/>
            <a:ext cx="1680697" cy="301706"/>
          </a:xfrm>
          <a:prstGeom prst="rect">
            <a:avLst/>
          </a:prstGeom>
        </p:spPr>
        <p:txBody>
          <a:bodyPr vert="horz" wrap="none" lIns="91440" tIns="45720" rIns="91440" bIns="45720" rtlCol="0">
            <a:normAutofit/>
          </a:bodyPr>
          <a:lstStyle/>
          <a:p>
            <a:pPr>
              <a:lnSpc>
                <a:spcPct val="120000"/>
              </a:lnSpc>
            </a:pPr>
            <a:r>
              <a:rPr kumimoji="1" lang="ja-JP" altLang="en-US" sz="900" dirty="0">
                <a:latin typeface="メイリオ" panose="020B0604030504040204" pitchFamily="50" charset="-128"/>
                <a:ea typeface="メイリオ" panose="020B0604030504040204" pitchFamily="50" charset="-128"/>
              </a:rPr>
              <a:t>意願</a:t>
            </a:r>
            <a:r>
              <a:rPr kumimoji="1" lang="en-US" altLang="ja-JP" sz="900" dirty="0">
                <a:latin typeface="メイリオ" panose="020B0604030504040204" pitchFamily="50" charset="-128"/>
                <a:ea typeface="メイリオ" panose="020B0604030504040204" pitchFamily="50" charset="-128"/>
              </a:rPr>
              <a:t>20××</a:t>
            </a:r>
            <a:r>
              <a:rPr kumimoji="1" lang="ja-JP" altLang="en-US" sz="900" dirty="0" err="1">
                <a:latin typeface="メイリオ" panose="020B0604030504040204" pitchFamily="50" charset="-128"/>
                <a:ea typeface="メイリオ" panose="020B0604030504040204" pitchFamily="50" charset="-128"/>
              </a:rPr>
              <a:t>ｰ</a:t>
            </a:r>
            <a:r>
              <a:rPr kumimoji="1" lang="en-US" altLang="ja-JP" sz="900" dirty="0">
                <a:latin typeface="メイリオ" panose="020B0604030504040204" pitchFamily="50" charset="-128"/>
                <a:ea typeface="メイリオ" panose="020B0604030504040204" pitchFamily="50" charset="-128"/>
              </a:rPr>
              <a:t>3×××××</a:t>
            </a:r>
            <a:endParaRPr kumimoji="1" lang="ja-JP" altLang="en-US" sz="900" dirty="0">
              <a:latin typeface="メイリオ" panose="020B0604030504040204" pitchFamily="50" charset="-128"/>
              <a:ea typeface="メイリオ" panose="020B0604030504040204" pitchFamily="50" charset="-128"/>
            </a:endParaRPr>
          </a:p>
        </p:txBody>
      </p:sp>
      <p:sp>
        <p:nvSpPr>
          <p:cNvPr id="119" name="テキスト ボックス 118"/>
          <p:cNvSpPr txBox="1"/>
          <p:nvPr/>
        </p:nvSpPr>
        <p:spPr bwMode="gray">
          <a:xfrm>
            <a:off x="5839655" y="2852234"/>
            <a:ext cx="1680697" cy="301706"/>
          </a:xfrm>
          <a:prstGeom prst="rect">
            <a:avLst/>
          </a:prstGeom>
        </p:spPr>
        <p:txBody>
          <a:bodyPr vert="horz" wrap="none" lIns="91440" tIns="45720" rIns="91440" bIns="45720" rtlCol="0">
            <a:normAutofit/>
          </a:bodyPr>
          <a:lstStyle/>
          <a:p>
            <a:pPr>
              <a:lnSpc>
                <a:spcPct val="120000"/>
              </a:lnSpc>
            </a:pPr>
            <a:r>
              <a:rPr kumimoji="1" lang="ja-JP" altLang="en-US" sz="900" dirty="0">
                <a:latin typeface="メイリオ" panose="020B0604030504040204" pitchFamily="50" charset="-128"/>
                <a:ea typeface="メイリオ" panose="020B0604030504040204" pitchFamily="50" charset="-128"/>
              </a:rPr>
              <a:t>意願</a:t>
            </a:r>
            <a:r>
              <a:rPr kumimoji="1" lang="en-US" altLang="ja-JP" sz="900" dirty="0">
                <a:latin typeface="メイリオ" panose="020B0604030504040204" pitchFamily="50" charset="-128"/>
                <a:ea typeface="メイリオ" panose="020B0604030504040204" pitchFamily="50" charset="-128"/>
              </a:rPr>
              <a:t>20××</a:t>
            </a:r>
            <a:r>
              <a:rPr kumimoji="1" lang="ja-JP" altLang="en-US" sz="900" dirty="0" err="1">
                <a:latin typeface="メイリオ" panose="020B0604030504040204" pitchFamily="50" charset="-128"/>
                <a:ea typeface="メイリオ" panose="020B0604030504040204" pitchFamily="50" charset="-128"/>
              </a:rPr>
              <a:t>ｰ</a:t>
            </a:r>
            <a:r>
              <a:rPr kumimoji="1" lang="en-US" altLang="ja-JP" sz="900" dirty="0">
                <a:latin typeface="メイリオ" panose="020B0604030504040204" pitchFamily="50" charset="-128"/>
                <a:ea typeface="メイリオ" panose="020B0604030504040204" pitchFamily="50" charset="-128"/>
              </a:rPr>
              <a:t>0×××××</a:t>
            </a:r>
            <a:endParaRPr kumimoji="1" lang="ja-JP" altLang="en-US" sz="900" dirty="0">
              <a:latin typeface="メイリオ" panose="020B0604030504040204" pitchFamily="50" charset="-128"/>
              <a:ea typeface="メイリオ" panose="020B0604030504040204" pitchFamily="50" charset="-128"/>
            </a:endParaRPr>
          </a:p>
        </p:txBody>
      </p:sp>
      <p:sp>
        <p:nvSpPr>
          <p:cNvPr id="120" name="テキスト ボックス 119"/>
          <p:cNvSpPr txBox="1"/>
          <p:nvPr/>
        </p:nvSpPr>
        <p:spPr bwMode="gray">
          <a:xfrm>
            <a:off x="5837122" y="3841711"/>
            <a:ext cx="1680697" cy="301706"/>
          </a:xfrm>
          <a:prstGeom prst="rect">
            <a:avLst/>
          </a:prstGeom>
        </p:spPr>
        <p:txBody>
          <a:bodyPr vert="horz" wrap="none" lIns="91440" tIns="45720" rIns="91440" bIns="45720" rtlCol="0">
            <a:normAutofit/>
          </a:bodyPr>
          <a:lstStyle/>
          <a:p>
            <a:pPr>
              <a:lnSpc>
                <a:spcPct val="120000"/>
              </a:lnSpc>
            </a:pPr>
            <a:r>
              <a:rPr kumimoji="1" lang="ja-JP" altLang="en-US" sz="900" dirty="0">
                <a:latin typeface="メイリオ" panose="020B0604030504040204" pitchFamily="50" charset="-128"/>
                <a:ea typeface="メイリオ" panose="020B0604030504040204" pitchFamily="50" charset="-128"/>
              </a:rPr>
              <a:t>意願</a:t>
            </a:r>
            <a:r>
              <a:rPr kumimoji="1" lang="en-US" altLang="ja-JP" sz="900" dirty="0">
                <a:latin typeface="メイリオ" panose="020B0604030504040204" pitchFamily="50" charset="-128"/>
                <a:ea typeface="メイリオ" panose="020B0604030504040204" pitchFamily="50" charset="-128"/>
              </a:rPr>
              <a:t>20××</a:t>
            </a:r>
            <a:r>
              <a:rPr kumimoji="1" lang="ja-JP" altLang="en-US" sz="900" dirty="0" err="1">
                <a:latin typeface="メイリオ" panose="020B0604030504040204" pitchFamily="50" charset="-128"/>
                <a:ea typeface="メイリオ" panose="020B0604030504040204" pitchFamily="50" charset="-128"/>
              </a:rPr>
              <a:t>ｰ</a:t>
            </a:r>
            <a:r>
              <a:rPr kumimoji="1" lang="en-US" altLang="ja-JP" sz="900" dirty="0">
                <a:latin typeface="メイリオ" panose="020B0604030504040204" pitchFamily="50" charset="-128"/>
                <a:ea typeface="メイリオ" panose="020B0604030504040204" pitchFamily="50" charset="-128"/>
              </a:rPr>
              <a:t>0××××</a:t>
            </a:r>
            <a:r>
              <a:rPr kumimoji="1" lang="ja-JP" altLang="en-US" sz="900" dirty="0">
                <a:latin typeface="メイリオ" panose="020B0604030504040204" pitchFamily="50" charset="-128"/>
                <a:ea typeface="メイリオ" panose="020B0604030504040204" pitchFamily="50" charset="-128"/>
              </a:rPr>
              <a:t>△</a:t>
            </a:r>
          </a:p>
        </p:txBody>
      </p:sp>
      <p:sp>
        <p:nvSpPr>
          <p:cNvPr id="121" name="テキスト ボックス 120"/>
          <p:cNvSpPr txBox="1"/>
          <p:nvPr/>
        </p:nvSpPr>
        <p:spPr bwMode="gray">
          <a:xfrm>
            <a:off x="4999306" y="5225889"/>
            <a:ext cx="1680697" cy="301706"/>
          </a:xfrm>
          <a:prstGeom prst="rect">
            <a:avLst/>
          </a:prstGeom>
        </p:spPr>
        <p:txBody>
          <a:bodyPr vert="horz" wrap="none" lIns="91440" tIns="45720" rIns="91440" bIns="45720" rtlCol="0">
            <a:normAutofit/>
          </a:bodyPr>
          <a:lstStyle/>
          <a:p>
            <a:pPr>
              <a:lnSpc>
                <a:spcPct val="120000"/>
              </a:lnSpc>
            </a:pPr>
            <a:r>
              <a:rPr kumimoji="1" lang="ja-JP" altLang="en-US" sz="900" dirty="0">
                <a:latin typeface="メイリオ" panose="020B0604030504040204" pitchFamily="50" charset="-128"/>
                <a:ea typeface="メイリオ" panose="020B0604030504040204" pitchFamily="50" charset="-128"/>
              </a:rPr>
              <a:t>意願</a:t>
            </a:r>
            <a:r>
              <a:rPr kumimoji="1" lang="en-US" altLang="ja-JP" sz="900" dirty="0">
                <a:latin typeface="メイリオ" panose="020B0604030504040204" pitchFamily="50" charset="-128"/>
                <a:ea typeface="メイリオ" panose="020B0604030504040204" pitchFamily="50" charset="-128"/>
              </a:rPr>
              <a:t>20××</a:t>
            </a:r>
            <a:r>
              <a:rPr kumimoji="1" lang="ja-JP" altLang="en-US" sz="900" dirty="0" err="1">
                <a:latin typeface="メイリオ" panose="020B0604030504040204" pitchFamily="50" charset="-128"/>
                <a:ea typeface="メイリオ" panose="020B0604030504040204" pitchFamily="50" charset="-128"/>
              </a:rPr>
              <a:t>ｰ</a:t>
            </a:r>
            <a:r>
              <a:rPr kumimoji="1" lang="en-US" altLang="ja-JP" sz="900" dirty="0">
                <a:latin typeface="メイリオ" panose="020B0604030504040204" pitchFamily="50" charset="-128"/>
                <a:ea typeface="メイリオ" panose="020B0604030504040204" pitchFamily="50" charset="-128"/>
              </a:rPr>
              <a:t>0××××</a:t>
            </a:r>
            <a:r>
              <a:rPr kumimoji="1" lang="ja-JP" altLang="en-US" sz="9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910510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33</a:t>
            </a:fld>
            <a:endParaRPr kumimoji="1" lang="ja-JP" altLang="en-US"/>
          </a:p>
        </p:txBody>
      </p:sp>
      <p:sp>
        <p:nvSpPr>
          <p:cNvPr id="5" name="タイトル 1"/>
          <p:cNvSpPr txBox="1">
            <a:spLocks/>
          </p:cNvSpPr>
          <p:nvPr/>
        </p:nvSpPr>
        <p:spPr>
          <a:xfrm>
            <a:off x="1208584" y="3068960"/>
            <a:ext cx="7776864" cy="92333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5400" dirty="0">
                <a:latin typeface="メイリオ" panose="020B0604030504040204" pitchFamily="50" charset="-128"/>
                <a:ea typeface="メイリオ" panose="020B0604030504040204" pitchFamily="50" charset="-128"/>
                <a:cs typeface="メイリオ" panose="020B0604030504040204" pitchFamily="50" charset="-128"/>
              </a:rPr>
              <a:t>物品区分の扱いの見直し</a:t>
            </a:r>
            <a:endParaRPr lang="en-US" altLang="ja-JP" sz="5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72116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34</a:t>
            </a:fld>
            <a:endParaRPr kumimoji="1" lang="ja-JP" altLang="en-US"/>
          </a:p>
        </p:txBody>
      </p:sp>
      <p:sp>
        <p:nvSpPr>
          <p:cNvPr id="3" name="タイトル 2"/>
          <p:cNvSpPr>
            <a:spLocks noGrp="1"/>
          </p:cNvSpPr>
          <p:nvPr>
            <p:ph type="title"/>
          </p:nvPr>
        </p:nvSpPr>
        <p:spPr>
          <a:xfrm>
            <a:off x="200024" y="107709"/>
            <a:ext cx="9505503" cy="461665"/>
          </a:xfrm>
        </p:spPr>
        <p:txBody>
          <a:bodyPr/>
          <a:lstStyle/>
          <a:p>
            <a:r>
              <a:rPr lang="ja-JP" altLang="en-US" sz="2400" dirty="0"/>
              <a:t>物品区分表</a:t>
            </a:r>
            <a:endParaRPr kumimoji="1" lang="ja-JP" altLang="en-US" sz="2400" dirty="0"/>
          </a:p>
        </p:txBody>
      </p:sp>
      <p:sp>
        <p:nvSpPr>
          <p:cNvPr id="81" name="テキスト プレースホルダー 7"/>
          <p:cNvSpPr>
            <a:spLocks noGrp="1"/>
          </p:cNvSpPr>
          <p:nvPr>
            <p:ph type="body" sz="quarter" idx="17"/>
          </p:nvPr>
        </p:nvSpPr>
        <p:spPr>
          <a:xfrm>
            <a:off x="200024" y="836711"/>
            <a:ext cx="9505503" cy="1474864"/>
          </a:xfrm>
        </p:spPr>
        <p:txBody>
          <a:bodyPr/>
          <a:lstStyle/>
          <a:p>
            <a:pPr marL="506413">
              <a:spcBef>
                <a:spcPts val="100"/>
              </a:spcBef>
              <a:spcAft>
                <a:spcPts val="100"/>
              </a:spcAft>
            </a:pPr>
            <a:r>
              <a:rPr lang="ja-JP" altLang="en-US" dirty="0">
                <a:solidFill>
                  <a:prstClr val="black"/>
                </a:solidFill>
              </a:rPr>
              <a:t>意匠登録出願は、</a:t>
            </a:r>
            <a:r>
              <a:rPr lang="ja-JP" altLang="en-US" b="1" dirty="0">
                <a:solidFill>
                  <a:srgbClr val="FF0000"/>
                </a:solidFill>
              </a:rPr>
              <a:t>経済産業省令で定める区分により意匠ごと</a:t>
            </a:r>
            <a:r>
              <a:rPr lang="ja-JP" altLang="en-US" dirty="0">
                <a:solidFill>
                  <a:prstClr val="black"/>
                </a:solidFill>
              </a:rPr>
              <a:t>にしなければならず、その詳細は意匠法施行規則別表第一（物品区分表）に規定されていた。</a:t>
            </a:r>
            <a:endParaRPr lang="en-US" altLang="ja-JP" dirty="0">
              <a:solidFill>
                <a:prstClr val="black"/>
              </a:solidFill>
            </a:endParaRPr>
          </a:p>
          <a:p>
            <a:pPr marL="506413">
              <a:spcBef>
                <a:spcPts val="100"/>
              </a:spcBef>
              <a:spcAft>
                <a:spcPts val="100"/>
              </a:spcAft>
            </a:pPr>
            <a:r>
              <a:rPr lang="ja-JP" altLang="en-US" dirty="0">
                <a:solidFill>
                  <a:prstClr val="black"/>
                </a:solidFill>
              </a:rPr>
              <a:t>しかし、近年は多様な新製品が市場に流通しており、随時の省令改正による物品区分表の更新では</a:t>
            </a:r>
            <a:r>
              <a:rPr lang="ja-JP" altLang="en-US" b="1" dirty="0">
                <a:solidFill>
                  <a:srgbClr val="FF0000"/>
                </a:solidFill>
              </a:rPr>
              <a:t>機動的に対応することが困難</a:t>
            </a:r>
            <a:r>
              <a:rPr lang="ja-JP" altLang="en-US" dirty="0"/>
              <a:t>となっていた</a:t>
            </a:r>
            <a:r>
              <a:rPr lang="ja-JP" altLang="en-US" dirty="0">
                <a:solidFill>
                  <a:prstClr val="black"/>
                </a:solidFill>
              </a:rPr>
              <a:t>。</a:t>
            </a:r>
          </a:p>
        </p:txBody>
      </p:sp>
      <p:sp>
        <p:nvSpPr>
          <p:cNvPr id="15" name="テキスト ボックス 34"/>
          <p:cNvSpPr txBox="1">
            <a:spLocks noChangeArrowheads="1"/>
          </p:cNvSpPr>
          <p:nvPr/>
        </p:nvSpPr>
        <p:spPr bwMode="auto">
          <a:xfrm>
            <a:off x="3145615" y="3460750"/>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6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6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6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6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6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6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r>
              <a:rPr lang="ja-JP" altLang="en-US" sz="2000" b="1">
                <a:solidFill>
                  <a:schemeClr val="bg1"/>
                </a:solidFill>
                <a:latin typeface="Meiryo UI" panose="020B0604030504040204" pitchFamily="50" charset="-128"/>
                <a:ea typeface="Meiryo UI" panose="020B0604030504040204" pitchFamily="50" charset="-128"/>
              </a:rPr>
              <a:t>意匠の定義</a:t>
            </a:r>
            <a:endParaRPr lang="en-US" altLang="ja-JP" sz="2000" b="1">
              <a:solidFill>
                <a:schemeClr val="bg1"/>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3"/>
          <a:stretch>
            <a:fillRect/>
          </a:stretch>
        </p:blipFill>
        <p:spPr>
          <a:xfrm>
            <a:off x="2626196" y="2996952"/>
            <a:ext cx="4991100" cy="2924175"/>
          </a:xfrm>
          <a:prstGeom prst="rect">
            <a:avLst/>
          </a:prstGeom>
        </p:spPr>
      </p:pic>
      <p:sp>
        <p:nvSpPr>
          <p:cNvPr id="17" name="テキスト ボックス 16"/>
          <p:cNvSpPr txBox="1"/>
          <p:nvPr/>
        </p:nvSpPr>
        <p:spPr>
          <a:xfrm>
            <a:off x="3078618" y="6023671"/>
            <a:ext cx="4464496"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「意匠に係る物品の区分」が記載された</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意匠法施行規則</a:t>
            </a:r>
            <a:r>
              <a:rPr lang="zh-TW" altLang="en-US" sz="1600" dirty="0">
                <a:latin typeface="Meiryo UI" panose="020B0604030504040204" pitchFamily="50" charset="-128"/>
                <a:ea typeface="Meiryo UI" panose="020B0604030504040204" pitchFamily="50" charset="-128"/>
              </a:rPr>
              <a:t>別表第一（</a:t>
            </a:r>
            <a:r>
              <a:rPr lang="en-US" altLang="ja-JP" sz="1600" dirty="0">
                <a:latin typeface="Meiryo UI" panose="020B0604030504040204" pitchFamily="50" charset="-128"/>
                <a:ea typeface="Meiryo UI" panose="020B0604030504040204" pitchFamily="50" charset="-128"/>
              </a:rPr>
              <a:t>7</a:t>
            </a:r>
            <a:r>
              <a:rPr lang="zh-TW" altLang="en-US" sz="1600" dirty="0">
                <a:latin typeface="Meiryo UI" panose="020B0604030504040204" pitchFamily="50" charset="-128"/>
                <a:ea typeface="Meiryo UI" panose="020B0604030504040204" pitchFamily="50" charset="-128"/>
              </a:rPr>
              <a:t>条関係）</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抜粋</a:t>
            </a:r>
            <a:r>
              <a:rPr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5" name="正方形/長方形 4"/>
          <p:cNvSpPr/>
          <p:nvPr/>
        </p:nvSpPr>
        <p:spPr>
          <a:xfrm>
            <a:off x="377705" y="2345516"/>
            <a:ext cx="9345426" cy="5847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物品区分表は、登録が認められる物品の粒度の目安を示すことにより、出願及び審査を円滑化し、先行意匠調査等の審査の便宜のために設けられた。</a:t>
            </a:r>
          </a:p>
        </p:txBody>
      </p:sp>
    </p:spTree>
    <p:extLst>
      <p:ext uri="{BB962C8B-B14F-4D97-AF65-F5344CB8AC3E}">
        <p14:creationId xmlns:p14="http://schemas.microsoft.com/office/powerpoint/2010/main" val="2646101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35</a:t>
            </a:fld>
            <a:endParaRPr kumimoji="1" lang="ja-JP" altLang="en-US"/>
          </a:p>
        </p:txBody>
      </p:sp>
      <p:sp>
        <p:nvSpPr>
          <p:cNvPr id="3" name="タイトル 2"/>
          <p:cNvSpPr>
            <a:spLocks noGrp="1"/>
          </p:cNvSpPr>
          <p:nvPr>
            <p:ph type="title"/>
          </p:nvPr>
        </p:nvSpPr>
        <p:spPr>
          <a:xfrm>
            <a:off x="200024" y="107709"/>
            <a:ext cx="9505503" cy="461665"/>
          </a:xfrm>
        </p:spPr>
        <p:txBody>
          <a:bodyPr/>
          <a:lstStyle/>
          <a:p>
            <a:r>
              <a:rPr lang="ja-JP" altLang="en-US" sz="2400" dirty="0"/>
              <a:t>物品区分の扱いの見直し</a:t>
            </a:r>
            <a:endParaRPr kumimoji="1" lang="ja-JP" altLang="en-US" sz="2400" dirty="0"/>
          </a:p>
        </p:txBody>
      </p:sp>
      <p:sp>
        <p:nvSpPr>
          <p:cNvPr id="81" name="テキスト プレースホルダー 7"/>
          <p:cNvSpPr>
            <a:spLocks noGrp="1"/>
          </p:cNvSpPr>
          <p:nvPr>
            <p:ph type="body" sz="quarter" idx="17"/>
          </p:nvPr>
        </p:nvSpPr>
        <p:spPr>
          <a:xfrm>
            <a:off x="200024" y="836711"/>
            <a:ext cx="9505503" cy="833663"/>
          </a:xfrm>
        </p:spPr>
        <p:txBody>
          <a:bodyPr/>
          <a:lstStyle/>
          <a:p>
            <a:pPr marL="506413">
              <a:spcBef>
                <a:spcPts val="100"/>
              </a:spcBef>
              <a:spcAft>
                <a:spcPts val="100"/>
              </a:spcAft>
            </a:pPr>
            <a:r>
              <a:rPr lang="ja-JP" altLang="en-US" dirty="0">
                <a:solidFill>
                  <a:prstClr val="black"/>
                </a:solidFill>
              </a:rPr>
              <a:t>願書に記載すべき物品の粒度を定めている</a:t>
            </a:r>
            <a:r>
              <a:rPr lang="ja-JP" altLang="en-US" b="1" dirty="0">
                <a:solidFill>
                  <a:srgbClr val="FF0000"/>
                </a:solidFill>
              </a:rPr>
              <a:t>「物品区分表」を廃止</a:t>
            </a:r>
            <a:r>
              <a:rPr lang="ja-JP" altLang="en-US" dirty="0">
                <a:solidFill>
                  <a:prstClr val="black"/>
                </a:solidFill>
              </a:rPr>
              <a:t>し、経済産業省令に</a:t>
            </a:r>
            <a:r>
              <a:rPr lang="ja-JP" altLang="en-US" b="1" dirty="0">
                <a:solidFill>
                  <a:srgbClr val="FF0000"/>
                </a:solidFill>
              </a:rPr>
              <a:t>「一意匠」の対象となる基準</a:t>
            </a:r>
            <a:r>
              <a:rPr lang="ja-JP" altLang="en-US" dirty="0">
                <a:solidFill>
                  <a:prstClr val="black"/>
                </a:solidFill>
              </a:rPr>
              <a:t>を設けた。</a:t>
            </a:r>
          </a:p>
        </p:txBody>
      </p:sp>
      <p:pic>
        <p:nvPicPr>
          <p:cNvPr id="83" name="図 82"/>
          <p:cNvPicPr>
            <a:picLocks noChangeAspect="1"/>
          </p:cNvPicPr>
          <p:nvPr/>
        </p:nvPicPr>
        <p:blipFill>
          <a:blip r:embed="rId3"/>
          <a:stretch>
            <a:fillRect/>
          </a:stretch>
        </p:blipFill>
        <p:spPr>
          <a:xfrm>
            <a:off x="5677068" y="1922856"/>
            <a:ext cx="2945240" cy="1725551"/>
          </a:xfrm>
          <a:prstGeom prst="rect">
            <a:avLst/>
          </a:prstGeom>
        </p:spPr>
      </p:pic>
      <p:sp>
        <p:nvSpPr>
          <p:cNvPr id="84" name="テキスト ボックス 83"/>
          <p:cNvSpPr txBox="1"/>
          <p:nvPr/>
        </p:nvSpPr>
        <p:spPr>
          <a:xfrm>
            <a:off x="5385048" y="3676466"/>
            <a:ext cx="3737756"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改正前の「意匠に係る物品の区分」が記載された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意匠法施行規則</a:t>
            </a:r>
            <a:r>
              <a:rPr lang="zh-TW" altLang="en-US" sz="1400" dirty="0">
                <a:latin typeface="Meiryo UI" panose="020B0604030504040204" pitchFamily="50" charset="-128"/>
                <a:ea typeface="Meiryo UI" panose="020B0604030504040204" pitchFamily="50" charset="-128"/>
              </a:rPr>
              <a:t>別表第一（</a:t>
            </a:r>
            <a:r>
              <a:rPr lang="en-US" altLang="ja-JP" sz="1400" dirty="0">
                <a:latin typeface="Meiryo UI" panose="020B0604030504040204" pitchFamily="50" charset="-128"/>
                <a:ea typeface="Meiryo UI" panose="020B0604030504040204" pitchFamily="50" charset="-128"/>
              </a:rPr>
              <a:t>7</a:t>
            </a:r>
            <a:r>
              <a:rPr lang="zh-TW" altLang="en-US" sz="1400" dirty="0">
                <a:latin typeface="Meiryo UI" panose="020B0604030504040204" pitchFamily="50" charset="-128"/>
                <a:ea typeface="Meiryo UI" panose="020B0604030504040204" pitchFamily="50" charset="-128"/>
              </a:rPr>
              <a:t>条関係）</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抜粋</a:t>
            </a:r>
            <a:r>
              <a:rPr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200024" y="1791577"/>
            <a:ext cx="9505503" cy="2489848"/>
          </a:xfrm>
          <a:prstGeom prst="roundRect">
            <a:avLst>
              <a:gd name="adj" fmla="val 10812"/>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p:nvSpPr>
        <p:spPr bwMode="auto">
          <a:xfrm rot="10800000">
            <a:off x="4182347" y="4417205"/>
            <a:ext cx="1540856" cy="307777"/>
          </a:xfrm>
          <a:prstGeom prst="triangle">
            <a:avLst>
              <a:gd name="adj" fmla="val 49298"/>
            </a:avLst>
          </a:prstGeom>
          <a:solidFill>
            <a:srgbClr val="000099"/>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866274" y="2625094"/>
            <a:ext cx="3960440" cy="1200329"/>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出願や審査の便宜という観点から願書に記載すべき物品の粒度を揃えるために、経済産業省令で「物品の区分」を定めることとしていた。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200024" y="4860765"/>
            <a:ext cx="9505503" cy="1664582"/>
            <a:chOff x="200024" y="5124564"/>
            <a:chExt cx="9289479" cy="1160946"/>
          </a:xfrm>
        </p:grpSpPr>
        <p:sp>
          <p:nvSpPr>
            <p:cNvPr id="10" name="テキスト ボックス 9"/>
            <p:cNvSpPr txBox="1"/>
            <p:nvPr/>
          </p:nvSpPr>
          <p:spPr>
            <a:xfrm>
              <a:off x="511254" y="5247496"/>
              <a:ext cx="1165937" cy="338554"/>
            </a:xfrm>
            <a:prstGeom prst="rect">
              <a:avLst/>
            </a:prstGeom>
            <a:noFill/>
          </p:spPr>
          <p:txBody>
            <a:bodyPr wrap="square" rtlCol="0">
              <a:spAutoFit/>
            </a:bodyP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改正後</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51133" y="5503687"/>
              <a:ext cx="8427257" cy="643967"/>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経済産業省令で定める物品の区分により」の部分を削除するとともに、「意匠ごと」と規定される客体である「一意匠」の対象が不明確となる恐れがあるため、「一意匠」の対象となる「一物品」、「一建築物」、「一画像」の基準について、経済産業省令で定めた。</a:t>
              </a:r>
              <a:endParaRPr lang="ja-JP" altLang="ja-JP" dirty="0">
                <a:latin typeface="Meiryo UI" panose="020B0604030504040204" pitchFamily="50" charset="-128"/>
                <a:ea typeface="Meiryo UI" panose="020B0604030504040204" pitchFamily="50" charset="-128"/>
              </a:endParaRPr>
            </a:p>
          </p:txBody>
        </p:sp>
        <p:sp>
          <p:nvSpPr>
            <p:cNvPr id="32" name="角丸四角形 31"/>
            <p:cNvSpPr/>
            <p:nvPr/>
          </p:nvSpPr>
          <p:spPr>
            <a:xfrm>
              <a:off x="200024" y="5124564"/>
              <a:ext cx="9289479" cy="11609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ボックス 32"/>
          <p:cNvSpPr txBox="1"/>
          <p:nvPr/>
        </p:nvSpPr>
        <p:spPr>
          <a:xfrm>
            <a:off x="515368" y="2150760"/>
            <a:ext cx="909240" cy="338554"/>
          </a:xfrm>
          <a:prstGeom prst="rect">
            <a:avLst/>
          </a:prstGeom>
          <a:noFill/>
        </p:spPr>
        <p:txBody>
          <a:bodyPr wrap="square" rtlCol="0">
            <a:spAutoFit/>
          </a:bodyPr>
          <a:lstStyle/>
          <a:p>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改正前</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1752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36</a:t>
            </a:fld>
            <a:endParaRPr kumimoji="1" lang="ja-JP" altLang="en-US"/>
          </a:p>
        </p:txBody>
      </p:sp>
      <p:sp>
        <p:nvSpPr>
          <p:cNvPr id="5" name="タイトル 1"/>
          <p:cNvSpPr txBox="1">
            <a:spLocks/>
          </p:cNvSpPr>
          <p:nvPr/>
        </p:nvSpPr>
        <p:spPr>
          <a:xfrm>
            <a:off x="1424608" y="3072734"/>
            <a:ext cx="7056784" cy="92333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5400" dirty="0">
                <a:latin typeface="メイリオ" panose="020B0604030504040204" pitchFamily="50" charset="-128"/>
                <a:ea typeface="メイリオ" panose="020B0604030504040204" pitchFamily="50" charset="-128"/>
                <a:cs typeface="メイリオ" panose="020B0604030504040204" pitchFamily="50" charset="-128"/>
              </a:rPr>
              <a:t>その他の改正項目</a:t>
            </a:r>
            <a:endParaRPr lang="en-US" altLang="ja-JP" sz="5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85956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37</a:t>
            </a:fld>
            <a:endParaRPr kumimoji="1" lang="ja-JP" altLang="en-US"/>
          </a:p>
        </p:txBody>
      </p:sp>
      <p:sp>
        <p:nvSpPr>
          <p:cNvPr id="3" name="タイトル 2"/>
          <p:cNvSpPr>
            <a:spLocks noGrp="1"/>
          </p:cNvSpPr>
          <p:nvPr>
            <p:ph type="title"/>
          </p:nvPr>
        </p:nvSpPr>
        <p:spPr>
          <a:xfrm>
            <a:off x="200024" y="107709"/>
            <a:ext cx="9505503" cy="461665"/>
          </a:xfrm>
        </p:spPr>
        <p:txBody>
          <a:bodyPr/>
          <a:lstStyle/>
          <a:p>
            <a:r>
              <a:rPr lang="ja-JP" altLang="en-US" sz="2400" dirty="0"/>
              <a:t>創作非容易性水準の明確化</a:t>
            </a:r>
            <a:endParaRPr kumimoji="1" lang="ja-JP" altLang="en-US" sz="2400" dirty="0"/>
          </a:p>
        </p:txBody>
      </p:sp>
      <p:sp>
        <p:nvSpPr>
          <p:cNvPr id="8" name="テキスト プレースホルダー 7"/>
          <p:cNvSpPr>
            <a:spLocks noGrp="1"/>
          </p:cNvSpPr>
          <p:nvPr>
            <p:ph type="body" sz="quarter" idx="17"/>
          </p:nvPr>
        </p:nvSpPr>
        <p:spPr>
          <a:xfrm>
            <a:off x="200024" y="808318"/>
            <a:ext cx="9649520" cy="1782640"/>
          </a:xfrm>
        </p:spPr>
        <p:txBody>
          <a:bodyPr/>
          <a:lstStyle/>
          <a:p>
            <a:pPr marL="506413">
              <a:spcBef>
                <a:spcPts val="100"/>
              </a:spcBef>
              <a:spcAft>
                <a:spcPts val="100"/>
              </a:spcAft>
            </a:pPr>
            <a:r>
              <a:rPr lang="ja-JP" altLang="en-US" sz="2000" dirty="0">
                <a:latin typeface="+mn-ea"/>
              </a:rPr>
              <a:t>情報技術の発達により、多くのデザインが刊行物やインターネット上で公開されている中、刊行物やインターネット上で公開された意匠に基づいて、容易に意匠の創作ができた場合には、独自の創作性を有さず、意匠権における保護に値しないと考えられる。</a:t>
            </a:r>
            <a:endParaRPr lang="en-US" altLang="ja-JP" sz="2000" dirty="0">
              <a:latin typeface="+mn-ea"/>
            </a:endParaRPr>
          </a:p>
          <a:p>
            <a:pPr marL="506413">
              <a:spcBef>
                <a:spcPts val="100"/>
              </a:spcBef>
              <a:spcAft>
                <a:spcPts val="100"/>
              </a:spcAft>
            </a:pPr>
            <a:r>
              <a:rPr lang="ja-JP" altLang="en-US" sz="2000" b="1" dirty="0">
                <a:solidFill>
                  <a:srgbClr val="FF0000"/>
                </a:solidFill>
                <a:latin typeface="+mn-ea"/>
              </a:rPr>
              <a:t>刊行物やインターネット上で公開されている意匠</a:t>
            </a:r>
            <a:r>
              <a:rPr lang="ja-JP" altLang="en-US" sz="2000" dirty="0">
                <a:latin typeface="+mn-ea"/>
              </a:rPr>
              <a:t>についても、</a:t>
            </a:r>
            <a:r>
              <a:rPr lang="ja-JP" altLang="en-US" sz="2000" b="1" dirty="0">
                <a:solidFill>
                  <a:srgbClr val="FF0000"/>
                </a:solidFill>
                <a:latin typeface="+mn-ea"/>
              </a:rPr>
              <a:t>創作非容易性の判断要素とすることを明記した</a:t>
            </a:r>
            <a:r>
              <a:rPr lang="ja-JP" altLang="en-US" sz="2000" dirty="0">
                <a:latin typeface="+mn-ea"/>
              </a:rPr>
              <a:t>。</a:t>
            </a:r>
            <a:endParaRPr lang="en-US" altLang="ja-JP" sz="2000" dirty="0">
              <a:solidFill>
                <a:prstClr val="black"/>
              </a:solidFill>
            </a:endParaRPr>
          </a:p>
        </p:txBody>
      </p:sp>
      <p:grpSp>
        <p:nvGrpSpPr>
          <p:cNvPr id="5" name="グループ化 4"/>
          <p:cNvGrpSpPr/>
          <p:nvPr/>
        </p:nvGrpSpPr>
        <p:grpSpPr>
          <a:xfrm>
            <a:off x="983145" y="2626285"/>
            <a:ext cx="8521907" cy="3322995"/>
            <a:chOff x="983145" y="2646571"/>
            <a:chExt cx="8521907" cy="3322995"/>
          </a:xfrm>
        </p:grpSpPr>
        <p:grpSp>
          <p:nvGrpSpPr>
            <p:cNvPr id="6" name="グループ化 5"/>
            <p:cNvGrpSpPr/>
            <p:nvPr/>
          </p:nvGrpSpPr>
          <p:grpSpPr>
            <a:xfrm>
              <a:off x="983145" y="3102112"/>
              <a:ext cx="2901767" cy="2309154"/>
              <a:chOff x="1005562" y="3074421"/>
              <a:chExt cx="3273425" cy="2604909"/>
            </a:xfrm>
          </p:grpSpPr>
          <p:grpSp>
            <p:nvGrpSpPr>
              <p:cNvPr id="7" name="グループ化 6"/>
              <p:cNvGrpSpPr/>
              <p:nvPr/>
            </p:nvGrpSpPr>
            <p:grpSpPr>
              <a:xfrm rot="20763869">
                <a:off x="1005562" y="3074421"/>
                <a:ext cx="3273425" cy="2604909"/>
                <a:chOff x="6105525" y="2531400"/>
                <a:chExt cx="4057650" cy="3228975"/>
              </a:xfrm>
            </p:grpSpPr>
            <p:sp>
              <p:nvSpPr>
                <p:cNvPr id="15" name="フリーフォーム 14"/>
                <p:cNvSpPr/>
                <p:nvPr/>
              </p:nvSpPr>
              <p:spPr>
                <a:xfrm>
                  <a:off x="6105525" y="2531400"/>
                  <a:ext cx="4057650" cy="3228975"/>
                </a:xfrm>
                <a:custGeom>
                  <a:avLst/>
                  <a:gdLst>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16880 w 4057650"/>
                    <a:gd name="connsiteY18" fmla="*/ 145448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16880 w 4057650"/>
                    <a:gd name="connsiteY18" fmla="*/ 145448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16880 w 4057650"/>
                    <a:gd name="connsiteY18" fmla="*/ 145448 h 3228975"/>
                    <a:gd name="connsiteX19" fmla="*/ 1228725 w 4057650"/>
                    <a:gd name="connsiteY19" fmla="*/ 0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57650" h="3228975">
                      <a:moveTo>
                        <a:pt x="1228725" y="0"/>
                      </a:moveTo>
                      <a:lnTo>
                        <a:pt x="0" y="1724025"/>
                      </a:lnTo>
                      <a:lnTo>
                        <a:pt x="1447800" y="2305050"/>
                      </a:lnTo>
                      <a:cubicBezTo>
                        <a:pt x="1518444" y="2339181"/>
                        <a:pt x="1579562" y="2375693"/>
                        <a:pt x="1638300" y="2428875"/>
                      </a:cubicBezTo>
                      <a:cubicBezTo>
                        <a:pt x="1679575" y="2470944"/>
                        <a:pt x="1663700" y="2479675"/>
                        <a:pt x="1676400" y="2505075"/>
                      </a:cubicBezTo>
                      <a:lnTo>
                        <a:pt x="1726406" y="2512219"/>
                      </a:lnTo>
                      <a:lnTo>
                        <a:pt x="1819275" y="2476500"/>
                      </a:lnTo>
                      <a:cubicBezTo>
                        <a:pt x="1874838" y="2459831"/>
                        <a:pt x="1944688" y="2457450"/>
                        <a:pt x="2057400" y="2476500"/>
                      </a:cubicBezTo>
                      <a:cubicBezTo>
                        <a:pt x="2210594" y="2526506"/>
                        <a:pt x="2273300" y="2571750"/>
                        <a:pt x="2381250" y="2619375"/>
                      </a:cubicBezTo>
                      <a:lnTo>
                        <a:pt x="2943225" y="2933700"/>
                      </a:lnTo>
                      <a:lnTo>
                        <a:pt x="3495675" y="3228975"/>
                      </a:lnTo>
                      <a:lnTo>
                        <a:pt x="4057650" y="962025"/>
                      </a:lnTo>
                      <a:lnTo>
                        <a:pt x="3324225" y="571500"/>
                      </a:lnTo>
                      <a:cubicBezTo>
                        <a:pt x="3207544" y="518319"/>
                        <a:pt x="3117056" y="477045"/>
                        <a:pt x="2981325" y="447675"/>
                      </a:cubicBezTo>
                      <a:cubicBezTo>
                        <a:pt x="2868613" y="434181"/>
                        <a:pt x="2820194" y="432595"/>
                        <a:pt x="2714625" y="457200"/>
                      </a:cubicBezTo>
                      <a:cubicBezTo>
                        <a:pt x="2654300" y="481012"/>
                        <a:pt x="2651125" y="495300"/>
                        <a:pt x="2619375" y="514350"/>
                      </a:cubicBezTo>
                      <a:lnTo>
                        <a:pt x="2476500" y="390525"/>
                      </a:lnTo>
                      <a:cubicBezTo>
                        <a:pt x="2382838" y="312737"/>
                        <a:pt x="2324703" y="277799"/>
                        <a:pt x="2266950" y="257175"/>
                      </a:cubicBezTo>
                      <a:cubicBezTo>
                        <a:pt x="2105510" y="216612"/>
                        <a:pt x="1969280" y="177198"/>
                        <a:pt x="1816880" y="145448"/>
                      </a:cubicBezTo>
                      <a:lnTo>
                        <a:pt x="1228725" y="0"/>
                      </a:lnTo>
                      <a:close/>
                    </a:path>
                  </a:pathLst>
                </a:custGeom>
                <a:solidFill>
                  <a:schemeClr val="accent1">
                    <a:alpha val="39000"/>
                  </a:schemeClr>
                </a:solidFill>
                <a:ln w="31750">
                  <a:solidFill>
                    <a:srgbClr val="4876C6"/>
                  </a:solidFill>
                </a:ln>
                <a:effectLst>
                  <a:outerShdw blurRad="50800" dist="50800" dir="51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7789069" y="3045750"/>
                  <a:ext cx="929481" cy="1993106"/>
                </a:xfrm>
                <a:custGeom>
                  <a:avLst/>
                  <a:gdLst>
                    <a:gd name="connsiteX0" fmla="*/ 904875 w 904875"/>
                    <a:gd name="connsiteY0" fmla="*/ 0 h 1981200"/>
                    <a:gd name="connsiteX1" fmla="*/ 0 w 904875"/>
                    <a:gd name="connsiteY1" fmla="*/ 1981200 h 1981200"/>
                    <a:gd name="connsiteX0" fmla="*/ 917575 w 917575"/>
                    <a:gd name="connsiteY0" fmla="*/ 0 h 1981200"/>
                    <a:gd name="connsiteX1" fmla="*/ 0 w 917575"/>
                    <a:gd name="connsiteY1" fmla="*/ 1981200 h 1981200"/>
                    <a:gd name="connsiteX0" fmla="*/ 929481 w 929481"/>
                    <a:gd name="connsiteY0" fmla="*/ 0 h 1993106"/>
                    <a:gd name="connsiteX1" fmla="*/ 0 w 929481"/>
                    <a:gd name="connsiteY1" fmla="*/ 1993106 h 1993106"/>
                  </a:gdLst>
                  <a:ahLst/>
                  <a:cxnLst>
                    <a:cxn ang="0">
                      <a:pos x="connsiteX0" y="connsiteY0"/>
                    </a:cxn>
                    <a:cxn ang="0">
                      <a:pos x="connsiteX1" y="connsiteY1"/>
                    </a:cxn>
                  </a:cxnLst>
                  <a:rect l="l" t="t" r="r" b="b"/>
                  <a:pathLst>
                    <a:path w="929481" h="1993106">
                      <a:moveTo>
                        <a:pt x="929481" y="0"/>
                      </a:moveTo>
                      <a:lnTo>
                        <a:pt x="0" y="1993106"/>
                      </a:lnTo>
                    </a:path>
                  </a:pathLst>
                </a:custGeom>
                <a:noFill/>
                <a:ln w="31750">
                  <a:solidFill>
                    <a:srgbClr val="48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p:nvGrpSpPr>
            <p:grpSpPr>
              <a:xfrm>
                <a:off x="1206853" y="3202830"/>
                <a:ext cx="2883060" cy="2261153"/>
                <a:chOff x="1206853" y="3202830"/>
                <a:chExt cx="2883060" cy="2261153"/>
              </a:xfrm>
            </p:grpSpPr>
            <p:sp>
              <p:nvSpPr>
                <p:cNvPr id="10" name="フリーフォーム 9"/>
                <p:cNvSpPr/>
                <p:nvPr/>
              </p:nvSpPr>
              <p:spPr>
                <a:xfrm rot="20763869">
                  <a:off x="1206853" y="3202830"/>
                  <a:ext cx="2883060" cy="2261153"/>
                </a:xfrm>
                <a:custGeom>
                  <a:avLst/>
                  <a:gdLst>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90700 w 4057650"/>
                    <a:gd name="connsiteY5" fmla="*/ 2505075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057650"/>
                    <a:gd name="connsiteY0" fmla="*/ 0 h 3228975"/>
                    <a:gd name="connsiteX1" fmla="*/ 0 w 4057650"/>
                    <a:gd name="connsiteY1" fmla="*/ 1724025 h 3228975"/>
                    <a:gd name="connsiteX2" fmla="*/ 1447800 w 4057650"/>
                    <a:gd name="connsiteY2" fmla="*/ 2305050 h 3228975"/>
                    <a:gd name="connsiteX3" fmla="*/ 1638300 w 4057650"/>
                    <a:gd name="connsiteY3" fmla="*/ 2428875 h 3228975"/>
                    <a:gd name="connsiteX4" fmla="*/ 1676400 w 4057650"/>
                    <a:gd name="connsiteY4" fmla="*/ 2505075 h 3228975"/>
                    <a:gd name="connsiteX5" fmla="*/ 1726406 w 4057650"/>
                    <a:gd name="connsiteY5" fmla="*/ 2512219 h 3228975"/>
                    <a:gd name="connsiteX6" fmla="*/ 1819275 w 4057650"/>
                    <a:gd name="connsiteY6" fmla="*/ 2476500 h 3228975"/>
                    <a:gd name="connsiteX7" fmla="*/ 2057400 w 4057650"/>
                    <a:gd name="connsiteY7" fmla="*/ 2476500 h 3228975"/>
                    <a:gd name="connsiteX8" fmla="*/ 2381250 w 4057650"/>
                    <a:gd name="connsiteY8" fmla="*/ 2619375 h 3228975"/>
                    <a:gd name="connsiteX9" fmla="*/ 2943225 w 4057650"/>
                    <a:gd name="connsiteY9" fmla="*/ 2933700 h 3228975"/>
                    <a:gd name="connsiteX10" fmla="*/ 3495675 w 4057650"/>
                    <a:gd name="connsiteY10" fmla="*/ 3228975 h 3228975"/>
                    <a:gd name="connsiteX11" fmla="*/ 4057650 w 4057650"/>
                    <a:gd name="connsiteY11" fmla="*/ 962025 h 3228975"/>
                    <a:gd name="connsiteX12" fmla="*/ 3324225 w 4057650"/>
                    <a:gd name="connsiteY12" fmla="*/ 571500 h 3228975"/>
                    <a:gd name="connsiteX13" fmla="*/ 2981325 w 4057650"/>
                    <a:gd name="connsiteY13" fmla="*/ 447675 h 3228975"/>
                    <a:gd name="connsiteX14" fmla="*/ 2714625 w 4057650"/>
                    <a:gd name="connsiteY14" fmla="*/ 457200 h 3228975"/>
                    <a:gd name="connsiteX15" fmla="*/ 2619375 w 4057650"/>
                    <a:gd name="connsiteY15" fmla="*/ 514350 h 3228975"/>
                    <a:gd name="connsiteX16" fmla="*/ 2476500 w 4057650"/>
                    <a:gd name="connsiteY16" fmla="*/ 390525 h 3228975"/>
                    <a:gd name="connsiteX17" fmla="*/ 2266950 w 4057650"/>
                    <a:gd name="connsiteY17" fmla="*/ 257175 h 3228975"/>
                    <a:gd name="connsiteX18" fmla="*/ 1809750 w 4057650"/>
                    <a:gd name="connsiteY18" fmla="*/ 161925 h 3228975"/>
                    <a:gd name="connsiteX19" fmla="*/ 1228725 w 4057650"/>
                    <a:gd name="connsiteY19" fmla="*/ 0 h 3228975"/>
                    <a:gd name="connsiteX0" fmla="*/ 1228725 w 4117073"/>
                    <a:gd name="connsiteY0" fmla="*/ 0 h 3228975"/>
                    <a:gd name="connsiteX1" fmla="*/ 0 w 4117073"/>
                    <a:gd name="connsiteY1" fmla="*/ 1724025 h 3228975"/>
                    <a:gd name="connsiteX2" fmla="*/ 1447800 w 4117073"/>
                    <a:gd name="connsiteY2" fmla="*/ 2305050 h 3228975"/>
                    <a:gd name="connsiteX3" fmla="*/ 1638300 w 4117073"/>
                    <a:gd name="connsiteY3" fmla="*/ 2428875 h 3228975"/>
                    <a:gd name="connsiteX4" fmla="*/ 1676400 w 4117073"/>
                    <a:gd name="connsiteY4" fmla="*/ 2505075 h 3228975"/>
                    <a:gd name="connsiteX5" fmla="*/ 1726406 w 4117073"/>
                    <a:gd name="connsiteY5" fmla="*/ 2512219 h 3228975"/>
                    <a:gd name="connsiteX6" fmla="*/ 1819275 w 4117073"/>
                    <a:gd name="connsiteY6" fmla="*/ 2476500 h 3228975"/>
                    <a:gd name="connsiteX7" fmla="*/ 2057400 w 4117073"/>
                    <a:gd name="connsiteY7" fmla="*/ 2476500 h 3228975"/>
                    <a:gd name="connsiteX8" fmla="*/ 2381250 w 4117073"/>
                    <a:gd name="connsiteY8" fmla="*/ 2619375 h 3228975"/>
                    <a:gd name="connsiteX9" fmla="*/ 2943225 w 4117073"/>
                    <a:gd name="connsiteY9" fmla="*/ 2933700 h 3228975"/>
                    <a:gd name="connsiteX10" fmla="*/ 3495675 w 4117073"/>
                    <a:gd name="connsiteY10" fmla="*/ 3228975 h 3228975"/>
                    <a:gd name="connsiteX11" fmla="*/ 4117073 w 4117073"/>
                    <a:gd name="connsiteY11" fmla="*/ 986113 h 3228975"/>
                    <a:gd name="connsiteX12" fmla="*/ 3324225 w 4117073"/>
                    <a:gd name="connsiteY12" fmla="*/ 571500 h 3228975"/>
                    <a:gd name="connsiteX13" fmla="*/ 2981325 w 4117073"/>
                    <a:gd name="connsiteY13" fmla="*/ 447675 h 3228975"/>
                    <a:gd name="connsiteX14" fmla="*/ 2714625 w 4117073"/>
                    <a:gd name="connsiteY14" fmla="*/ 457200 h 3228975"/>
                    <a:gd name="connsiteX15" fmla="*/ 2619375 w 4117073"/>
                    <a:gd name="connsiteY15" fmla="*/ 514350 h 3228975"/>
                    <a:gd name="connsiteX16" fmla="*/ 2476500 w 4117073"/>
                    <a:gd name="connsiteY16" fmla="*/ 390525 h 3228975"/>
                    <a:gd name="connsiteX17" fmla="*/ 2266950 w 4117073"/>
                    <a:gd name="connsiteY17" fmla="*/ 257175 h 3228975"/>
                    <a:gd name="connsiteX18" fmla="*/ 1809750 w 4117073"/>
                    <a:gd name="connsiteY18" fmla="*/ 161925 h 3228975"/>
                    <a:gd name="connsiteX19" fmla="*/ 1228725 w 4117073"/>
                    <a:gd name="connsiteY19" fmla="*/ 0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7073" h="3228975">
                      <a:moveTo>
                        <a:pt x="1228725" y="0"/>
                      </a:moveTo>
                      <a:lnTo>
                        <a:pt x="0" y="1724025"/>
                      </a:lnTo>
                      <a:lnTo>
                        <a:pt x="1447800" y="2305050"/>
                      </a:lnTo>
                      <a:cubicBezTo>
                        <a:pt x="1518444" y="2339181"/>
                        <a:pt x="1579562" y="2375693"/>
                        <a:pt x="1638300" y="2428875"/>
                      </a:cubicBezTo>
                      <a:cubicBezTo>
                        <a:pt x="1679575" y="2470944"/>
                        <a:pt x="1663700" y="2479675"/>
                        <a:pt x="1676400" y="2505075"/>
                      </a:cubicBezTo>
                      <a:lnTo>
                        <a:pt x="1726406" y="2512219"/>
                      </a:lnTo>
                      <a:lnTo>
                        <a:pt x="1819275" y="2476500"/>
                      </a:lnTo>
                      <a:cubicBezTo>
                        <a:pt x="1874838" y="2459831"/>
                        <a:pt x="1944688" y="2457450"/>
                        <a:pt x="2057400" y="2476500"/>
                      </a:cubicBezTo>
                      <a:cubicBezTo>
                        <a:pt x="2210594" y="2526506"/>
                        <a:pt x="2273300" y="2571750"/>
                        <a:pt x="2381250" y="2619375"/>
                      </a:cubicBezTo>
                      <a:lnTo>
                        <a:pt x="2943225" y="2933700"/>
                      </a:lnTo>
                      <a:lnTo>
                        <a:pt x="3495675" y="3228975"/>
                      </a:lnTo>
                      <a:lnTo>
                        <a:pt x="4117073" y="986113"/>
                      </a:lnTo>
                      <a:lnTo>
                        <a:pt x="3324225" y="571500"/>
                      </a:lnTo>
                      <a:cubicBezTo>
                        <a:pt x="3207544" y="518319"/>
                        <a:pt x="3117056" y="477045"/>
                        <a:pt x="2981325" y="447675"/>
                      </a:cubicBezTo>
                      <a:cubicBezTo>
                        <a:pt x="2868613" y="434181"/>
                        <a:pt x="2820194" y="432595"/>
                        <a:pt x="2714625" y="457200"/>
                      </a:cubicBezTo>
                      <a:cubicBezTo>
                        <a:pt x="2654300" y="481012"/>
                        <a:pt x="2651125" y="495300"/>
                        <a:pt x="2619375" y="514350"/>
                      </a:cubicBezTo>
                      <a:lnTo>
                        <a:pt x="2476500" y="390525"/>
                      </a:lnTo>
                      <a:cubicBezTo>
                        <a:pt x="2382838" y="312737"/>
                        <a:pt x="2308225" y="270669"/>
                        <a:pt x="2266950" y="257175"/>
                      </a:cubicBezTo>
                      <a:cubicBezTo>
                        <a:pt x="2102644" y="215900"/>
                        <a:pt x="1962150" y="193675"/>
                        <a:pt x="1809750" y="161925"/>
                      </a:cubicBezTo>
                      <a:lnTo>
                        <a:pt x="1228725" y="0"/>
                      </a:lnTo>
                      <a:close/>
                    </a:path>
                  </a:pathLst>
                </a:custGeom>
                <a:gradFill>
                  <a:gsLst>
                    <a:gs pos="22000">
                      <a:srgbClr val="FFFFFF"/>
                    </a:gs>
                    <a:gs pos="70000">
                      <a:srgbClr val="FFFFFF"/>
                    </a:gs>
                    <a:gs pos="50000">
                      <a:schemeClr val="accent1">
                        <a:lumMod val="20000"/>
                        <a:lumOff val="80000"/>
                      </a:schemeClr>
                    </a:gs>
                    <a:gs pos="100000">
                      <a:schemeClr val="bg1"/>
                    </a:gs>
                  </a:gsLst>
                  <a:lin ang="1200000" scaled="0"/>
                </a:gra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29"/>
                <p:cNvSpPr/>
                <p:nvPr/>
              </p:nvSpPr>
              <p:spPr>
                <a:xfrm>
                  <a:off x="2814879" y="3698070"/>
                  <a:ext cx="1072032" cy="1440783"/>
                </a:xfrm>
                <a:custGeom>
                  <a:avLst/>
                  <a:gdLst>
                    <a:gd name="connsiteX0" fmla="*/ 0 w 740015"/>
                    <a:gd name="connsiteY0" fmla="*/ 0 h 938102"/>
                    <a:gd name="connsiteX1" fmla="*/ 740015 w 740015"/>
                    <a:gd name="connsiteY1" fmla="*/ 0 h 938102"/>
                    <a:gd name="connsiteX2" fmla="*/ 740015 w 740015"/>
                    <a:gd name="connsiteY2" fmla="*/ 938102 h 938102"/>
                    <a:gd name="connsiteX3" fmla="*/ 0 w 740015"/>
                    <a:gd name="connsiteY3" fmla="*/ 938102 h 938102"/>
                    <a:gd name="connsiteX4" fmla="*/ 0 w 740015"/>
                    <a:gd name="connsiteY4" fmla="*/ 0 h 938102"/>
                    <a:gd name="connsiteX0" fmla="*/ 152400 w 892415"/>
                    <a:gd name="connsiteY0" fmla="*/ 0 h 938102"/>
                    <a:gd name="connsiteX1" fmla="*/ 892415 w 892415"/>
                    <a:gd name="connsiteY1" fmla="*/ 0 h 938102"/>
                    <a:gd name="connsiteX2" fmla="*/ 892415 w 892415"/>
                    <a:gd name="connsiteY2" fmla="*/ 938102 h 938102"/>
                    <a:gd name="connsiteX3" fmla="*/ 0 w 892415"/>
                    <a:gd name="connsiteY3" fmla="*/ 849202 h 938102"/>
                    <a:gd name="connsiteX4" fmla="*/ 152400 w 892415"/>
                    <a:gd name="connsiteY4" fmla="*/ 0 h 938102"/>
                    <a:gd name="connsiteX0" fmla="*/ 152400 w 905115"/>
                    <a:gd name="connsiteY0" fmla="*/ 0 h 1115902"/>
                    <a:gd name="connsiteX1" fmla="*/ 892415 w 905115"/>
                    <a:gd name="connsiteY1" fmla="*/ 0 h 1115902"/>
                    <a:gd name="connsiteX2" fmla="*/ 905115 w 905115"/>
                    <a:gd name="connsiteY2" fmla="*/ 1115902 h 1115902"/>
                    <a:gd name="connsiteX3" fmla="*/ 0 w 905115"/>
                    <a:gd name="connsiteY3" fmla="*/ 849202 h 1115902"/>
                    <a:gd name="connsiteX4" fmla="*/ 152400 w 905115"/>
                    <a:gd name="connsiteY4" fmla="*/ 0 h 1115902"/>
                    <a:gd name="connsiteX0" fmla="*/ 152400 w 905115"/>
                    <a:gd name="connsiteY0" fmla="*/ 0 h 1115902"/>
                    <a:gd name="connsiteX1" fmla="*/ 892415 w 905115"/>
                    <a:gd name="connsiteY1" fmla="*/ 88900 h 1115902"/>
                    <a:gd name="connsiteX2" fmla="*/ 905115 w 905115"/>
                    <a:gd name="connsiteY2" fmla="*/ 1115902 h 1115902"/>
                    <a:gd name="connsiteX3" fmla="*/ 0 w 905115"/>
                    <a:gd name="connsiteY3" fmla="*/ 849202 h 1115902"/>
                    <a:gd name="connsiteX4" fmla="*/ 152400 w 905115"/>
                    <a:gd name="connsiteY4" fmla="*/ 0 h 1115902"/>
                    <a:gd name="connsiteX0" fmla="*/ 152400 w 905115"/>
                    <a:gd name="connsiteY0" fmla="*/ 0 h 1115902"/>
                    <a:gd name="connsiteX1" fmla="*/ 892415 w 905115"/>
                    <a:gd name="connsiteY1" fmla="*/ 165100 h 1115902"/>
                    <a:gd name="connsiteX2" fmla="*/ 905115 w 905115"/>
                    <a:gd name="connsiteY2" fmla="*/ 1115902 h 1115902"/>
                    <a:gd name="connsiteX3" fmla="*/ 0 w 905115"/>
                    <a:gd name="connsiteY3" fmla="*/ 849202 h 1115902"/>
                    <a:gd name="connsiteX4" fmla="*/ 152400 w 905115"/>
                    <a:gd name="connsiteY4" fmla="*/ 0 h 1115902"/>
                    <a:gd name="connsiteX0" fmla="*/ 88900 w 841615"/>
                    <a:gd name="connsiteY0" fmla="*/ 0 h 1115902"/>
                    <a:gd name="connsiteX1" fmla="*/ 828915 w 841615"/>
                    <a:gd name="connsiteY1" fmla="*/ 165100 h 1115902"/>
                    <a:gd name="connsiteX2" fmla="*/ 841615 w 841615"/>
                    <a:gd name="connsiteY2" fmla="*/ 1115902 h 1115902"/>
                    <a:gd name="connsiteX3" fmla="*/ 0 w 841615"/>
                    <a:gd name="connsiteY3" fmla="*/ 849202 h 1115902"/>
                    <a:gd name="connsiteX4" fmla="*/ 88900 w 841615"/>
                    <a:gd name="connsiteY4" fmla="*/ 0 h 1115902"/>
                    <a:gd name="connsiteX0" fmla="*/ 88900 w 828915"/>
                    <a:gd name="connsiteY0" fmla="*/ 0 h 1090502"/>
                    <a:gd name="connsiteX1" fmla="*/ 828915 w 828915"/>
                    <a:gd name="connsiteY1" fmla="*/ 165100 h 1090502"/>
                    <a:gd name="connsiteX2" fmla="*/ 803515 w 828915"/>
                    <a:gd name="connsiteY2" fmla="*/ 1090502 h 1090502"/>
                    <a:gd name="connsiteX3" fmla="*/ 0 w 828915"/>
                    <a:gd name="connsiteY3" fmla="*/ 849202 h 1090502"/>
                    <a:gd name="connsiteX4" fmla="*/ 88900 w 828915"/>
                    <a:gd name="connsiteY4" fmla="*/ 0 h 1090502"/>
                    <a:gd name="connsiteX0" fmla="*/ 101600 w 841615"/>
                    <a:gd name="connsiteY0" fmla="*/ 0 h 1090502"/>
                    <a:gd name="connsiteX1" fmla="*/ 841615 w 841615"/>
                    <a:gd name="connsiteY1" fmla="*/ 165100 h 1090502"/>
                    <a:gd name="connsiteX2" fmla="*/ 816215 w 841615"/>
                    <a:gd name="connsiteY2" fmla="*/ 1090502 h 1090502"/>
                    <a:gd name="connsiteX3" fmla="*/ 0 w 841615"/>
                    <a:gd name="connsiteY3" fmla="*/ 874602 h 1090502"/>
                    <a:gd name="connsiteX4" fmla="*/ 101600 w 841615"/>
                    <a:gd name="connsiteY4" fmla="*/ 0 h 1090502"/>
                    <a:gd name="connsiteX0" fmla="*/ 101600 w 816215"/>
                    <a:gd name="connsiteY0" fmla="*/ 0 h 1090502"/>
                    <a:gd name="connsiteX1" fmla="*/ 803515 w 816215"/>
                    <a:gd name="connsiteY1" fmla="*/ 165100 h 1090502"/>
                    <a:gd name="connsiteX2" fmla="*/ 816215 w 816215"/>
                    <a:gd name="connsiteY2" fmla="*/ 1090502 h 1090502"/>
                    <a:gd name="connsiteX3" fmla="*/ 0 w 816215"/>
                    <a:gd name="connsiteY3" fmla="*/ 874602 h 1090502"/>
                    <a:gd name="connsiteX4" fmla="*/ 101600 w 816215"/>
                    <a:gd name="connsiteY4" fmla="*/ 0 h 1090502"/>
                    <a:gd name="connsiteX0" fmla="*/ 101600 w 832090"/>
                    <a:gd name="connsiteY0" fmla="*/ 0 h 1090502"/>
                    <a:gd name="connsiteX1" fmla="*/ 832090 w 832090"/>
                    <a:gd name="connsiteY1" fmla="*/ 174625 h 1090502"/>
                    <a:gd name="connsiteX2" fmla="*/ 816215 w 832090"/>
                    <a:gd name="connsiteY2" fmla="*/ 1090502 h 1090502"/>
                    <a:gd name="connsiteX3" fmla="*/ 0 w 832090"/>
                    <a:gd name="connsiteY3" fmla="*/ 874602 h 1090502"/>
                    <a:gd name="connsiteX4" fmla="*/ 101600 w 832090"/>
                    <a:gd name="connsiteY4" fmla="*/ 0 h 1090502"/>
                    <a:gd name="connsiteX0" fmla="*/ 159657 w 832090"/>
                    <a:gd name="connsiteY0" fmla="*/ 0 h 1075988"/>
                    <a:gd name="connsiteX1" fmla="*/ 832090 w 832090"/>
                    <a:gd name="connsiteY1" fmla="*/ 160111 h 1075988"/>
                    <a:gd name="connsiteX2" fmla="*/ 816215 w 832090"/>
                    <a:gd name="connsiteY2" fmla="*/ 1075988 h 1075988"/>
                    <a:gd name="connsiteX3" fmla="*/ 0 w 832090"/>
                    <a:gd name="connsiteY3" fmla="*/ 860088 h 1075988"/>
                    <a:gd name="connsiteX4" fmla="*/ 159657 w 832090"/>
                    <a:gd name="connsiteY4" fmla="*/ 0 h 1075988"/>
                    <a:gd name="connsiteX0" fmla="*/ 130629 w 832090"/>
                    <a:gd name="connsiteY0" fmla="*/ 0 h 1075988"/>
                    <a:gd name="connsiteX1" fmla="*/ 832090 w 832090"/>
                    <a:gd name="connsiteY1" fmla="*/ 160111 h 1075988"/>
                    <a:gd name="connsiteX2" fmla="*/ 816215 w 832090"/>
                    <a:gd name="connsiteY2" fmla="*/ 1075988 h 1075988"/>
                    <a:gd name="connsiteX3" fmla="*/ 0 w 832090"/>
                    <a:gd name="connsiteY3" fmla="*/ 860088 h 1075988"/>
                    <a:gd name="connsiteX4" fmla="*/ 130629 w 832090"/>
                    <a:gd name="connsiteY4" fmla="*/ 0 h 1075988"/>
                    <a:gd name="connsiteX0" fmla="*/ 130629 w 838440"/>
                    <a:gd name="connsiteY0" fmla="*/ 0 h 1075988"/>
                    <a:gd name="connsiteX1" fmla="*/ 838440 w 838440"/>
                    <a:gd name="connsiteY1" fmla="*/ 160111 h 1075988"/>
                    <a:gd name="connsiteX2" fmla="*/ 816215 w 838440"/>
                    <a:gd name="connsiteY2" fmla="*/ 1075988 h 1075988"/>
                    <a:gd name="connsiteX3" fmla="*/ 0 w 838440"/>
                    <a:gd name="connsiteY3" fmla="*/ 860088 h 1075988"/>
                    <a:gd name="connsiteX4" fmla="*/ 130629 w 838440"/>
                    <a:gd name="connsiteY4" fmla="*/ 0 h 1075988"/>
                    <a:gd name="connsiteX0" fmla="*/ 161677 w 869488"/>
                    <a:gd name="connsiteY0" fmla="*/ 0 h 1075988"/>
                    <a:gd name="connsiteX1" fmla="*/ 869488 w 869488"/>
                    <a:gd name="connsiteY1" fmla="*/ 160111 h 1075988"/>
                    <a:gd name="connsiteX2" fmla="*/ 847263 w 869488"/>
                    <a:gd name="connsiteY2" fmla="*/ 1075988 h 1075988"/>
                    <a:gd name="connsiteX3" fmla="*/ 0 w 869488"/>
                    <a:gd name="connsiteY3" fmla="*/ 876424 h 1075988"/>
                    <a:gd name="connsiteX4" fmla="*/ 161677 w 869488"/>
                    <a:gd name="connsiteY4" fmla="*/ 0 h 107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488" h="1075988">
                      <a:moveTo>
                        <a:pt x="161677" y="0"/>
                      </a:moveTo>
                      <a:lnTo>
                        <a:pt x="869488" y="160111"/>
                      </a:lnTo>
                      <a:lnTo>
                        <a:pt x="847263" y="1075988"/>
                      </a:lnTo>
                      <a:lnTo>
                        <a:pt x="0" y="876424"/>
                      </a:lnTo>
                      <a:lnTo>
                        <a:pt x="161677" y="0"/>
                      </a:lnTo>
                      <a:close/>
                    </a:path>
                  </a:pathLst>
                </a:custGeom>
                <a:gradFill flip="none" rotWithShape="1">
                  <a:gsLst>
                    <a:gs pos="43000">
                      <a:schemeClr val="accent1">
                        <a:lumMod val="5000"/>
                        <a:lumOff val="95000"/>
                      </a:schemeClr>
                    </a:gs>
                    <a:gs pos="71000">
                      <a:schemeClr val="bg1">
                        <a:lumMod val="75000"/>
                      </a:schemeClr>
                    </a:gs>
                  </a:gsLst>
                  <a:path path="circle">
                    <a:fillToRect l="50000" t="50000" r="50000" b="50000"/>
                  </a:path>
                  <a:tileRect/>
                </a:gradFill>
                <a:ln w="22225">
                  <a:solidFill>
                    <a:srgbClr val="48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29"/>
                <p:cNvSpPr/>
                <p:nvPr/>
              </p:nvSpPr>
              <p:spPr>
                <a:xfrm flipH="1">
                  <a:off x="1608541" y="3410660"/>
                  <a:ext cx="879715" cy="656479"/>
                </a:xfrm>
                <a:custGeom>
                  <a:avLst/>
                  <a:gdLst>
                    <a:gd name="connsiteX0" fmla="*/ 0 w 740015"/>
                    <a:gd name="connsiteY0" fmla="*/ 0 h 938102"/>
                    <a:gd name="connsiteX1" fmla="*/ 740015 w 740015"/>
                    <a:gd name="connsiteY1" fmla="*/ 0 h 938102"/>
                    <a:gd name="connsiteX2" fmla="*/ 740015 w 740015"/>
                    <a:gd name="connsiteY2" fmla="*/ 938102 h 938102"/>
                    <a:gd name="connsiteX3" fmla="*/ 0 w 740015"/>
                    <a:gd name="connsiteY3" fmla="*/ 938102 h 938102"/>
                    <a:gd name="connsiteX4" fmla="*/ 0 w 740015"/>
                    <a:gd name="connsiteY4" fmla="*/ 0 h 938102"/>
                    <a:gd name="connsiteX0" fmla="*/ 152400 w 892415"/>
                    <a:gd name="connsiteY0" fmla="*/ 0 h 938102"/>
                    <a:gd name="connsiteX1" fmla="*/ 892415 w 892415"/>
                    <a:gd name="connsiteY1" fmla="*/ 0 h 938102"/>
                    <a:gd name="connsiteX2" fmla="*/ 892415 w 892415"/>
                    <a:gd name="connsiteY2" fmla="*/ 938102 h 938102"/>
                    <a:gd name="connsiteX3" fmla="*/ 0 w 892415"/>
                    <a:gd name="connsiteY3" fmla="*/ 849202 h 938102"/>
                    <a:gd name="connsiteX4" fmla="*/ 152400 w 892415"/>
                    <a:gd name="connsiteY4" fmla="*/ 0 h 938102"/>
                    <a:gd name="connsiteX0" fmla="*/ 152400 w 905115"/>
                    <a:gd name="connsiteY0" fmla="*/ 0 h 1115902"/>
                    <a:gd name="connsiteX1" fmla="*/ 892415 w 905115"/>
                    <a:gd name="connsiteY1" fmla="*/ 0 h 1115902"/>
                    <a:gd name="connsiteX2" fmla="*/ 905115 w 905115"/>
                    <a:gd name="connsiteY2" fmla="*/ 1115902 h 1115902"/>
                    <a:gd name="connsiteX3" fmla="*/ 0 w 905115"/>
                    <a:gd name="connsiteY3" fmla="*/ 849202 h 1115902"/>
                    <a:gd name="connsiteX4" fmla="*/ 152400 w 905115"/>
                    <a:gd name="connsiteY4" fmla="*/ 0 h 1115902"/>
                    <a:gd name="connsiteX0" fmla="*/ 152400 w 905115"/>
                    <a:gd name="connsiteY0" fmla="*/ 0 h 1115902"/>
                    <a:gd name="connsiteX1" fmla="*/ 892415 w 905115"/>
                    <a:gd name="connsiteY1" fmla="*/ 88900 h 1115902"/>
                    <a:gd name="connsiteX2" fmla="*/ 905115 w 905115"/>
                    <a:gd name="connsiteY2" fmla="*/ 1115902 h 1115902"/>
                    <a:gd name="connsiteX3" fmla="*/ 0 w 905115"/>
                    <a:gd name="connsiteY3" fmla="*/ 849202 h 1115902"/>
                    <a:gd name="connsiteX4" fmla="*/ 152400 w 905115"/>
                    <a:gd name="connsiteY4" fmla="*/ 0 h 1115902"/>
                    <a:gd name="connsiteX0" fmla="*/ 152400 w 905115"/>
                    <a:gd name="connsiteY0" fmla="*/ 0 h 1115902"/>
                    <a:gd name="connsiteX1" fmla="*/ 892415 w 905115"/>
                    <a:gd name="connsiteY1" fmla="*/ 165100 h 1115902"/>
                    <a:gd name="connsiteX2" fmla="*/ 905115 w 905115"/>
                    <a:gd name="connsiteY2" fmla="*/ 1115902 h 1115902"/>
                    <a:gd name="connsiteX3" fmla="*/ 0 w 905115"/>
                    <a:gd name="connsiteY3" fmla="*/ 849202 h 1115902"/>
                    <a:gd name="connsiteX4" fmla="*/ 152400 w 905115"/>
                    <a:gd name="connsiteY4" fmla="*/ 0 h 1115902"/>
                    <a:gd name="connsiteX0" fmla="*/ 88900 w 841615"/>
                    <a:gd name="connsiteY0" fmla="*/ 0 h 1115902"/>
                    <a:gd name="connsiteX1" fmla="*/ 828915 w 841615"/>
                    <a:gd name="connsiteY1" fmla="*/ 165100 h 1115902"/>
                    <a:gd name="connsiteX2" fmla="*/ 841615 w 841615"/>
                    <a:gd name="connsiteY2" fmla="*/ 1115902 h 1115902"/>
                    <a:gd name="connsiteX3" fmla="*/ 0 w 841615"/>
                    <a:gd name="connsiteY3" fmla="*/ 849202 h 1115902"/>
                    <a:gd name="connsiteX4" fmla="*/ 88900 w 841615"/>
                    <a:gd name="connsiteY4" fmla="*/ 0 h 1115902"/>
                    <a:gd name="connsiteX0" fmla="*/ 88900 w 828915"/>
                    <a:gd name="connsiteY0" fmla="*/ 0 h 1090502"/>
                    <a:gd name="connsiteX1" fmla="*/ 828915 w 828915"/>
                    <a:gd name="connsiteY1" fmla="*/ 165100 h 1090502"/>
                    <a:gd name="connsiteX2" fmla="*/ 803515 w 828915"/>
                    <a:gd name="connsiteY2" fmla="*/ 1090502 h 1090502"/>
                    <a:gd name="connsiteX3" fmla="*/ 0 w 828915"/>
                    <a:gd name="connsiteY3" fmla="*/ 849202 h 1090502"/>
                    <a:gd name="connsiteX4" fmla="*/ 88900 w 828915"/>
                    <a:gd name="connsiteY4" fmla="*/ 0 h 1090502"/>
                    <a:gd name="connsiteX0" fmla="*/ 101600 w 841615"/>
                    <a:gd name="connsiteY0" fmla="*/ 0 h 1090502"/>
                    <a:gd name="connsiteX1" fmla="*/ 841615 w 841615"/>
                    <a:gd name="connsiteY1" fmla="*/ 165100 h 1090502"/>
                    <a:gd name="connsiteX2" fmla="*/ 816215 w 841615"/>
                    <a:gd name="connsiteY2" fmla="*/ 1090502 h 1090502"/>
                    <a:gd name="connsiteX3" fmla="*/ 0 w 841615"/>
                    <a:gd name="connsiteY3" fmla="*/ 874602 h 1090502"/>
                    <a:gd name="connsiteX4" fmla="*/ 101600 w 841615"/>
                    <a:gd name="connsiteY4" fmla="*/ 0 h 1090502"/>
                    <a:gd name="connsiteX0" fmla="*/ 101600 w 816215"/>
                    <a:gd name="connsiteY0" fmla="*/ 0 h 1090502"/>
                    <a:gd name="connsiteX1" fmla="*/ 803515 w 816215"/>
                    <a:gd name="connsiteY1" fmla="*/ 165100 h 1090502"/>
                    <a:gd name="connsiteX2" fmla="*/ 816215 w 816215"/>
                    <a:gd name="connsiteY2" fmla="*/ 1090502 h 1090502"/>
                    <a:gd name="connsiteX3" fmla="*/ 0 w 816215"/>
                    <a:gd name="connsiteY3" fmla="*/ 874602 h 1090502"/>
                    <a:gd name="connsiteX4" fmla="*/ 101600 w 816215"/>
                    <a:gd name="connsiteY4" fmla="*/ 0 h 1090502"/>
                    <a:gd name="connsiteX0" fmla="*/ 101600 w 816215"/>
                    <a:gd name="connsiteY0" fmla="*/ 100234 h 1190736"/>
                    <a:gd name="connsiteX1" fmla="*/ 759065 w 816215"/>
                    <a:gd name="connsiteY1" fmla="*/ 0 h 1190736"/>
                    <a:gd name="connsiteX2" fmla="*/ 816215 w 816215"/>
                    <a:gd name="connsiteY2" fmla="*/ 1190736 h 1190736"/>
                    <a:gd name="connsiteX3" fmla="*/ 0 w 816215"/>
                    <a:gd name="connsiteY3" fmla="*/ 974836 h 1190736"/>
                    <a:gd name="connsiteX4" fmla="*/ 101600 w 816215"/>
                    <a:gd name="connsiteY4" fmla="*/ 100234 h 1190736"/>
                    <a:gd name="connsiteX0" fmla="*/ 101600 w 816215"/>
                    <a:gd name="connsiteY0" fmla="*/ 37274 h 1190736"/>
                    <a:gd name="connsiteX1" fmla="*/ 759065 w 816215"/>
                    <a:gd name="connsiteY1" fmla="*/ 0 h 1190736"/>
                    <a:gd name="connsiteX2" fmla="*/ 816215 w 816215"/>
                    <a:gd name="connsiteY2" fmla="*/ 1190736 h 1190736"/>
                    <a:gd name="connsiteX3" fmla="*/ 0 w 816215"/>
                    <a:gd name="connsiteY3" fmla="*/ 974836 h 1190736"/>
                    <a:gd name="connsiteX4" fmla="*/ 101600 w 816215"/>
                    <a:gd name="connsiteY4" fmla="*/ 37274 h 1190736"/>
                    <a:gd name="connsiteX0" fmla="*/ 101600 w 981315"/>
                    <a:gd name="connsiteY0" fmla="*/ 37274 h 974837"/>
                    <a:gd name="connsiteX1" fmla="*/ 759065 w 981315"/>
                    <a:gd name="connsiteY1" fmla="*/ 0 h 974837"/>
                    <a:gd name="connsiteX2" fmla="*/ 981315 w 981315"/>
                    <a:gd name="connsiteY2" fmla="*/ 862441 h 974837"/>
                    <a:gd name="connsiteX3" fmla="*/ 0 w 981315"/>
                    <a:gd name="connsiteY3" fmla="*/ 974836 h 974837"/>
                    <a:gd name="connsiteX4" fmla="*/ 101600 w 981315"/>
                    <a:gd name="connsiteY4" fmla="*/ 37274 h 974837"/>
                    <a:gd name="connsiteX0" fmla="*/ 0 w 879715"/>
                    <a:gd name="connsiteY0" fmla="*/ 37274 h 929864"/>
                    <a:gd name="connsiteX1" fmla="*/ 657465 w 879715"/>
                    <a:gd name="connsiteY1" fmla="*/ 0 h 929864"/>
                    <a:gd name="connsiteX2" fmla="*/ 879715 w 879715"/>
                    <a:gd name="connsiteY2" fmla="*/ 862441 h 929864"/>
                    <a:gd name="connsiteX3" fmla="*/ 180975 w 879715"/>
                    <a:gd name="connsiteY3" fmla="*/ 929864 h 929864"/>
                    <a:gd name="connsiteX4" fmla="*/ 0 w 879715"/>
                    <a:gd name="connsiteY4" fmla="*/ 37274 h 929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15" h="929864">
                      <a:moveTo>
                        <a:pt x="0" y="37274"/>
                      </a:moveTo>
                      <a:lnTo>
                        <a:pt x="657465" y="0"/>
                      </a:lnTo>
                      <a:lnTo>
                        <a:pt x="879715" y="862441"/>
                      </a:lnTo>
                      <a:lnTo>
                        <a:pt x="180975" y="929864"/>
                      </a:lnTo>
                      <a:lnTo>
                        <a:pt x="0" y="37274"/>
                      </a:lnTo>
                      <a:close/>
                    </a:path>
                  </a:pathLst>
                </a:custGeom>
                <a:solidFill>
                  <a:srgbClr val="99C3DD">
                    <a:alpha val="44000"/>
                  </a:srgbClr>
                </a:solidFill>
                <a:ln w="19050">
                  <a:solidFill>
                    <a:srgbClr val="48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rot="20763869">
                  <a:off x="2340766" y="3435012"/>
                  <a:ext cx="749840" cy="1607897"/>
                </a:xfrm>
                <a:custGeom>
                  <a:avLst/>
                  <a:gdLst>
                    <a:gd name="connsiteX0" fmla="*/ 904875 w 904875"/>
                    <a:gd name="connsiteY0" fmla="*/ 0 h 1981200"/>
                    <a:gd name="connsiteX1" fmla="*/ 0 w 904875"/>
                    <a:gd name="connsiteY1" fmla="*/ 1981200 h 1981200"/>
                    <a:gd name="connsiteX0" fmla="*/ 917575 w 917575"/>
                    <a:gd name="connsiteY0" fmla="*/ 0 h 1981200"/>
                    <a:gd name="connsiteX1" fmla="*/ 0 w 917575"/>
                    <a:gd name="connsiteY1" fmla="*/ 1981200 h 1981200"/>
                    <a:gd name="connsiteX0" fmla="*/ 929481 w 929481"/>
                    <a:gd name="connsiteY0" fmla="*/ 0 h 1993106"/>
                    <a:gd name="connsiteX1" fmla="*/ 0 w 929481"/>
                    <a:gd name="connsiteY1" fmla="*/ 1993106 h 1993106"/>
                  </a:gdLst>
                  <a:ahLst/>
                  <a:cxnLst>
                    <a:cxn ang="0">
                      <a:pos x="connsiteX0" y="connsiteY0"/>
                    </a:cxn>
                    <a:cxn ang="0">
                      <a:pos x="connsiteX1" y="connsiteY1"/>
                    </a:cxn>
                  </a:cxnLst>
                  <a:rect l="l" t="t" r="r" b="b"/>
                  <a:pathLst>
                    <a:path w="929481" h="1993106">
                      <a:moveTo>
                        <a:pt x="929481" y="0"/>
                      </a:moveTo>
                      <a:lnTo>
                        <a:pt x="0" y="1993106"/>
                      </a:lnTo>
                    </a:path>
                  </a:pathLst>
                </a:custGeom>
                <a:noFill/>
                <a:ln w="31750">
                  <a:solidFill>
                    <a:srgbClr val="48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29"/>
                <p:cNvSpPr/>
                <p:nvPr/>
              </p:nvSpPr>
              <p:spPr>
                <a:xfrm flipH="1">
                  <a:off x="1335242" y="4109417"/>
                  <a:ext cx="1102847" cy="732453"/>
                </a:xfrm>
                <a:custGeom>
                  <a:avLst/>
                  <a:gdLst>
                    <a:gd name="connsiteX0" fmla="*/ 0 w 740015"/>
                    <a:gd name="connsiteY0" fmla="*/ 0 h 938102"/>
                    <a:gd name="connsiteX1" fmla="*/ 740015 w 740015"/>
                    <a:gd name="connsiteY1" fmla="*/ 0 h 938102"/>
                    <a:gd name="connsiteX2" fmla="*/ 740015 w 740015"/>
                    <a:gd name="connsiteY2" fmla="*/ 938102 h 938102"/>
                    <a:gd name="connsiteX3" fmla="*/ 0 w 740015"/>
                    <a:gd name="connsiteY3" fmla="*/ 938102 h 938102"/>
                    <a:gd name="connsiteX4" fmla="*/ 0 w 740015"/>
                    <a:gd name="connsiteY4" fmla="*/ 0 h 938102"/>
                    <a:gd name="connsiteX0" fmla="*/ 152400 w 892415"/>
                    <a:gd name="connsiteY0" fmla="*/ 0 h 938102"/>
                    <a:gd name="connsiteX1" fmla="*/ 892415 w 892415"/>
                    <a:gd name="connsiteY1" fmla="*/ 0 h 938102"/>
                    <a:gd name="connsiteX2" fmla="*/ 892415 w 892415"/>
                    <a:gd name="connsiteY2" fmla="*/ 938102 h 938102"/>
                    <a:gd name="connsiteX3" fmla="*/ 0 w 892415"/>
                    <a:gd name="connsiteY3" fmla="*/ 849202 h 938102"/>
                    <a:gd name="connsiteX4" fmla="*/ 152400 w 892415"/>
                    <a:gd name="connsiteY4" fmla="*/ 0 h 938102"/>
                    <a:gd name="connsiteX0" fmla="*/ 152400 w 905115"/>
                    <a:gd name="connsiteY0" fmla="*/ 0 h 1115902"/>
                    <a:gd name="connsiteX1" fmla="*/ 892415 w 905115"/>
                    <a:gd name="connsiteY1" fmla="*/ 0 h 1115902"/>
                    <a:gd name="connsiteX2" fmla="*/ 905115 w 905115"/>
                    <a:gd name="connsiteY2" fmla="*/ 1115902 h 1115902"/>
                    <a:gd name="connsiteX3" fmla="*/ 0 w 905115"/>
                    <a:gd name="connsiteY3" fmla="*/ 849202 h 1115902"/>
                    <a:gd name="connsiteX4" fmla="*/ 152400 w 905115"/>
                    <a:gd name="connsiteY4" fmla="*/ 0 h 1115902"/>
                    <a:gd name="connsiteX0" fmla="*/ 152400 w 905115"/>
                    <a:gd name="connsiteY0" fmla="*/ 0 h 1115902"/>
                    <a:gd name="connsiteX1" fmla="*/ 892415 w 905115"/>
                    <a:gd name="connsiteY1" fmla="*/ 88900 h 1115902"/>
                    <a:gd name="connsiteX2" fmla="*/ 905115 w 905115"/>
                    <a:gd name="connsiteY2" fmla="*/ 1115902 h 1115902"/>
                    <a:gd name="connsiteX3" fmla="*/ 0 w 905115"/>
                    <a:gd name="connsiteY3" fmla="*/ 849202 h 1115902"/>
                    <a:gd name="connsiteX4" fmla="*/ 152400 w 905115"/>
                    <a:gd name="connsiteY4" fmla="*/ 0 h 1115902"/>
                    <a:gd name="connsiteX0" fmla="*/ 152400 w 905115"/>
                    <a:gd name="connsiteY0" fmla="*/ 0 h 1115902"/>
                    <a:gd name="connsiteX1" fmla="*/ 892415 w 905115"/>
                    <a:gd name="connsiteY1" fmla="*/ 165100 h 1115902"/>
                    <a:gd name="connsiteX2" fmla="*/ 905115 w 905115"/>
                    <a:gd name="connsiteY2" fmla="*/ 1115902 h 1115902"/>
                    <a:gd name="connsiteX3" fmla="*/ 0 w 905115"/>
                    <a:gd name="connsiteY3" fmla="*/ 849202 h 1115902"/>
                    <a:gd name="connsiteX4" fmla="*/ 152400 w 905115"/>
                    <a:gd name="connsiteY4" fmla="*/ 0 h 1115902"/>
                    <a:gd name="connsiteX0" fmla="*/ 88900 w 841615"/>
                    <a:gd name="connsiteY0" fmla="*/ 0 h 1115902"/>
                    <a:gd name="connsiteX1" fmla="*/ 828915 w 841615"/>
                    <a:gd name="connsiteY1" fmla="*/ 165100 h 1115902"/>
                    <a:gd name="connsiteX2" fmla="*/ 841615 w 841615"/>
                    <a:gd name="connsiteY2" fmla="*/ 1115902 h 1115902"/>
                    <a:gd name="connsiteX3" fmla="*/ 0 w 841615"/>
                    <a:gd name="connsiteY3" fmla="*/ 849202 h 1115902"/>
                    <a:gd name="connsiteX4" fmla="*/ 88900 w 841615"/>
                    <a:gd name="connsiteY4" fmla="*/ 0 h 1115902"/>
                    <a:gd name="connsiteX0" fmla="*/ 88900 w 828915"/>
                    <a:gd name="connsiteY0" fmla="*/ 0 h 1090502"/>
                    <a:gd name="connsiteX1" fmla="*/ 828915 w 828915"/>
                    <a:gd name="connsiteY1" fmla="*/ 165100 h 1090502"/>
                    <a:gd name="connsiteX2" fmla="*/ 803515 w 828915"/>
                    <a:gd name="connsiteY2" fmla="*/ 1090502 h 1090502"/>
                    <a:gd name="connsiteX3" fmla="*/ 0 w 828915"/>
                    <a:gd name="connsiteY3" fmla="*/ 849202 h 1090502"/>
                    <a:gd name="connsiteX4" fmla="*/ 88900 w 828915"/>
                    <a:gd name="connsiteY4" fmla="*/ 0 h 1090502"/>
                    <a:gd name="connsiteX0" fmla="*/ 101600 w 841615"/>
                    <a:gd name="connsiteY0" fmla="*/ 0 h 1090502"/>
                    <a:gd name="connsiteX1" fmla="*/ 841615 w 841615"/>
                    <a:gd name="connsiteY1" fmla="*/ 165100 h 1090502"/>
                    <a:gd name="connsiteX2" fmla="*/ 816215 w 841615"/>
                    <a:gd name="connsiteY2" fmla="*/ 1090502 h 1090502"/>
                    <a:gd name="connsiteX3" fmla="*/ 0 w 841615"/>
                    <a:gd name="connsiteY3" fmla="*/ 874602 h 1090502"/>
                    <a:gd name="connsiteX4" fmla="*/ 101600 w 841615"/>
                    <a:gd name="connsiteY4" fmla="*/ 0 h 1090502"/>
                    <a:gd name="connsiteX0" fmla="*/ 101600 w 816215"/>
                    <a:gd name="connsiteY0" fmla="*/ 0 h 1090502"/>
                    <a:gd name="connsiteX1" fmla="*/ 803515 w 816215"/>
                    <a:gd name="connsiteY1" fmla="*/ 165100 h 1090502"/>
                    <a:gd name="connsiteX2" fmla="*/ 816215 w 816215"/>
                    <a:gd name="connsiteY2" fmla="*/ 1090502 h 1090502"/>
                    <a:gd name="connsiteX3" fmla="*/ 0 w 816215"/>
                    <a:gd name="connsiteY3" fmla="*/ 874602 h 1090502"/>
                    <a:gd name="connsiteX4" fmla="*/ 101600 w 816215"/>
                    <a:gd name="connsiteY4" fmla="*/ 0 h 1090502"/>
                    <a:gd name="connsiteX0" fmla="*/ 101600 w 816215"/>
                    <a:gd name="connsiteY0" fmla="*/ 100234 h 1190736"/>
                    <a:gd name="connsiteX1" fmla="*/ 759065 w 816215"/>
                    <a:gd name="connsiteY1" fmla="*/ 0 h 1190736"/>
                    <a:gd name="connsiteX2" fmla="*/ 816215 w 816215"/>
                    <a:gd name="connsiteY2" fmla="*/ 1190736 h 1190736"/>
                    <a:gd name="connsiteX3" fmla="*/ 0 w 816215"/>
                    <a:gd name="connsiteY3" fmla="*/ 974836 h 1190736"/>
                    <a:gd name="connsiteX4" fmla="*/ 101600 w 816215"/>
                    <a:gd name="connsiteY4" fmla="*/ 100234 h 1190736"/>
                    <a:gd name="connsiteX0" fmla="*/ 101600 w 816215"/>
                    <a:gd name="connsiteY0" fmla="*/ 37274 h 1190736"/>
                    <a:gd name="connsiteX1" fmla="*/ 759065 w 816215"/>
                    <a:gd name="connsiteY1" fmla="*/ 0 h 1190736"/>
                    <a:gd name="connsiteX2" fmla="*/ 816215 w 816215"/>
                    <a:gd name="connsiteY2" fmla="*/ 1190736 h 1190736"/>
                    <a:gd name="connsiteX3" fmla="*/ 0 w 816215"/>
                    <a:gd name="connsiteY3" fmla="*/ 974836 h 1190736"/>
                    <a:gd name="connsiteX4" fmla="*/ 101600 w 816215"/>
                    <a:gd name="connsiteY4" fmla="*/ 37274 h 1190736"/>
                    <a:gd name="connsiteX0" fmla="*/ 101600 w 981315"/>
                    <a:gd name="connsiteY0" fmla="*/ 37274 h 974837"/>
                    <a:gd name="connsiteX1" fmla="*/ 759065 w 981315"/>
                    <a:gd name="connsiteY1" fmla="*/ 0 h 974837"/>
                    <a:gd name="connsiteX2" fmla="*/ 981315 w 981315"/>
                    <a:gd name="connsiteY2" fmla="*/ 862441 h 974837"/>
                    <a:gd name="connsiteX3" fmla="*/ 0 w 981315"/>
                    <a:gd name="connsiteY3" fmla="*/ 974836 h 974837"/>
                    <a:gd name="connsiteX4" fmla="*/ 101600 w 981315"/>
                    <a:gd name="connsiteY4" fmla="*/ 37274 h 974837"/>
                    <a:gd name="connsiteX0" fmla="*/ 0 w 879715"/>
                    <a:gd name="connsiteY0" fmla="*/ 37274 h 929864"/>
                    <a:gd name="connsiteX1" fmla="*/ 657465 w 879715"/>
                    <a:gd name="connsiteY1" fmla="*/ 0 h 929864"/>
                    <a:gd name="connsiteX2" fmla="*/ 879715 w 879715"/>
                    <a:gd name="connsiteY2" fmla="*/ 862441 h 929864"/>
                    <a:gd name="connsiteX3" fmla="*/ 180975 w 879715"/>
                    <a:gd name="connsiteY3" fmla="*/ 929864 h 929864"/>
                    <a:gd name="connsiteX4" fmla="*/ 0 w 879715"/>
                    <a:gd name="connsiteY4" fmla="*/ 37274 h 929864"/>
                    <a:gd name="connsiteX0" fmla="*/ 0 w 879715"/>
                    <a:gd name="connsiteY0" fmla="*/ 37274 h 1058035"/>
                    <a:gd name="connsiteX1" fmla="*/ 657465 w 879715"/>
                    <a:gd name="connsiteY1" fmla="*/ 0 h 1058035"/>
                    <a:gd name="connsiteX2" fmla="*/ 879715 w 879715"/>
                    <a:gd name="connsiteY2" fmla="*/ 862441 h 1058035"/>
                    <a:gd name="connsiteX3" fmla="*/ 155163 w 879715"/>
                    <a:gd name="connsiteY3" fmla="*/ 1058035 h 1058035"/>
                    <a:gd name="connsiteX4" fmla="*/ 0 w 879715"/>
                    <a:gd name="connsiteY4" fmla="*/ 37274 h 1058035"/>
                    <a:gd name="connsiteX0" fmla="*/ 0 w 853903"/>
                    <a:gd name="connsiteY0" fmla="*/ 111478 h 1058035"/>
                    <a:gd name="connsiteX1" fmla="*/ 631653 w 853903"/>
                    <a:gd name="connsiteY1" fmla="*/ 0 h 1058035"/>
                    <a:gd name="connsiteX2" fmla="*/ 853903 w 853903"/>
                    <a:gd name="connsiteY2" fmla="*/ 862441 h 1058035"/>
                    <a:gd name="connsiteX3" fmla="*/ 129351 w 853903"/>
                    <a:gd name="connsiteY3" fmla="*/ 1058035 h 1058035"/>
                    <a:gd name="connsiteX4" fmla="*/ 0 w 853903"/>
                    <a:gd name="connsiteY4" fmla="*/ 111478 h 1058035"/>
                    <a:gd name="connsiteX0" fmla="*/ 0 w 853903"/>
                    <a:gd name="connsiteY0" fmla="*/ 111478 h 1058035"/>
                    <a:gd name="connsiteX1" fmla="*/ 668528 w 853903"/>
                    <a:gd name="connsiteY1" fmla="*/ 0 h 1058035"/>
                    <a:gd name="connsiteX2" fmla="*/ 853903 w 853903"/>
                    <a:gd name="connsiteY2" fmla="*/ 862441 h 1058035"/>
                    <a:gd name="connsiteX3" fmla="*/ 129351 w 853903"/>
                    <a:gd name="connsiteY3" fmla="*/ 1058035 h 1058035"/>
                    <a:gd name="connsiteX4" fmla="*/ 0 w 853903"/>
                    <a:gd name="connsiteY4" fmla="*/ 111478 h 1058035"/>
                    <a:gd name="connsiteX0" fmla="*/ 0 w 853903"/>
                    <a:gd name="connsiteY0" fmla="*/ 111478 h 1037477"/>
                    <a:gd name="connsiteX1" fmla="*/ 668528 w 853903"/>
                    <a:gd name="connsiteY1" fmla="*/ 0 h 1037477"/>
                    <a:gd name="connsiteX2" fmla="*/ 853903 w 853903"/>
                    <a:gd name="connsiteY2" fmla="*/ 862441 h 1037477"/>
                    <a:gd name="connsiteX3" fmla="*/ 129351 w 853903"/>
                    <a:gd name="connsiteY3" fmla="*/ 1037477 h 1037477"/>
                    <a:gd name="connsiteX4" fmla="*/ 0 w 853903"/>
                    <a:gd name="connsiteY4" fmla="*/ 111478 h 1037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903" h="1037477">
                      <a:moveTo>
                        <a:pt x="0" y="111478"/>
                      </a:moveTo>
                      <a:lnTo>
                        <a:pt x="668528" y="0"/>
                      </a:lnTo>
                      <a:lnTo>
                        <a:pt x="853903" y="862441"/>
                      </a:lnTo>
                      <a:lnTo>
                        <a:pt x="129351" y="1037477"/>
                      </a:lnTo>
                      <a:lnTo>
                        <a:pt x="0" y="111478"/>
                      </a:lnTo>
                      <a:close/>
                    </a:path>
                  </a:pathLst>
                </a:custGeom>
                <a:solidFill>
                  <a:schemeClr val="bg1"/>
                </a:solidFill>
                <a:ln w="19050">
                  <a:solidFill>
                    <a:srgbClr val="48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 name="グループ化 16"/>
            <p:cNvGrpSpPr/>
            <p:nvPr/>
          </p:nvGrpSpPr>
          <p:grpSpPr>
            <a:xfrm rot="500385">
              <a:off x="2926554" y="3786334"/>
              <a:ext cx="362948" cy="1001167"/>
              <a:chOff x="3758914" y="982040"/>
              <a:chExt cx="1291342" cy="3562080"/>
            </a:xfrm>
          </p:grpSpPr>
          <p:sp>
            <p:nvSpPr>
              <p:cNvPr id="18" name="フリーフォーム 17"/>
              <p:cNvSpPr/>
              <p:nvPr/>
            </p:nvSpPr>
            <p:spPr>
              <a:xfrm>
                <a:off x="3814299" y="4149726"/>
                <a:ext cx="1208035" cy="394394"/>
              </a:xfrm>
              <a:custGeom>
                <a:avLst/>
                <a:gdLst>
                  <a:gd name="connsiteX0" fmla="*/ 1227744 w 1358620"/>
                  <a:gd name="connsiteY0" fmla="*/ 0 h 394394"/>
                  <a:gd name="connsiteX1" fmla="*/ 1242605 w 1358620"/>
                  <a:gd name="connsiteY1" fmla="*/ 6596 h 394394"/>
                  <a:gd name="connsiteX2" fmla="*/ 1358620 w 1358620"/>
                  <a:gd name="connsiteY2" fmla="*/ 145663 h 394394"/>
                  <a:gd name="connsiteX3" fmla="*/ 679310 w 1358620"/>
                  <a:gd name="connsiteY3" fmla="*/ 394394 h 394394"/>
                  <a:gd name="connsiteX4" fmla="*/ 0 w 1358620"/>
                  <a:gd name="connsiteY4" fmla="*/ 145663 h 394394"/>
                  <a:gd name="connsiteX5" fmla="*/ 53384 w 1358620"/>
                  <a:gd name="connsiteY5" fmla="*/ 48846 h 394394"/>
                  <a:gd name="connsiteX6" fmla="*/ 79489 w 1358620"/>
                  <a:gd name="connsiteY6" fmla="*/ 31236 h 394394"/>
                  <a:gd name="connsiteX7" fmla="*/ 90554 w 1358620"/>
                  <a:gd name="connsiteY7" fmla="*/ 67178 h 394394"/>
                  <a:gd name="connsiteX8" fmla="*/ 657727 w 1358620"/>
                  <a:gd name="connsiteY8" fmla="*/ 218549 h 394394"/>
                  <a:gd name="connsiteX9" fmla="*/ 1236662 w 1358620"/>
                  <a:gd name="connsiteY9" fmla="*/ 28971 h 39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8620" h="394394">
                    <a:moveTo>
                      <a:pt x="1227744" y="0"/>
                    </a:moveTo>
                    <a:lnTo>
                      <a:pt x="1242605" y="6596"/>
                    </a:lnTo>
                    <a:cubicBezTo>
                      <a:pt x="1315851" y="46293"/>
                      <a:pt x="1358620" y="94150"/>
                      <a:pt x="1358620" y="145663"/>
                    </a:cubicBezTo>
                    <a:cubicBezTo>
                      <a:pt x="1358620" y="283033"/>
                      <a:pt x="1054483" y="394394"/>
                      <a:pt x="679310" y="394394"/>
                    </a:cubicBezTo>
                    <a:cubicBezTo>
                      <a:pt x="304137" y="394394"/>
                      <a:pt x="0" y="283033"/>
                      <a:pt x="0" y="145663"/>
                    </a:cubicBezTo>
                    <a:cubicBezTo>
                      <a:pt x="0" y="111321"/>
                      <a:pt x="19009" y="78604"/>
                      <a:pt x="53384" y="48846"/>
                    </a:cubicBezTo>
                    <a:lnTo>
                      <a:pt x="79489" y="31236"/>
                    </a:lnTo>
                    <a:lnTo>
                      <a:pt x="90554" y="67178"/>
                    </a:lnTo>
                    <a:cubicBezTo>
                      <a:pt x="144538" y="153565"/>
                      <a:pt x="377957" y="218549"/>
                      <a:pt x="657727" y="218549"/>
                    </a:cubicBezTo>
                    <a:cubicBezTo>
                      <a:pt x="977464" y="218549"/>
                      <a:pt x="1236662" y="133672"/>
                      <a:pt x="1236662" y="28971"/>
                    </a:cubicBezTo>
                    <a:close/>
                  </a:path>
                </a:pathLst>
              </a:custGeom>
              <a:solidFill>
                <a:schemeClr val="tx1">
                  <a:alpha val="12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フリーフォーム 18"/>
              <p:cNvSpPr/>
              <p:nvPr/>
            </p:nvSpPr>
            <p:spPr>
              <a:xfrm>
                <a:off x="3758914" y="1863545"/>
                <a:ext cx="1290606" cy="2618175"/>
              </a:xfrm>
              <a:custGeom>
                <a:avLst/>
                <a:gdLst>
                  <a:gd name="connsiteX0" fmla="*/ 388907 w 1290606"/>
                  <a:gd name="connsiteY0" fmla="*/ 0 h 2618175"/>
                  <a:gd name="connsiteX1" fmla="*/ 902519 w 1290606"/>
                  <a:gd name="connsiteY1" fmla="*/ 0 h 2618175"/>
                  <a:gd name="connsiteX2" fmla="*/ 902519 w 1290606"/>
                  <a:gd name="connsiteY2" fmla="*/ 887 h 2618175"/>
                  <a:gd name="connsiteX3" fmla="*/ 900181 w 1290606"/>
                  <a:gd name="connsiteY3" fmla="*/ 11372 h 2618175"/>
                  <a:gd name="connsiteX4" fmla="*/ 897180 w 1290606"/>
                  <a:gd name="connsiteY4" fmla="*/ 56310 h 2618175"/>
                  <a:gd name="connsiteX5" fmla="*/ 1006098 w 1290606"/>
                  <a:gd name="connsiteY5" fmla="*/ 82778 h 2618175"/>
                  <a:gd name="connsiteX6" fmla="*/ 1290606 w 1290606"/>
                  <a:gd name="connsiteY6" fmla="*/ 322339 h 2618175"/>
                  <a:gd name="connsiteX7" fmla="*/ 1180399 w 1290606"/>
                  <a:gd name="connsiteY7" fmla="*/ 483867 h 2618175"/>
                  <a:gd name="connsiteX8" fmla="*/ 1142879 w 1290606"/>
                  <a:gd name="connsiteY8" fmla="*/ 504225 h 2618175"/>
                  <a:gd name="connsiteX9" fmla="*/ 1144785 w 1290606"/>
                  <a:gd name="connsiteY9" fmla="*/ 504225 h 2618175"/>
                  <a:gd name="connsiteX10" fmla="*/ 1144785 w 1290606"/>
                  <a:gd name="connsiteY10" fmla="*/ 504963 h 2618175"/>
                  <a:gd name="connsiteX11" fmla="*/ 1140183 w 1290606"/>
                  <a:gd name="connsiteY11" fmla="*/ 513681 h 2618175"/>
                  <a:gd name="connsiteX12" fmla="*/ 1131536 w 1290606"/>
                  <a:gd name="connsiteY12" fmla="*/ 568389 h 2618175"/>
                  <a:gd name="connsiteX13" fmla="*/ 1138582 w 1290606"/>
                  <a:gd name="connsiteY13" fmla="*/ 612965 h 2618175"/>
                  <a:gd name="connsiteX14" fmla="*/ 1157847 w 1290606"/>
                  <a:gd name="connsiteY14" fmla="*/ 623889 h 2618175"/>
                  <a:gd name="connsiteX15" fmla="*/ 1263410 w 1290606"/>
                  <a:gd name="connsiteY15" fmla="*/ 785579 h 2618175"/>
                  <a:gd name="connsiteX16" fmla="*/ 1157847 w 1290606"/>
                  <a:gd name="connsiteY16" fmla="*/ 947269 h 2618175"/>
                  <a:gd name="connsiteX17" fmla="*/ 1100291 w 1290606"/>
                  <a:gd name="connsiteY17" fmla="*/ 979907 h 2618175"/>
                  <a:gd name="connsiteX18" fmla="*/ 1098176 w 1290606"/>
                  <a:gd name="connsiteY18" fmla="*/ 984848 h 2618175"/>
                  <a:gd name="connsiteX19" fmla="*/ 1090357 w 1290606"/>
                  <a:gd name="connsiteY19" fmla="*/ 1045851 h 2618175"/>
                  <a:gd name="connsiteX20" fmla="*/ 1092874 w 1290606"/>
                  <a:gd name="connsiteY20" fmla="*/ 1065488 h 2618175"/>
                  <a:gd name="connsiteX21" fmla="*/ 1128360 w 1290606"/>
                  <a:gd name="connsiteY21" fmla="*/ 1086839 h 2618175"/>
                  <a:gd name="connsiteX22" fmla="*/ 1227850 w 1290606"/>
                  <a:gd name="connsiteY22" fmla="*/ 1248529 h 2618175"/>
                  <a:gd name="connsiteX23" fmla="*/ 1128360 w 1290606"/>
                  <a:gd name="connsiteY23" fmla="*/ 1410219 h 2618175"/>
                  <a:gd name="connsiteX24" fmla="*/ 1088558 w 1290606"/>
                  <a:gd name="connsiteY24" fmla="*/ 1434167 h 2618175"/>
                  <a:gd name="connsiteX25" fmla="*/ 1082597 w 1290606"/>
                  <a:gd name="connsiteY25" fmla="*/ 1480298 h 2618175"/>
                  <a:gd name="connsiteX26" fmla="*/ 1085437 w 1290606"/>
                  <a:gd name="connsiteY26" fmla="*/ 1502275 h 2618175"/>
                  <a:gd name="connsiteX27" fmla="*/ 1109799 w 1290606"/>
                  <a:gd name="connsiteY27" fmla="*/ 1517518 h 2618175"/>
                  <a:gd name="connsiteX28" fmla="*/ 1205466 w 1290606"/>
                  <a:gd name="connsiteY28" fmla="*/ 1679208 h 2618175"/>
                  <a:gd name="connsiteX29" fmla="*/ 1109799 w 1290606"/>
                  <a:gd name="connsiteY29" fmla="*/ 1840898 h 2618175"/>
                  <a:gd name="connsiteX30" fmla="*/ 1076249 w 1290606"/>
                  <a:gd name="connsiteY30" fmla="*/ 1861891 h 2618175"/>
                  <a:gd name="connsiteX31" fmla="*/ 1076785 w 1290606"/>
                  <a:gd name="connsiteY31" fmla="*/ 1864172 h 2618175"/>
                  <a:gd name="connsiteX32" fmla="*/ 1179561 w 1290606"/>
                  <a:gd name="connsiteY32" fmla="*/ 2203075 h 2618175"/>
                  <a:gd name="connsiteX33" fmla="*/ 1204232 w 1290606"/>
                  <a:gd name="connsiteY33" fmla="*/ 2273933 h 2618175"/>
                  <a:gd name="connsiteX34" fmla="*/ 1215780 w 1290606"/>
                  <a:gd name="connsiteY34" fmla="*/ 2326869 h 2618175"/>
                  <a:gd name="connsiteX35" fmla="*/ 1212020 w 1290606"/>
                  <a:gd name="connsiteY35" fmla="*/ 2344107 h 2618175"/>
                  <a:gd name="connsiteX36" fmla="*/ 1214888 w 1290606"/>
                  <a:gd name="connsiteY36" fmla="*/ 2357138 h 2618175"/>
                  <a:gd name="connsiteX37" fmla="*/ 644857 w 1290606"/>
                  <a:gd name="connsiteY37" fmla="*/ 2618175 h 2618175"/>
                  <a:gd name="connsiteX38" fmla="*/ 74826 w 1290606"/>
                  <a:gd name="connsiteY38" fmla="*/ 2357138 h 2618175"/>
                  <a:gd name="connsiteX39" fmla="*/ 80195 w 1290606"/>
                  <a:gd name="connsiteY39" fmla="*/ 2332753 h 2618175"/>
                  <a:gd name="connsiteX40" fmla="*/ 78911 w 1290606"/>
                  <a:gd name="connsiteY40" fmla="*/ 2326869 h 2618175"/>
                  <a:gd name="connsiteX41" fmla="*/ 90459 w 1290606"/>
                  <a:gd name="connsiteY41" fmla="*/ 2273933 h 2618175"/>
                  <a:gd name="connsiteX42" fmla="*/ 116500 w 1290606"/>
                  <a:gd name="connsiteY42" fmla="*/ 2202440 h 2618175"/>
                  <a:gd name="connsiteX43" fmla="*/ 213590 w 1290606"/>
                  <a:gd name="connsiteY43" fmla="*/ 1861411 h 2618175"/>
                  <a:gd name="connsiteX44" fmla="*/ 180807 w 1290606"/>
                  <a:gd name="connsiteY44" fmla="*/ 1840898 h 2618175"/>
                  <a:gd name="connsiteX45" fmla="*/ 85140 w 1290606"/>
                  <a:gd name="connsiteY45" fmla="*/ 1679208 h 2618175"/>
                  <a:gd name="connsiteX46" fmla="*/ 180807 w 1290606"/>
                  <a:gd name="connsiteY46" fmla="*/ 1517518 h 2618175"/>
                  <a:gd name="connsiteX47" fmla="*/ 205546 w 1290606"/>
                  <a:gd name="connsiteY47" fmla="*/ 1502039 h 2618175"/>
                  <a:gd name="connsiteX48" fmla="*/ 208355 w 1290606"/>
                  <a:gd name="connsiteY48" fmla="*/ 1480298 h 2618175"/>
                  <a:gd name="connsiteX49" fmla="*/ 202423 w 1290606"/>
                  <a:gd name="connsiteY49" fmla="*/ 1434393 h 2618175"/>
                  <a:gd name="connsiteX50" fmla="*/ 162246 w 1290606"/>
                  <a:gd name="connsiteY50" fmla="*/ 1410219 h 2618175"/>
                  <a:gd name="connsiteX51" fmla="*/ 62756 w 1290606"/>
                  <a:gd name="connsiteY51" fmla="*/ 1248529 h 2618175"/>
                  <a:gd name="connsiteX52" fmla="*/ 162246 w 1290606"/>
                  <a:gd name="connsiteY52" fmla="*/ 1086839 h 2618175"/>
                  <a:gd name="connsiteX53" fmla="*/ 198114 w 1290606"/>
                  <a:gd name="connsiteY53" fmla="*/ 1065259 h 2618175"/>
                  <a:gd name="connsiteX54" fmla="*/ 200601 w 1290606"/>
                  <a:gd name="connsiteY54" fmla="*/ 1045851 h 2618175"/>
                  <a:gd name="connsiteX55" fmla="*/ 192782 w 1290606"/>
                  <a:gd name="connsiteY55" fmla="*/ 984848 h 2618175"/>
                  <a:gd name="connsiteX56" fmla="*/ 190780 w 1290606"/>
                  <a:gd name="connsiteY56" fmla="*/ 980170 h 2618175"/>
                  <a:gd name="connsiteX57" fmla="*/ 132759 w 1290606"/>
                  <a:gd name="connsiteY57" fmla="*/ 947269 h 2618175"/>
                  <a:gd name="connsiteX58" fmla="*/ 27196 w 1290606"/>
                  <a:gd name="connsiteY58" fmla="*/ 785579 h 2618175"/>
                  <a:gd name="connsiteX59" fmla="*/ 132759 w 1290606"/>
                  <a:gd name="connsiteY59" fmla="*/ 623889 h 2618175"/>
                  <a:gd name="connsiteX60" fmla="*/ 139317 w 1290606"/>
                  <a:gd name="connsiteY60" fmla="*/ 620171 h 2618175"/>
                  <a:gd name="connsiteX61" fmla="*/ 147501 w 1290606"/>
                  <a:gd name="connsiteY61" fmla="*/ 568389 h 2618175"/>
                  <a:gd name="connsiteX62" fmla="*/ 138854 w 1290606"/>
                  <a:gd name="connsiteY62" fmla="*/ 513681 h 2618175"/>
                  <a:gd name="connsiteX63" fmla="*/ 133863 w 1290606"/>
                  <a:gd name="connsiteY63" fmla="*/ 504225 h 2618175"/>
                  <a:gd name="connsiteX64" fmla="*/ 147727 w 1290606"/>
                  <a:gd name="connsiteY64" fmla="*/ 504225 h 2618175"/>
                  <a:gd name="connsiteX65" fmla="*/ 110208 w 1290606"/>
                  <a:gd name="connsiteY65" fmla="*/ 483867 h 2618175"/>
                  <a:gd name="connsiteX66" fmla="*/ 0 w 1290606"/>
                  <a:gd name="connsiteY66" fmla="*/ 322339 h 2618175"/>
                  <a:gd name="connsiteX67" fmla="*/ 394122 w 1290606"/>
                  <a:gd name="connsiteY67" fmla="*/ 56141 h 2618175"/>
                  <a:gd name="connsiteX68" fmla="*/ 394429 w 1290606"/>
                  <a:gd name="connsiteY68" fmla="*/ 56099 h 2618175"/>
                  <a:gd name="connsiteX69" fmla="*/ 391443 w 1290606"/>
                  <a:gd name="connsiteY69" fmla="*/ 11372 h 261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90606" h="2618175">
                    <a:moveTo>
                      <a:pt x="388907" y="0"/>
                    </a:moveTo>
                    <a:lnTo>
                      <a:pt x="902519" y="0"/>
                    </a:lnTo>
                    <a:lnTo>
                      <a:pt x="902519" y="887"/>
                    </a:lnTo>
                    <a:lnTo>
                      <a:pt x="900181" y="11372"/>
                    </a:lnTo>
                    <a:lnTo>
                      <a:pt x="897180" y="56310"/>
                    </a:lnTo>
                    <a:lnTo>
                      <a:pt x="1006098" y="82778"/>
                    </a:lnTo>
                    <a:cubicBezTo>
                      <a:pt x="1177750" y="134695"/>
                      <a:pt x="1290606" y="222617"/>
                      <a:pt x="1290606" y="322339"/>
                    </a:cubicBezTo>
                    <a:cubicBezTo>
                      <a:pt x="1290606" y="382173"/>
                      <a:pt x="1249978" y="437758"/>
                      <a:pt x="1180399" y="483867"/>
                    </a:cubicBezTo>
                    <a:lnTo>
                      <a:pt x="1142879" y="504225"/>
                    </a:lnTo>
                    <a:lnTo>
                      <a:pt x="1144785" y="504225"/>
                    </a:lnTo>
                    <a:lnTo>
                      <a:pt x="1144785" y="504963"/>
                    </a:lnTo>
                    <a:lnTo>
                      <a:pt x="1140183" y="513681"/>
                    </a:lnTo>
                    <a:cubicBezTo>
                      <a:pt x="1134615" y="530496"/>
                      <a:pt x="1131536" y="548984"/>
                      <a:pt x="1131536" y="568389"/>
                    </a:cubicBezTo>
                    <a:lnTo>
                      <a:pt x="1138582" y="612965"/>
                    </a:lnTo>
                    <a:lnTo>
                      <a:pt x="1157847" y="623889"/>
                    </a:lnTo>
                    <a:cubicBezTo>
                      <a:pt x="1224494" y="670045"/>
                      <a:pt x="1263410" y="725686"/>
                      <a:pt x="1263410" y="785579"/>
                    </a:cubicBezTo>
                    <a:cubicBezTo>
                      <a:pt x="1263410" y="845473"/>
                      <a:pt x="1224494" y="901114"/>
                      <a:pt x="1157847" y="947269"/>
                    </a:cubicBezTo>
                    <a:lnTo>
                      <a:pt x="1100291" y="979907"/>
                    </a:lnTo>
                    <a:lnTo>
                      <a:pt x="1098176" y="984848"/>
                    </a:lnTo>
                    <a:cubicBezTo>
                      <a:pt x="1093142" y="1003598"/>
                      <a:pt x="1090357" y="1024213"/>
                      <a:pt x="1090357" y="1045851"/>
                    </a:cubicBezTo>
                    <a:lnTo>
                      <a:pt x="1092874" y="1065488"/>
                    </a:lnTo>
                    <a:lnTo>
                      <a:pt x="1128360" y="1086839"/>
                    </a:lnTo>
                    <a:cubicBezTo>
                      <a:pt x="1191173" y="1132995"/>
                      <a:pt x="1227850" y="1188636"/>
                      <a:pt x="1227850" y="1248529"/>
                    </a:cubicBezTo>
                    <a:cubicBezTo>
                      <a:pt x="1227850" y="1308422"/>
                      <a:pt x="1191173" y="1364063"/>
                      <a:pt x="1128360" y="1410219"/>
                    </a:cubicBezTo>
                    <a:lnTo>
                      <a:pt x="1088558" y="1434167"/>
                    </a:lnTo>
                    <a:lnTo>
                      <a:pt x="1082597" y="1480298"/>
                    </a:lnTo>
                    <a:lnTo>
                      <a:pt x="1085437" y="1502275"/>
                    </a:lnTo>
                    <a:lnTo>
                      <a:pt x="1109799" y="1517518"/>
                    </a:lnTo>
                    <a:cubicBezTo>
                      <a:pt x="1170198" y="1563674"/>
                      <a:pt x="1205466" y="1619315"/>
                      <a:pt x="1205466" y="1679208"/>
                    </a:cubicBezTo>
                    <a:cubicBezTo>
                      <a:pt x="1205466" y="1739102"/>
                      <a:pt x="1170198" y="1794743"/>
                      <a:pt x="1109799" y="1840898"/>
                    </a:cubicBezTo>
                    <a:lnTo>
                      <a:pt x="1076249" y="1861891"/>
                    </a:lnTo>
                    <a:lnTo>
                      <a:pt x="1076785" y="1864172"/>
                    </a:lnTo>
                    <a:cubicBezTo>
                      <a:pt x="1109083" y="1983258"/>
                      <a:pt x="1160636" y="2139096"/>
                      <a:pt x="1179561" y="2203075"/>
                    </a:cubicBezTo>
                    <a:lnTo>
                      <a:pt x="1204232" y="2273933"/>
                    </a:lnTo>
                    <a:cubicBezTo>
                      <a:pt x="1211804" y="2291032"/>
                      <a:pt x="1215780" y="2308736"/>
                      <a:pt x="1215780" y="2326869"/>
                    </a:cubicBezTo>
                    <a:lnTo>
                      <a:pt x="1212020" y="2344107"/>
                    </a:lnTo>
                    <a:lnTo>
                      <a:pt x="1214888" y="2357138"/>
                    </a:lnTo>
                    <a:cubicBezTo>
                      <a:pt x="1214888" y="2501305"/>
                      <a:pt x="959677" y="2618175"/>
                      <a:pt x="644857" y="2618175"/>
                    </a:cubicBezTo>
                    <a:cubicBezTo>
                      <a:pt x="330037" y="2618175"/>
                      <a:pt x="74826" y="2501305"/>
                      <a:pt x="74826" y="2357138"/>
                    </a:cubicBezTo>
                    <a:lnTo>
                      <a:pt x="80195" y="2332753"/>
                    </a:lnTo>
                    <a:lnTo>
                      <a:pt x="78911" y="2326869"/>
                    </a:lnTo>
                    <a:cubicBezTo>
                      <a:pt x="78911" y="2308736"/>
                      <a:pt x="82887" y="2291032"/>
                      <a:pt x="90459" y="2273933"/>
                    </a:cubicBezTo>
                    <a:lnTo>
                      <a:pt x="116500" y="2202440"/>
                    </a:lnTo>
                    <a:lnTo>
                      <a:pt x="213590" y="1861411"/>
                    </a:lnTo>
                    <a:lnTo>
                      <a:pt x="180807" y="1840898"/>
                    </a:lnTo>
                    <a:cubicBezTo>
                      <a:pt x="120408" y="1794743"/>
                      <a:pt x="85140" y="1739102"/>
                      <a:pt x="85140" y="1679208"/>
                    </a:cubicBezTo>
                    <a:cubicBezTo>
                      <a:pt x="85140" y="1619315"/>
                      <a:pt x="120408" y="1563674"/>
                      <a:pt x="180807" y="1517518"/>
                    </a:cubicBezTo>
                    <a:lnTo>
                      <a:pt x="205546" y="1502039"/>
                    </a:lnTo>
                    <a:lnTo>
                      <a:pt x="208355" y="1480298"/>
                    </a:lnTo>
                    <a:lnTo>
                      <a:pt x="202423" y="1434393"/>
                    </a:lnTo>
                    <a:lnTo>
                      <a:pt x="162246" y="1410219"/>
                    </a:lnTo>
                    <a:cubicBezTo>
                      <a:pt x="99433" y="1364063"/>
                      <a:pt x="62756" y="1308422"/>
                      <a:pt x="62756" y="1248529"/>
                    </a:cubicBezTo>
                    <a:cubicBezTo>
                      <a:pt x="62756" y="1188636"/>
                      <a:pt x="99433" y="1132995"/>
                      <a:pt x="162246" y="1086839"/>
                    </a:cubicBezTo>
                    <a:lnTo>
                      <a:pt x="198114" y="1065259"/>
                    </a:lnTo>
                    <a:lnTo>
                      <a:pt x="200601" y="1045851"/>
                    </a:lnTo>
                    <a:cubicBezTo>
                      <a:pt x="200601" y="1024213"/>
                      <a:pt x="197817" y="1003598"/>
                      <a:pt x="192782" y="984848"/>
                    </a:cubicBezTo>
                    <a:lnTo>
                      <a:pt x="190780" y="980170"/>
                    </a:lnTo>
                    <a:lnTo>
                      <a:pt x="132759" y="947269"/>
                    </a:lnTo>
                    <a:cubicBezTo>
                      <a:pt x="66112" y="901114"/>
                      <a:pt x="27196" y="845473"/>
                      <a:pt x="27196" y="785579"/>
                    </a:cubicBezTo>
                    <a:cubicBezTo>
                      <a:pt x="27196" y="725686"/>
                      <a:pt x="66112" y="670045"/>
                      <a:pt x="132759" y="623889"/>
                    </a:cubicBezTo>
                    <a:lnTo>
                      <a:pt x="139317" y="620171"/>
                    </a:lnTo>
                    <a:lnTo>
                      <a:pt x="147501" y="568389"/>
                    </a:lnTo>
                    <a:cubicBezTo>
                      <a:pt x="147501" y="548984"/>
                      <a:pt x="144423" y="530496"/>
                      <a:pt x="138854" y="513681"/>
                    </a:cubicBezTo>
                    <a:lnTo>
                      <a:pt x="133863" y="504225"/>
                    </a:lnTo>
                    <a:lnTo>
                      <a:pt x="147727" y="504225"/>
                    </a:lnTo>
                    <a:lnTo>
                      <a:pt x="110208" y="483867"/>
                    </a:lnTo>
                    <a:cubicBezTo>
                      <a:pt x="40628" y="437758"/>
                      <a:pt x="0" y="382173"/>
                      <a:pt x="0" y="322339"/>
                    </a:cubicBezTo>
                    <a:cubicBezTo>
                      <a:pt x="0" y="202672"/>
                      <a:pt x="162513" y="99999"/>
                      <a:pt x="394122" y="56141"/>
                    </a:cubicBezTo>
                    <a:lnTo>
                      <a:pt x="394429" y="56099"/>
                    </a:lnTo>
                    <a:lnTo>
                      <a:pt x="391443" y="11372"/>
                    </a:lnTo>
                    <a:close/>
                  </a:path>
                </a:pathLst>
              </a:custGeom>
              <a:solidFill>
                <a:srgbClr val="FBA7D1">
                  <a:alpha val="52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フリーフォーム 19"/>
              <p:cNvSpPr/>
              <p:nvPr/>
            </p:nvSpPr>
            <p:spPr>
              <a:xfrm flipV="1">
                <a:off x="3928893" y="984650"/>
                <a:ext cx="950648" cy="952645"/>
              </a:xfrm>
              <a:custGeom>
                <a:avLst/>
                <a:gdLst>
                  <a:gd name="connsiteX0" fmla="*/ 485515 w 974284"/>
                  <a:gd name="connsiteY0" fmla="*/ 952645 h 952645"/>
                  <a:gd name="connsiteX1" fmla="*/ 970658 w 974284"/>
                  <a:gd name="connsiteY1" fmla="*/ 788797 h 952645"/>
                  <a:gd name="connsiteX2" fmla="*/ 968425 w 974284"/>
                  <a:gd name="connsiteY2" fmla="*/ 781314 h 952645"/>
                  <a:gd name="connsiteX3" fmla="*/ 974284 w 974284"/>
                  <a:gd name="connsiteY3" fmla="*/ 781314 h 952645"/>
                  <a:gd name="connsiteX4" fmla="*/ 970741 w 974284"/>
                  <a:gd name="connsiteY4" fmla="*/ 767142 h 952645"/>
                  <a:gd name="connsiteX5" fmla="*/ 969284 w 974284"/>
                  <a:gd name="connsiteY5" fmla="*/ 765015 h 952645"/>
                  <a:gd name="connsiteX6" fmla="*/ 804499 w 974284"/>
                  <a:gd name="connsiteY6" fmla="*/ 236190 h 952645"/>
                  <a:gd name="connsiteX7" fmla="*/ 787120 w 974284"/>
                  <a:gd name="connsiteY7" fmla="*/ 112471 h 952645"/>
                  <a:gd name="connsiteX8" fmla="*/ 777712 w 974284"/>
                  <a:gd name="connsiteY8" fmla="*/ 112471 h 952645"/>
                  <a:gd name="connsiteX9" fmla="*/ 776155 w 974284"/>
                  <a:gd name="connsiteY9" fmla="*/ 105595 h 952645"/>
                  <a:gd name="connsiteX10" fmla="*/ 485136 w 974284"/>
                  <a:gd name="connsiteY10" fmla="*/ 0 h 952645"/>
                  <a:gd name="connsiteX11" fmla="*/ 194117 w 974284"/>
                  <a:gd name="connsiteY11" fmla="*/ 105595 h 952645"/>
                  <a:gd name="connsiteX12" fmla="*/ 192560 w 974284"/>
                  <a:gd name="connsiteY12" fmla="*/ 112471 h 952645"/>
                  <a:gd name="connsiteX13" fmla="*/ 185259 w 974284"/>
                  <a:gd name="connsiteY13" fmla="*/ 112471 h 952645"/>
                  <a:gd name="connsiteX14" fmla="*/ 167880 w 974284"/>
                  <a:gd name="connsiteY14" fmla="*/ 236190 h 952645"/>
                  <a:gd name="connsiteX15" fmla="*/ 51658 w 974284"/>
                  <a:gd name="connsiteY15" fmla="*/ 663967 h 952645"/>
                  <a:gd name="connsiteX16" fmla="*/ 5137 w 974284"/>
                  <a:gd name="connsiteY16" fmla="*/ 760766 h 952645"/>
                  <a:gd name="connsiteX17" fmla="*/ 0 w 974284"/>
                  <a:gd name="connsiteY17" fmla="*/ 781314 h 952645"/>
                  <a:gd name="connsiteX18" fmla="*/ 2606 w 974284"/>
                  <a:gd name="connsiteY18" fmla="*/ 781314 h 952645"/>
                  <a:gd name="connsiteX19" fmla="*/ 372 w 974284"/>
                  <a:gd name="connsiteY19" fmla="*/ 788797 h 952645"/>
                  <a:gd name="connsiteX20" fmla="*/ 485515 w 974284"/>
                  <a:gd name="connsiteY20" fmla="*/ 952645 h 95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4284" h="952645">
                    <a:moveTo>
                      <a:pt x="485515" y="952645"/>
                    </a:moveTo>
                    <a:cubicBezTo>
                      <a:pt x="753452" y="952645"/>
                      <a:pt x="970658" y="879288"/>
                      <a:pt x="970658" y="788797"/>
                    </a:cubicBezTo>
                    <a:lnTo>
                      <a:pt x="968425" y="781314"/>
                    </a:lnTo>
                    <a:lnTo>
                      <a:pt x="974284" y="781314"/>
                    </a:lnTo>
                    <a:lnTo>
                      <a:pt x="970741" y="767142"/>
                    </a:lnTo>
                    <a:lnTo>
                      <a:pt x="969284" y="765015"/>
                    </a:lnTo>
                    <a:cubicBezTo>
                      <a:pt x="902492" y="647111"/>
                      <a:pt x="842633" y="458920"/>
                      <a:pt x="804499" y="236190"/>
                    </a:cubicBezTo>
                    <a:lnTo>
                      <a:pt x="787120" y="112471"/>
                    </a:lnTo>
                    <a:lnTo>
                      <a:pt x="777712" y="112471"/>
                    </a:lnTo>
                    <a:lnTo>
                      <a:pt x="776155" y="105595"/>
                    </a:lnTo>
                    <a:cubicBezTo>
                      <a:pt x="748456" y="45332"/>
                      <a:pt x="628687" y="0"/>
                      <a:pt x="485136" y="0"/>
                    </a:cubicBezTo>
                    <a:cubicBezTo>
                      <a:pt x="341586" y="0"/>
                      <a:pt x="221816" y="45332"/>
                      <a:pt x="194117" y="105595"/>
                    </a:cubicBezTo>
                    <a:lnTo>
                      <a:pt x="192560" y="112471"/>
                    </a:lnTo>
                    <a:lnTo>
                      <a:pt x="185259" y="112471"/>
                    </a:lnTo>
                    <a:lnTo>
                      <a:pt x="167880" y="236190"/>
                    </a:lnTo>
                    <a:cubicBezTo>
                      <a:pt x="139280" y="403238"/>
                      <a:pt x="98459" y="550857"/>
                      <a:pt x="51658" y="663967"/>
                    </a:cubicBezTo>
                    <a:lnTo>
                      <a:pt x="5137" y="760766"/>
                    </a:lnTo>
                    <a:lnTo>
                      <a:pt x="0" y="781314"/>
                    </a:lnTo>
                    <a:lnTo>
                      <a:pt x="2606" y="781314"/>
                    </a:lnTo>
                    <a:lnTo>
                      <a:pt x="372" y="788797"/>
                    </a:lnTo>
                    <a:cubicBezTo>
                      <a:pt x="372" y="879288"/>
                      <a:pt x="217578" y="952645"/>
                      <a:pt x="485515" y="952645"/>
                    </a:cubicBezTo>
                    <a:close/>
                  </a:path>
                </a:pathLst>
              </a:custGeom>
              <a:gradFill>
                <a:gsLst>
                  <a:gs pos="28000">
                    <a:srgbClr val="E9E8E8"/>
                  </a:gs>
                  <a:gs pos="53666">
                    <a:srgbClr val="D5D4D4"/>
                  </a:gs>
                  <a:gs pos="40670">
                    <a:srgbClr val="BEBCBC"/>
                  </a:gs>
                  <a:gs pos="70000">
                    <a:schemeClr val="bg1">
                      <a:lumMod val="95000"/>
                    </a:schemeClr>
                  </a:gs>
                  <a:gs pos="97000">
                    <a:schemeClr val="bg1">
                      <a:lumMod val="75000"/>
                    </a:schemeClr>
                  </a:gs>
                  <a:gs pos="100000">
                    <a:schemeClr val="bg1">
                      <a:lumMod val="85000"/>
                    </a:schemeClr>
                  </a:gs>
                  <a:gs pos="0">
                    <a:schemeClr val="bg2">
                      <a:lumMod val="50000"/>
                    </a:schemeClr>
                  </a:gs>
                </a:gsLst>
                <a:lin ang="10800000" scaled="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円/楕円 123"/>
              <p:cNvSpPr/>
              <p:nvPr/>
            </p:nvSpPr>
            <p:spPr>
              <a:xfrm>
                <a:off x="3937634" y="982040"/>
                <a:ext cx="920023" cy="219188"/>
              </a:xfrm>
              <a:prstGeom prst="ellipse">
                <a:avLst/>
              </a:prstGeom>
              <a:gradFill>
                <a:gsLst>
                  <a:gs pos="0">
                    <a:srgbClr val="C7C5C5"/>
                  </a:gs>
                  <a:gs pos="33000">
                    <a:srgbClr val="E9E8E8"/>
                  </a:gs>
                  <a:gs pos="53666">
                    <a:srgbClr val="D5D4D4"/>
                  </a:gs>
                  <a:gs pos="70000">
                    <a:schemeClr val="bg1">
                      <a:lumMod val="95000"/>
                    </a:schemeClr>
                  </a:gs>
                  <a:gs pos="97000">
                    <a:schemeClr val="bg1">
                      <a:lumMod val="75000"/>
                    </a:schemeClr>
                  </a:gs>
                  <a:gs pos="100000">
                    <a:schemeClr val="bg1">
                      <a:lumMod val="85000"/>
                    </a:schemeClr>
                  </a:gs>
                </a:gsLst>
                <a:lin ang="7800000" scaled="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月 21"/>
              <p:cNvSpPr/>
              <p:nvPr/>
            </p:nvSpPr>
            <p:spPr>
              <a:xfrm rot="16200000">
                <a:off x="4313509" y="3435266"/>
                <a:ext cx="235038" cy="849926"/>
              </a:xfrm>
              <a:prstGeom prst="moon">
                <a:avLst>
                  <a:gd name="adj" fmla="val 70552"/>
                </a:avLst>
              </a:prstGeom>
              <a:solidFill>
                <a:srgbClr val="B8086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月 22"/>
              <p:cNvSpPr/>
              <p:nvPr/>
            </p:nvSpPr>
            <p:spPr>
              <a:xfrm rot="16200000">
                <a:off x="4309135" y="2282027"/>
                <a:ext cx="190165" cy="1121448"/>
              </a:xfrm>
              <a:prstGeom prst="moon">
                <a:avLst/>
              </a:prstGeom>
              <a:solidFill>
                <a:srgbClr val="B8086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月 23"/>
              <p:cNvSpPr/>
              <p:nvPr/>
            </p:nvSpPr>
            <p:spPr>
              <a:xfrm rot="16200000">
                <a:off x="4320511" y="2496757"/>
                <a:ext cx="163818" cy="893498"/>
              </a:xfrm>
              <a:prstGeom prst="moon">
                <a:avLst>
                  <a:gd name="adj" fmla="val 59190"/>
                </a:avLst>
              </a:prstGeom>
              <a:solidFill>
                <a:srgbClr val="B8086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月 24"/>
              <p:cNvSpPr/>
              <p:nvPr/>
            </p:nvSpPr>
            <p:spPr>
              <a:xfrm rot="16200000">
                <a:off x="4261395" y="3720545"/>
                <a:ext cx="280800" cy="1199017"/>
              </a:xfrm>
              <a:prstGeom prst="moon">
                <a:avLst>
                  <a:gd name="adj" fmla="val 12135"/>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月 25"/>
              <p:cNvSpPr/>
              <p:nvPr/>
            </p:nvSpPr>
            <p:spPr>
              <a:xfrm rot="16200000">
                <a:off x="4372808" y="2698399"/>
                <a:ext cx="163879" cy="1041169"/>
              </a:xfrm>
              <a:prstGeom prst="moon">
                <a:avLst>
                  <a:gd name="adj" fmla="val 60427"/>
                </a:avLst>
              </a:prstGeom>
              <a:gradFill>
                <a:gsLst>
                  <a:gs pos="0">
                    <a:schemeClr val="accent1">
                      <a:lumMod val="5000"/>
                      <a:lumOff val="95000"/>
                    </a:schemeClr>
                  </a:gs>
                  <a:gs pos="39000">
                    <a:srgbClr val="FDD1E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月 26"/>
              <p:cNvSpPr/>
              <p:nvPr/>
            </p:nvSpPr>
            <p:spPr>
              <a:xfrm rot="16200000">
                <a:off x="4360962" y="2959873"/>
                <a:ext cx="95936" cy="849927"/>
              </a:xfrm>
              <a:prstGeom prst="moon">
                <a:avLst>
                  <a:gd name="adj" fmla="val 74705"/>
                </a:avLst>
              </a:prstGeom>
              <a:solidFill>
                <a:srgbClr val="B8086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月 27"/>
              <p:cNvSpPr/>
              <p:nvPr/>
            </p:nvSpPr>
            <p:spPr>
              <a:xfrm rot="16200000">
                <a:off x="4443065" y="2706290"/>
                <a:ext cx="129499" cy="986979"/>
              </a:xfrm>
              <a:prstGeom prst="moon">
                <a:avLst>
                  <a:gd name="adj" fmla="val 52162"/>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3766781" y="1987471"/>
                <a:ext cx="314843" cy="2419350"/>
              </a:xfrm>
              <a:custGeom>
                <a:avLst/>
                <a:gdLst>
                  <a:gd name="connsiteX0" fmla="*/ 198120 w 327660"/>
                  <a:gd name="connsiteY0" fmla="*/ 0 h 2362200"/>
                  <a:gd name="connsiteX1" fmla="*/ 0 w 327660"/>
                  <a:gd name="connsiteY1" fmla="*/ 167640 h 2362200"/>
                  <a:gd name="connsiteX2" fmla="*/ 129540 w 327660"/>
                  <a:gd name="connsiteY2" fmla="*/ 396240 h 2362200"/>
                  <a:gd name="connsiteX3" fmla="*/ 152400 w 327660"/>
                  <a:gd name="connsiteY3" fmla="*/ 510540 h 2362200"/>
                  <a:gd name="connsiteX4" fmla="*/ 22860 w 327660"/>
                  <a:gd name="connsiteY4" fmla="*/ 662940 h 2362200"/>
                  <a:gd name="connsiteX5" fmla="*/ 152400 w 327660"/>
                  <a:gd name="connsiteY5" fmla="*/ 807720 h 2362200"/>
                  <a:gd name="connsiteX6" fmla="*/ 205740 w 327660"/>
                  <a:gd name="connsiteY6" fmla="*/ 937260 h 2362200"/>
                  <a:gd name="connsiteX7" fmla="*/ 83820 w 327660"/>
                  <a:gd name="connsiteY7" fmla="*/ 1097280 h 2362200"/>
                  <a:gd name="connsiteX8" fmla="*/ 129540 w 327660"/>
                  <a:gd name="connsiteY8" fmla="*/ 1219200 h 2362200"/>
                  <a:gd name="connsiteX9" fmla="*/ 220980 w 327660"/>
                  <a:gd name="connsiteY9" fmla="*/ 1356360 h 2362200"/>
                  <a:gd name="connsiteX10" fmla="*/ 129540 w 327660"/>
                  <a:gd name="connsiteY10" fmla="*/ 1493520 h 2362200"/>
                  <a:gd name="connsiteX11" fmla="*/ 129540 w 327660"/>
                  <a:gd name="connsiteY11" fmla="*/ 1600200 h 2362200"/>
                  <a:gd name="connsiteX12" fmla="*/ 205740 w 327660"/>
                  <a:gd name="connsiteY12" fmla="*/ 1729740 h 2362200"/>
                  <a:gd name="connsiteX13" fmla="*/ 205740 w 327660"/>
                  <a:gd name="connsiteY13" fmla="*/ 1821180 h 2362200"/>
                  <a:gd name="connsiteX14" fmla="*/ 83820 w 327660"/>
                  <a:gd name="connsiteY14" fmla="*/ 2202180 h 2362200"/>
                  <a:gd name="connsiteX15" fmla="*/ 121920 w 327660"/>
                  <a:gd name="connsiteY15" fmla="*/ 2346960 h 2362200"/>
                  <a:gd name="connsiteX16" fmla="*/ 213360 w 327660"/>
                  <a:gd name="connsiteY16" fmla="*/ 2362200 h 2362200"/>
                  <a:gd name="connsiteX17" fmla="*/ 190500 w 327660"/>
                  <a:gd name="connsiteY17" fmla="*/ 2232660 h 2362200"/>
                  <a:gd name="connsiteX18" fmla="*/ 281940 w 327660"/>
                  <a:gd name="connsiteY18" fmla="*/ 1874520 h 2362200"/>
                  <a:gd name="connsiteX19" fmla="*/ 327660 w 327660"/>
                  <a:gd name="connsiteY19" fmla="*/ 1760220 h 2362200"/>
                  <a:gd name="connsiteX20" fmla="*/ 205740 w 327660"/>
                  <a:gd name="connsiteY20" fmla="*/ 1546860 h 2362200"/>
                  <a:gd name="connsiteX21" fmla="*/ 198120 w 327660"/>
                  <a:gd name="connsiteY21" fmla="*/ 1447800 h 2362200"/>
                  <a:gd name="connsiteX22" fmla="*/ 281940 w 327660"/>
                  <a:gd name="connsiteY22" fmla="*/ 1386840 h 2362200"/>
                  <a:gd name="connsiteX23" fmla="*/ 289560 w 327660"/>
                  <a:gd name="connsiteY23" fmla="*/ 1318260 h 2362200"/>
                  <a:gd name="connsiteX24" fmla="*/ 213360 w 327660"/>
                  <a:gd name="connsiteY24" fmla="*/ 1196340 h 2362200"/>
                  <a:gd name="connsiteX25" fmla="*/ 182880 w 327660"/>
                  <a:gd name="connsiteY25" fmla="*/ 1082040 h 2362200"/>
                  <a:gd name="connsiteX26" fmla="*/ 251460 w 327660"/>
                  <a:gd name="connsiteY26" fmla="*/ 982980 h 2362200"/>
                  <a:gd name="connsiteX27" fmla="*/ 304800 w 327660"/>
                  <a:gd name="connsiteY27" fmla="*/ 922020 h 2362200"/>
                  <a:gd name="connsiteX28" fmla="*/ 281940 w 327660"/>
                  <a:gd name="connsiteY28" fmla="*/ 845820 h 2362200"/>
                  <a:gd name="connsiteX29" fmla="*/ 182880 w 327660"/>
                  <a:gd name="connsiteY29" fmla="*/ 685800 h 2362200"/>
                  <a:gd name="connsiteX30" fmla="*/ 182880 w 327660"/>
                  <a:gd name="connsiteY30" fmla="*/ 571500 h 2362200"/>
                  <a:gd name="connsiteX31" fmla="*/ 220980 w 327660"/>
                  <a:gd name="connsiteY31" fmla="*/ 510540 h 2362200"/>
                  <a:gd name="connsiteX32" fmla="*/ 251460 w 327660"/>
                  <a:gd name="connsiteY32" fmla="*/ 457200 h 2362200"/>
                  <a:gd name="connsiteX33" fmla="*/ 160020 w 327660"/>
                  <a:gd name="connsiteY33" fmla="*/ 281940 h 2362200"/>
                  <a:gd name="connsiteX34" fmla="*/ 152400 w 327660"/>
                  <a:gd name="connsiteY34" fmla="*/ 167640 h 2362200"/>
                  <a:gd name="connsiteX35" fmla="*/ 175260 w 327660"/>
                  <a:gd name="connsiteY35" fmla="*/ 99060 h 2362200"/>
                  <a:gd name="connsiteX36" fmla="*/ 198120 w 327660"/>
                  <a:gd name="connsiteY36" fmla="*/ 0 h 2362200"/>
                  <a:gd name="connsiteX0" fmla="*/ 198120 w 327660"/>
                  <a:gd name="connsiteY0" fmla="*/ 0 h 2362200"/>
                  <a:gd name="connsiteX1" fmla="*/ 70485 w 327660"/>
                  <a:gd name="connsiteY1" fmla="*/ 102870 h 2362200"/>
                  <a:gd name="connsiteX2" fmla="*/ 0 w 327660"/>
                  <a:gd name="connsiteY2" fmla="*/ 167640 h 2362200"/>
                  <a:gd name="connsiteX3" fmla="*/ 129540 w 327660"/>
                  <a:gd name="connsiteY3" fmla="*/ 396240 h 2362200"/>
                  <a:gd name="connsiteX4" fmla="*/ 152400 w 327660"/>
                  <a:gd name="connsiteY4" fmla="*/ 510540 h 2362200"/>
                  <a:gd name="connsiteX5" fmla="*/ 22860 w 327660"/>
                  <a:gd name="connsiteY5" fmla="*/ 662940 h 2362200"/>
                  <a:gd name="connsiteX6" fmla="*/ 152400 w 327660"/>
                  <a:gd name="connsiteY6" fmla="*/ 807720 h 2362200"/>
                  <a:gd name="connsiteX7" fmla="*/ 205740 w 327660"/>
                  <a:gd name="connsiteY7" fmla="*/ 937260 h 2362200"/>
                  <a:gd name="connsiteX8" fmla="*/ 83820 w 327660"/>
                  <a:gd name="connsiteY8" fmla="*/ 1097280 h 2362200"/>
                  <a:gd name="connsiteX9" fmla="*/ 129540 w 327660"/>
                  <a:gd name="connsiteY9" fmla="*/ 1219200 h 2362200"/>
                  <a:gd name="connsiteX10" fmla="*/ 220980 w 327660"/>
                  <a:gd name="connsiteY10" fmla="*/ 1356360 h 2362200"/>
                  <a:gd name="connsiteX11" fmla="*/ 129540 w 327660"/>
                  <a:gd name="connsiteY11" fmla="*/ 1493520 h 2362200"/>
                  <a:gd name="connsiteX12" fmla="*/ 129540 w 327660"/>
                  <a:gd name="connsiteY12" fmla="*/ 1600200 h 2362200"/>
                  <a:gd name="connsiteX13" fmla="*/ 205740 w 327660"/>
                  <a:gd name="connsiteY13" fmla="*/ 1729740 h 2362200"/>
                  <a:gd name="connsiteX14" fmla="*/ 205740 w 327660"/>
                  <a:gd name="connsiteY14" fmla="*/ 1821180 h 2362200"/>
                  <a:gd name="connsiteX15" fmla="*/ 83820 w 327660"/>
                  <a:gd name="connsiteY15" fmla="*/ 2202180 h 2362200"/>
                  <a:gd name="connsiteX16" fmla="*/ 121920 w 327660"/>
                  <a:gd name="connsiteY16" fmla="*/ 2346960 h 2362200"/>
                  <a:gd name="connsiteX17" fmla="*/ 213360 w 327660"/>
                  <a:gd name="connsiteY17" fmla="*/ 2362200 h 2362200"/>
                  <a:gd name="connsiteX18" fmla="*/ 190500 w 327660"/>
                  <a:gd name="connsiteY18" fmla="*/ 2232660 h 2362200"/>
                  <a:gd name="connsiteX19" fmla="*/ 281940 w 327660"/>
                  <a:gd name="connsiteY19" fmla="*/ 1874520 h 2362200"/>
                  <a:gd name="connsiteX20" fmla="*/ 327660 w 327660"/>
                  <a:gd name="connsiteY20" fmla="*/ 1760220 h 2362200"/>
                  <a:gd name="connsiteX21" fmla="*/ 205740 w 327660"/>
                  <a:gd name="connsiteY21" fmla="*/ 1546860 h 2362200"/>
                  <a:gd name="connsiteX22" fmla="*/ 198120 w 327660"/>
                  <a:gd name="connsiteY22" fmla="*/ 1447800 h 2362200"/>
                  <a:gd name="connsiteX23" fmla="*/ 281940 w 327660"/>
                  <a:gd name="connsiteY23" fmla="*/ 1386840 h 2362200"/>
                  <a:gd name="connsiteX24" fmla="*/ 289560 w 327660"/>
                  <a:gd name="connsiteY24" fmla="*/ 1318260 h 2362200"/>
                  <a:gd name="connsiteX25" fmla="*/ 213360 w 327660"/>
                  <a:gd name="connsiteY25" fmla="*/ 1196340 h 2362200"/>
                  <a:gd name="connsiteX26" fmla="*/ 182880 w 327660"/>
                  <a:gd name="connsiteY26" fmla="*/ 1082040 h 2362200"/>
                  <a:gd name="connsiteX27" fmla="*/ 251460 w 327660"/>
                  <a:gd name="connsiteY27" fmla="*/ 982980 h 2362200"/>
                  <a:gd name="connsiteX28" fmla="*/ 304800 w 327660"/>
                  <a:gd name="connsiteY28" fmla="*/ 922020 h 2362200"/>
                  <a:gd name="connsiteX29" fmla="*/ 281940 w 327660"/>
                  <a:gd name="connsiteY29" fmla="*/ 845820 h 2362200"/>
                  <a:gd name="connsiteX30" fmla="*/ 182880 w 327660"/>
                  <a:gd name="connsiteY30" fmla="*/ 685800 h 2362200"/>
                  <a:gd name="connsiteX31" fmla="*/ 182880 w 327660"/>
                  <a:gd name="connsiteY31" fmla="*/ 571500 h 2362200"/>
                  <a:gd name="connsiteX32" fmla="*/ 220980 w 327660"/>
                  <a:gd name="connsiteY32" fmla="*/ 510540 h 2362200"/>
                  <a:gd name="connsiteX33" fmla="*/ 251460 w 327660"/>
                  <a:gd name="connsiteY33" fmla="*/ 457200 h 2362200"/>
                  <a:gd name="connsiteX34" fmla="*/ 160020 w 327660"/>
                  <a:gd name="connsiteY34" fmla="*/ 281940 h 2362200"/>
                  <a:gd name="connsiteX35" fmla="*/ 152400 w 327660"/>
                  <a:gd name="connsiteY35" fmla="*/ 167640 h 2362200"/>
                  <a:gd name="connsiteX36" fmla="*/ 175260 w 327660"/>
                  <a:gd name="connsiteY36" fmla="*/ 99060 h 2362200"/>
                  <a:gd name="connsiteX37" fmla="*/ 198120 w 327660"/>
                  <a:gd name="connsiteY37" fmla="*/ 0 h 2362200"/>
                  <a:gd name="connsiteX0" fmla="*/ 198120 w 327660"/>
                  <a:gd name="connsiteY0" fmla="*/ 0 h 2362200"/>
                  <a:gd name="connsiteX1" fmla="*/ 57150 w 327660"/>
                  <a:gd name="connsiteY1" fmla="*/ 78105 h 2362200"/>
                  <a:gd name="connsiteX2" fmla="*/ 0 w 327660"/>
                  <a:gd name="connsiteY2" fmla="*/ 167640 h 2362200"/>
                  <a:gd name="connsiteX3" fmla="*/ 129540 w 327660"/>
                  <a:gd name="connsiteY3" fmla="*/ 396240 h 2362200"/>
                  <a:gd name="connsiteX4" fmla="*/ 152400 w 327660"/>
                  <a:gd name="connsiteY4" fmla="*/ 510540 h 2362200"/>
                  <a:gd name="connsiteX5" fmla="*/ 22860 w 327660"/>
                  <a:gd name="connsiteY5" fmla="*/ 662940 h 2362200"/>
                  <a:gd name="connsiteX6" fmla="*/ 152400 w 327660"/>
                  <a:gd name="connsiteY6" fmla="*/ 807720 h 2362200"/>
                  <a:gd name="connsiteX7" fmla="*/ 205740 w 327660"/>
                  <a:gd name="connsiteY7" fmla="*/ 937260 h 2362200"/>
                  <a:gd name="connsiteX8" fmla="*/ 83820 w 327660"/>
                  <a:gd name="connsiteY8" fmla="*/ 1097280 h 2362200"/>
                  <a:gd name="connsiteX9" fmla="*/ 129540 w 327660"/>
                  <a:gd name="connsiteY9" fmla="*/ 1219200 h 2362200"/>
                  <a:gd name="connsiteX10" fmla="*/ 220980 w 327660"/>
                  <a:gd name="connsiteY10" fmla="*/ 1356360 h 2362200"/>
                  <a:gd name="connsiteX11" fmla="*/ 129540 w 327660"/>
                  <a:gd name="connsiteY11" fmla="*/ 1493520 h 2362200"/>
                  <a:gd name="connsiteX12" fmla="*/ 129540 w 327660"/>
                  <a:gd name="connsiteY12" fmla="*/ 1600200 h 2362200"/>
                  <a:gd name="connsiteX13" fmla="*/ 205740 w 327660"/>
                  <a:gd name="connsiteY13" fmla="*/ 1729740 h 2362200"/>
                  <a:gd name="connsiteX14" fmla="*/ 205740 w 327660"/>
                  <a:gd name="connsiteY14" fmla="*/ 1821180 h 2362200"/>
                  <a:gd name="connsiteX15" fmla="*/ 83820 w 327660"/>
                  <a:gd name="connsiteY15" fmla="*/ 2202180 h 2362200"/>
                  <a:gd name="connsiteX16" fmla="*/ 121920 w 327660"/>
                  <a:gd name="connsiteY16" fmla="*/ 2346960 h 2362200"/>
                  <a:gd name="connsiteX17" fmla="*/ 213360 w 327660"/>
                  <a:gd name="connsiteY17" fmla="*/ 2362200 h 2362200"/>
                  <a:gd name="connsiteX18" fmla="*/ 190500 w 327660"/>
                  <a:gd name="connsiteY18" fmla="*/ 2232660 h 2362200"/>
                  <a:gd name="connsiteX19" fmla="*/ 281940 w 327660"/>
                  <a:gd name="connsiteY19" fmla="*/ 1874520 h 2362200"/>
                  <a:gd name="connsiteX20" fmla="*/ 327660 w 327660"/>
                  <a:gd name="connsiteY20" fmla="*/ 1760220 h 2362200"/>
                  <a:gd name="connsiteX21" fmla="*/ 205740 w 327660"/>
                  <a:gd name="connsiteY21" fmla="*/ 1546860 h 2362200"/>
                  <a:gd name="connsiteX22" fmla="*/ 198120 w 327660"/>
                  <a:gd name="connsiteY22" fmla="*/ 1447800 h 2362200"/>
                  <a:gd name="connsiteX23" fmla="*/ 281940 w 327660"/>
                  <a:gd name="connsiteY23" fmla="*/ 1386840 h 2362200"/>
                  <a:gd name="connsiteX24" fmla="*/ 289560 w 327660"/>
                  <a:gd name="connsiteY24" fmla="*/ 1318260 h 2362200"/>
                  <a:gd name="connsiteX25" fmla="*/ 213360 w 327660"/>
                  <a:gd name="connsiteY25" fmla="*/ 1196340 h 2362200"/>
                  <a:gd name="connsiteX26" fmla="*/ 182880 w 327660"/>
                  <a:gd name="connsiteY26" fmla="*/ 1082040 h 2362200"/>
                  <a:gd name="connsiteX27" fmla="*/ 251460 w 327660"/>
                  <a:gd name="connsiteY27" fmla="*/ 982980 h 2362200"/>
                  <a:gd name="connsiteX28" fmla="*/ 304800 w 327660"/>
                  <a:gd name="connsiteY28" fmla="*/ 922020 h 2362200"/>
                  <a:gd name="connsiteX29" fmla="*/ 281940 w 327660"/>
                  <a:gd name="connsiteY29" fmla="*/ 845820 h 2362200"/>
                  <a:gd name="connsiteX30" fmla="*/ 182880 w 327660"/>
                  <a:gd name="connsiteY30" fmla="*/ 685800 h 2362200"/>
                  <a:gd name="connsiteX31" fmla="*/ 182880 w 327660"/>
                  <a:gd name="connsiteY31" fmla="*/ 571500 h 2362200"/>
                  <a:gd name="connsiteX32" fmla="*/ 220980 w 327660"/>
                  <a:gd name="connsiteY32" fmla="*/ 510540 h 2362200"/>
                  <a:gd name="connsiteX33" fmla="*/ 251460 w 327660"/>
                  <a:gd name="connsiteY33" fmla="*/ 457200 h 2362200"/>
                  <a:gd name="connsiteX34" fmla="*/ 160020 w 327660"/>
                  <a:gd name="connsiteY34" fmla="*/ 281940 h 2362200"/>
                  <a:gd name="connsiteX35" fmla="*/ 152400 w 327660"/>
                  <a:gd name="connsiteY35" fmla="*/ 167640 h 2362200"/>
                  <a:gd name="connsiteX36" fmla="*/ 175260 w 327660"/>
                  <a:gd name="connsiteY36" fmla="*/ 99060 h 2362200"/>
                  <a:gd name="connsiteX37" fmla="*/ 198120 w 327660"/>
                  <a:gd name="connsiteY37" fmla="*/ 0 h 2362200"/>
                  <a:gd name="connsiteX0" fmla="*/ 198120 w 327660"/>
                  <a:gd name="connsiteY0" fmla="*/ 0 h 2362200"/>
                  <a:gd name="connsiteX1" fmla="*/ 57150 w 327660"/>
                  <a:gd name="connsiteY1" fmla="*/ 78105 h 2362200"/>
                  <a:gd name="connsiteX2" fmla="*/ 0 w 327660"/>
                  <a:gd name="connsiteY2" fmla="*/ 167640 h 2362200"/>
                  <a:gd name="connsiteX3" fmla="*/ 129540 w 327660"/>
                  <a:gd name="connsiteY3" fmla="*/ 396240 h 2362200"/>
                  <a:gd name="connsiteX4" fmla="*/ 152400 w 327660"/>
                  <a:gd name="connsiteY4" fmla="*/ 510540 h 2362200"/>
                  <a:gd name="connsiteX5" fmla="*/ 22860 w 327660"/>
                  <a:gd name="connsiteY5" fmla="*/ 662940 h 2362200"/>
                  <a:gd name="connsiteX6" fmla="*/ 152400 w 327660"/>
                  <a:gd name="connsiteY6" fmla="*/ 807720 h 2362200"/>
                  <a:gd name="connsiteX7" fmla="*/ 205740 w 327660"/>
                  <a:gd name="connsiteY7" fmla="*/ 937260 h 2362200"/>
                  <a:gd name="connsiteX8" fmla="*/ 83820 w 327660"/>
                  <a:gd name="connsiteY8" fmla="*/ 1097280 h 2362200"/>
                  <a:gd name="connsiteX9" fmla="*/ 129540 w 327660"/>
                  <a:gd name="connsiteY9" fmla="*/ 1219200 h 2362200"/>
                  <a:gd name="connsiteX10" fmla="*/ 220980 w 327660"/>
                  <a:gd name="connsiteY10" fmla="*/ 1356360 h 2362200"/>
                  <a:gd name="connsiteX11" fmla="*/ 129540 w 327660"/>
                  <a:gd name="connsiteY11" fmla="*/ 1493520 h 2362200"/>
                  <a:gd name="connsiteX12" fmla="*/ 129540 w 327660"/>
                  <a:gd name="connsiteY12" fmla="*/ 1600200 h 2362200"/>
                  <a:gd name="connsiteX13" fmla="*/ 205740 w 327660"/>
                  <a:gd name="connsiteY13" fmla="*/ 1729740 h 2362200"/>
                  <a:gd name="connsiteX14" fmla="*/ 205740 w 327660"/>
                  <a:gd name="connsiteY14" fmla="*/ 1821180 h 2362200"/>
                  <a:gd name="connsiteX15" fmla="*/ 83820 w 327660"/>
                  <a:gd name="connsiteY15" fmla="*/ 2202180 h 2362200"/>
                  <a:gd name="connsiteX16" fmla="*/ 121920 w 327660"/>
                  <a:gd name="connsiteY16" fmla="*/ 2346960 h 2362200"/>
                  <a:gd name="connsiteX17" fmla="*/ 213360 w 327660"/>
                  <a:gd name="connsiteY17" fmla="*/ 2362200 h 2362200"/>
                  <a:gd name="connsiteX18" fmla="*/ 190500 w 327660"/>
                  <a:gd name="connsiteY18" fmla="*/ 2232660 h 2362200"/>
                  <a:gd name="connsiteX19" fmla="*/ 281940 w 327660"/>
                  <a:gd name="connsiteY19" fmla="*/ 1874520 h 2362200"/>
                  <a:gd name="connsiteX20" fmla="*/ 327660 w 327660"/>
                  <a:gd name="connsiteY20" fmla="*/ 1760220 h 2362200"/>
                  <a:gd name="connsiteX21" fmla="*/ 205740 w 327660"/>
                  <a:gd name="connsiteY21" fmla="*/ 1546860 h 2362200"/>
                  <a:gd name="connsiteX22" fmla="*/ 198120 w 327660"/>
                  <a:gd name="connsiteY22" fmla="*/ 1447800 h 2362200"/>
                  <a:gd name="connsiteX23" fmla="*/ 281940 w 327660"/>
                  <a:gd name="connsiteY23" fmla="*/ 1386840 h 2362200"/>
                  <a:gd name="connsiteX24" fmla="*/ 289560 w 327660"/>
                  <a:gd name="connsiteY24" fmla="*/ 1318260 h 2362200"/>
                  <a:gd name="connsiteX25" fmla="*/ 213360 w 327660"/>
                  <a:gd name="connsiteY25" fmla="*/ 1196340 h 2362200"/>
                  <a:gd name="connsiteX26" fmla="*/ 182880 w 327660"/>
                  <a:gd name="connsiteY26" fmla="*/ 1082040 h 2362200"/>
                  <a:gd name="connsiteX27" fmla="*/ 251460 w 327660"/>
                  <a:gd name="connsiteY27" fmla="*/ 982980 h 2362200"/>
                  <a:gd name="connsiteX28" fmla="*/ 304800 w 327660"/>
                  <a:gd name="connsiteY28" fmla="*/ 922020 h 2362200"/>
                  <a:gd name="connsiteX29" fmla="*/ 281940 w 327660"/>
                  <a:gd name="connsiteY29" fmla="*/ 845820 h 2362200"/>
                  <a:gd name="connsiteX30" fmla="*/ 182880 w 327660"/>
                  <a:gd name="connsiteY30" fmla="*/ 685800 h 2362200"/>
                  <a:gd name="connsiteX31" fmla="*/ 182880 w 327660"/>
                  <a:gd name="connsiteY31" fmla="*/ 571500 h 2362200"/>
                  <a:gd name="connsiteX32" fmla="*/ 220980 w 327660"/>
                  <a:gd name="connsiteY32" fmla="*/ 510540 h 2362200"/>
                  <a:gd name="connsiteX33" fmla="*/ 251460 w 327660"/>
                  <a:gd name="connsiteY33" fmla="*/ 457200 h 2362200"/>
                  <a:gd name="connsiteX34" fmla="*/ 160020 w 327660"/>
                  <a:gd name="connsiteY34" fmla="*/ 281940 h 2362200"/>
                  <a:gd name="connsiteX35" fmla="*/ 152400 w 327660"/>
                  <a:gd name="connsiteY35" fmla="*/ 167640 h 2362200"/>
                  <a:gd name="connsiteX36" fmla="*/ 175260 w 327660"/>
                  <a:gd name="connsiteY36" fmla="*/ 99060 h 2362200"/>
                  <a:gd name="connsiteX37" fmla="*/ 198120 w 327660"/>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6252 w 328167"/>
                  <a:gd name="connsiteY32" fmla="*/ 52006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1002 w 328167"/>
                  <a:gd name="connsiteY6" fmla="*/ 836295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1002 w 328167"/>
                  <a:gd name="connsiteY6" fmla="*/ 836295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1002 w 328167"/>
                  <a:gd name="connsiteY6" fmla="*/ 836295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56728 w 333893"/>
                  <a:gd name="connsiteY6" fmla="*/ 836295 h 2362200"/>
                  <a:gd name="connsiteX7" fmla="*/ 211973 w 333893"/>
                  <a:gd name="connsiteY7" fmla="*/ 937260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211973 w 333893"/>
                  <a:gd name="connsiteY7" fmla="*/ 937260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211973 w 333893"/>
                  <a:gd name="connsiteY7" fmla="*/ 937260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80528 w 333893"/>
                  <a:gd name="connsiteY15" fmla="*/ 2185035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80528 w 333893"/>
                  <a:gd name="connsiteY15" fmla="*/ 2185035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80528 w 333893"/>
                  <a:gd name="connsiteY15" fmla="*/ 2185035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86965"/>
                  <a:gd name="connsiteX1" fmla="*/ 63383 w 333893"/>
                  <a:gd name="connsiteY1" fmla="*/ 78105 h 2386965"/>
                  <a:gd name="connsiteX2" fmla="*/ 6233 w 333893"/>
                  <a:gd name="connsiteY2" fmla="*/ 167640 h 2386965"/>
                  <a:gd name="connsiteX3" fmla="*/ 135773 w 333893"/>
                  <a:gd name="connsiteY3" fmla="*/ 396240 h 2386965"/>
                  <a:gd name="connsiteX4" fmla="*/ 141488 w 333893"/>
                  <a:gd name="connsiteY4" fmla="*/ 493395 h 2386965"/>
                  <a:gd name="connsiteX5" fmla="*/ 29093 w 333893"/>
                  <a:gd name="connsiteY5" fmla="*/ 662940 h 2386965"/>
                  <a:gd name="connsiteX6" fmla="*/ 183398 w 333893"/>
                  <a:gd name="connsiteY6" fmla="*/ 853440 h 2386965"/>
                  <a:gd name="connsiteX7" fmla="*/ 194828 w 333893"/>
                  <a:gd name="connsiteY7" fmla="*/ 939165 h 2386965"/>
                  <a:gd name="connsiteX8" fmla="*/ 67193 w 333893"/>
                  <a:gd name="connsiteY8" fmla="*/ 1083945 h 2386965"/>
                  <a:gd name="connsiteX9" fmla="*/ 93863 w 333893"/>
                  <a:gd name="connsiteY9" fmla="*/ 1236345 h 2386965"/>
                  <a:gd name="connsiteX10" fmla="*/ 208163 w 333893"/>
                  <a:gd name="connsiteY10" fmla="*/ 1312545 h 2386965"/>
                  <a:gd name="connsiteX11" fmla="*/ 204353 w 333893"/>
                  <a:gd name="connsiteY11" fmla="*/ 1371600 h 2386965"/>
                  <a:gd name="connsiteX12" fmla="*/ 74813 w 333893"/>
                  <a:gd name="connsiteY12" fmla="*/ 1535430 h 2386965"/>
                  <a:gd name="connsiteX13" fmla="*/ 211973 w 333893"/>
                  <a:gd name="connsiteY13" fmla="*/ 1729740 h 2386965"/>
                  <a:gd name="connsiteX14" fmla="*/ 189113 w 333893"/>
                  <a:gd name="connsiteY14" fmla="*/ 1804035 h 2386965"/>
                  <a:gd name="connsiteX15" fmla="*/ 80528 w 333893"/>
                  <a:gd name="connsiteY15" fmla="*/ 2185035 h 2386965"/>
                  <a:gd name="connsiteX16" fmla="*/ 128153 w 333893"/>
                  <a:gd name="connsiteY16" fmla="*/ 2346960 h 2386965"/>
                  <a:gd name="connsiteX17" fmla="*/ 183398 w 333893"/>
                  <a:gd name="connsiteY17" fmla="*/ 2386965 h 2386965"/>
                  <a:gd name="connsiteX18" fmla="*/ 196733 w 333893"/>
                  <a:gd name="connsiteY18" fmla="*/ 2232660 h 2386965"/>
                  <a:gd name="connsiteX19" fmla="*/ 288173 w 333893"/>
                  <a:gd name="connsiteY19" fmla="*/ 1874520 h 2386965"/>
                  <a:gd name="connsiteX20" fmla="*/ 333893 w 333893"/>
                  <a:gd name="connsiteY20" fmla="*/ 1760220 h 2386965"/>
                  <a:gd name="connsiteX21" fmla="*/ 211973 w 333893"/>
                  <a:gd name="connsiteY21" fmla="*/ 1546860 h 2386965"/>
                  <a:gd name="connsiteX22" fmla="*/ 204353 w 333893"/>
                  <a:gd name="connsiteY22" fmla="*/ 1447800 h 2386965"/>
                  <a:gd name="connsiteX23" fmla="*/ 288173 w 333893"/>
                  <a:gd name="connsiteY23" fmla="*/ 1386840 h 2386965"/>
                  <a:gd name="connsiteX24" fmla="*/ 295793 w 333893"/>
                  <a:gd name="connsiteY24" fmla="*/ 1318260 h 2386965"/>
                  <a:gd name="connsiteX25" fmla="*/ 219593 w 333893"/>
                  <a:gd name="connsiteY25" fmla="*/ 1196340 h 2386965"/>
                  <a:gd name="connsiteX26" fmla="*/ 189113 w 333893"/>
                  <a:gd name="connsiteY26" fmla="*/ 1082040 h 2386965"/>
                  <a:gd name="connsiteX27" fmla="*/ 257693 w 333893"/>
                  <a:gd name="connsiteY27" fmla="*/ 982980 h 2386965"/>
                  <a:gd name="connsiteX28" fmla="*/ 311033 w 333893"/>
                  <a:gd name="connsiteY28" fmla="*/ 922020 h 2386965"/>
                  <a:gd name="connsiteX29" fmla="*/ 288173 w 333893"/>
                  <a:gd name="connsiteY29" fmla="*/ 845820 h 2386965"/>
                  <a:gd name="connsiteX30" fmla="*/ 189113 w 333893"/>
                  <a:gd name="connsiteY30" fmla="*/ 685800 h 2386965"/>
                  <a:gd name="connsiteX31" fmla="*/ 189113 w 333893"/>
                  <a:gd name="connsiteY31" fmla="*/ 571500 h 2386965"/>
                  <a:gd name="connsiteX32" fmla="*/ 248168 w 333893"/>
                  <a:gd name="connsiteY32" fmla="*/ 523875 h 2386965"/>
                  <a:gd name="connsiteX33" fmla="*/ 250073 w 333893"/>
                  <a:gd name="connsiteY33" fmla="*/ 421005 h 2386965"/>
                  <a:gd name="connsiteX34" fmla="*/ 166253 w 333893"/>
                  <a:gd name="connsiteY34" fmla="*/ 281940 h 2386965"/>
                  <a:gd name="connsiteX35" fmla="*/ 158633 w 333893"/>
                  <a:gd name="connsiteY35" fmla="*/ 167640 h 2386965"/>
                  <a:gd name="connsiteX36" fmla="*/ 217688 w 333893"/>
                  <a:gd name="connsiteY36" fmla="*/ 19050 h 2386965"/>
                  <a:gd name="connsiteX37" fmla="*/ 204353 w 333893"/>
                  <a:gd name="connsiteY37" fmla="*/ 0 h 2386965"/>
                  <a:gd name="connsiteX0" fmla="*/ 204353 w 333893"/>
                  <a:gd name="connsiteY0" fmla="*/ 0 h 2386965"/>
                  <a:gd name="connsiteX1" fmla="*/ 63383 w 333893"/>
                  <a:gd name="connsiteY1" fmla="*/ 78105 h 2386965"/>
                  <a:gd name="connsiteX2" fmla="*/ 6233 w 333893"/>
                  <a:gd name="connsiteY2" fmla="*/ 167640 h 2386965"/>
                  <a:gd name="connsiteX3" fmla="*/ 135773 w 333893"/>
                  <a:gd name="connsiteY3" fmla="*/ 396240 h 2386965"/>
                  <a:gd name="connsiteX4" fmla="*/ 141488 w 333893"/>
                  <a:gd name="connsiteY4" fmla="*/ 493395 h 2386965"/>
                  <a:gd name="connsiteX5" fmla="*/ 29093 w 333893"/>
                  <a:gd name="connsiteY5" fmla="*/ 662940 h 2386965"/>
                  <a:gd name="connsiteX6" fmla="*/ 183398 w 333893"/>
                  <a:gd name="connsiteY6" fmla="*/ 853440 h 2386965"/>
                  <a:gd name="connsiteX7" fmla="*/ 194828 w 333893"/>
                  <a:gd name="connsiteY7" fmla="*/ 939165 h 2386965"/>
                  <a:gd name="connsiteX8" fmla="*/ 67193 w 333893"/>
                  <a:gd name="connsiteY8" fmla="*/ 1083945 h 2386965"/>
                  <a:gd name="connsiteX9" fmla="*/ 93863 w 333893"/>
                  <a:gd name="connsiteY9" fmla="*/ 1236345 h 2386965"/>
                  <a:gd name="connsiteX10" fmla="*/ 208163 w 333893"/>
                  <a:gd name="connsiteY10" fmla="*/ 1312545 h 2386965"/>
                  <a:gd name="connsiteX11" fmla="*/ 204353 w 333893"/>
                  <a:gd name="connsiteY11" fmla="*/ 1371600 h 2386965"/>
                  <a:gd name="connsiteX12" fmla="*/ 74813 w 333893"/>
                  <a:gd name="connsiteY12" fmla="*/ 1535430 h 2386965"/>
                  <a:gd name="connsiteX13" fmla="*/ 211973 w 333893"/>
                  <a:gd name="connsiteY13" fmla="*/ 1729740 h 2386965"/>
                  <a:gd name="connsiteX14" fmla="*/ 189113 w 333893"/>
                  <a:gd name="connsiteY14" fmla="*/ 1804035 h 2386965"/>
                  <a:gd name="connsiteX15" fmla="*/ 80528 w 333893"/>
                  <a:gd name="connsiteY15" fmla="*/ 2185035 h 2386965"/>
                  <a:gd name="connsiteX16" fmla="*/ 128153 w 333893"/>
                  <a:gd name="connsiteY16" fmla="*/ 2346960 h 2386965"/>
                  <a:gd name="connsiteX17" fmla="*/ 183398 w 333893"/>
                  <a:gd name="connsiteY17" fmla="*/ 2386965 h 2386965"/>
                  <a:gd name="connsiteX18" fmla="*/ 196733 w 333893"/>
                  <a:gd name="connsiteY18" fmla="*/ 2232660 h 2386965"/>
                  <a:gd name="connsiteX19" fmla="*/ 288173 w 333893"/>
                  <a:gd name="connsiteY19" fmla="*/ 1874520 h 2386965"/>
                  <a:gd name="connsiteX20" fmla="*/ 333893 w 333893"/>
                  <a:gd name="connsiteY20" fmla="*/ 1760220 h 2386965"/>
                  <a:gd name="connsiteX21" fmla="*/ 211973 w 333893"/>
                  <a:gd name="connsiteY21" fmla="*/ 1546860 h 2386965"/>
                  <a:gd name="connsiteX22" fmla="*/ 204353 w 333893"/>
                  <a:gd name="connsiteY22" fmla="*/ 1447800 h 2386965"/>
                  <a:gd name="connsiteX23" fmla="*/ 288173 w 333893"/>
                  <a:gd name="connsiteY23" fmla="*/ 1386840 h 2386965"/>
                  <a:gd name="connsiteX24" fmla="*/ 295793 w 333893"/>
                  <a:gd name="connsiteY24" fmla="*/ 1318260 h 2386965"/>
                  <a:gd name="connsiteX25" fmla="*/ 219593 w 333893"/>
                  <a:gd name="connsiteY25" fmla="*/ 1196340 h 2386965"/>
                  <a:gd name="connsiteX26" fmla="*/ 189113 w 333893"/>
                  <a:gd name="connsiteY26" fmla="*/ 1082040 h 2386965"/>
                  <a:gd name="connsiteX27" fmla="*/ 257693 w 333893"/>
                  <a:gd name="connsiteY27" fmla="*/ 982980 h 2386965"/>
                  <a:gd name="connsiteX28" fmla="*/ 311033 w 333893"/>
                  <a:gd name="connsiteY28" fmla="*/ 922020 h 2386965"/>
                  <a:gd name="connsiteX29" fmla="*/ 288173 w 333893"/>
                  <a:gd name="connsiteY29" fmla="*/ 845820 h 2386965"/>
                  <a:gd name="connsiteX30" fmla="*/ 189113 w 333893"/>
                  <a:gd name="connsiteY30" fmla="*/ 685800 h 2386965"/>
                  <a:gd name="connsiteX31" fmla="*/ 189113 w 333893"/>
                  <a:gd name="connsiteY31" fmla="*/ 571500 h 2386965"/>
                  <a:gd name="connsiteX32" fmla="*/ 248168 w 333893"/>
                  <a:gd name="connsiteY32" fmla="*/ 523875 h 2386965"/>
                  <a:gd name="connsiteX33" fmla="*/ 250073 w 333893"/>
                  <a:gd name="connsiteY33" fmla="*/ 421005 h 2386965"/>
                  <a:gd name="connsiteX34" fmla="*/ 166253 w 333893"/>
                  <a:gd name="connsiteY34" fmla="*/ 281940 h 2386965"/>
                  <a:gd name="connsiteX35" fmla="*/ 158633 w 333893"/>
                  <a:gd name="connsiteY35" fmla="*/ 167640 h 2386965"/>
                  <a:gd name="connsiteX36" fmla="*/ 217688 w 333893"/>
                  <a:gd name="connsiteY36" fmla="*/ 19050 h 2386965"/>
                  <a:gd name="connsiteX37" fmla="*/ 204353 w 333893"/>
                  <a:gd name="connsiteY37" fmla="*/ 0 h 2386965"/>
                  <a:gd name="connsiteX0" fmla="*/ 204353 w 333893"/>
                  <a:gd name="connsiteY0" fmla="*/ 0 h 2386965"/>
                  <a:gd name="connsiteX1" fmla="*/ 63383 w 333893"/>
                  <a:gd name="connsiteY1" fmla="*/ 78105 h 2386965"/>
                  <a:gd name="connsiteX2" fmla="*/ 6233 w 333893"/>
                  <a:gd name="connsiteY2" fmla="*/ 167640 h 2386965"/>
                  <a:gd name="connsiteX3" fmla="*/ 135773 w 333893"/>
                  <a:gd name="connsiteY3" fmla="*/ 396240 h 2386965"/>
                  <a:gd name="connsiteX4" fmla="*/ 141488 w 333893"/>
                  <a:gd name="connsiteY4" fmla="*/ 493395 h 2386965"/>
                  <a:gd name="connsiteX5" fmla="*/ 29093 w 333893"/>
                  <a:gd name="connsiteY5" fmla="*/ 662940 h 2386965"/>
                  <a:gd name="connsiteX6" fmla="*/ 183398 w 333893"/>
                  <a:gd name="connsiteY6" fmla="*/ 853440 h 2386965"/>
                  <a:gd name="connsiteX7" fmla="*/ 194828 w 333893"/>
                  <a:gd name="connsiteY7" fmla="*/ 939165 h 2386965"/>
                  <a:gd name="connsiteX8" fmla="*/ 67193 w 333893"/>
                  <a:gd name="connsiteY8" fmla="*/ 1083945 h 2386965"/>
                  <a:gd name="connsiteX9" fmla="*/ 93863 w 333893"/>
                  <a:gd name="connsiteY9" fmla="*/ 1236345 h 2386965"/>
                  <a:gd name="connsiteX10" fmla="*/ 208163 w 333893"/>
                  <a:gd name="connsiteY10" fmla="*/ 1312545 h 2386965"/>
                  <a:gd name="connsiteX11" fmla="*/ 204353 w 333893"/>
                  <a:gd name="connsiteY11" fmla="*/ 1371600 h 2386965"/>
                  <a:gd name="connsiteX12" fmla="*/ 74813 w 333893"/>
                  <a:gd name="connsiteY12" fmla="*/ 1535430 h 2386965"/>
                  <a:gd name="connsiteX13" fmla="*/ 211973 w 333893"/>
                  <a:gd name="connsiteY13" fmla="*/ 1729740 h 2386965"/>
                  <a:gd name="connsiteX14" fmla="*/ 189113 w 333893"/>
                  <a:gd name="connsiteY14" fmla="*/ 1804035 h 2386965"/>
                  <a:gd name="connsiteX15" fmla="*/ 80528 w 333893"/>
                  <a:gd name="connsiteY15" fmla="*/ 2185035 h 2386965"/>
                  <a:gd name="connsiteX16" fmla="*/ 128153 w 333893"/>
                  <a:gd name="connsiteY16" fmla="*/ 2346960 h 2386965"/>
                  <a:gd name="connsiteX17" fmla="*/ 183398 w 333893"/>
                  <a:gd name="connsiteY17" fmla="*/ 2386965 h 2386965"/>
                  <a:gd name="connsiteX18" fmla="*/ 196733 w 333893"/>
                  <a:gd name="connsiteY18" fmla="*/ 2232660 h 2386965"/>
                  <a:gd name="connsiteX19" fmla="*/ 288173 w 333893"/>
                  <a:gd name="connsiteY19" fmla="*/ 1874520 h 2386965"/>
                  <a:gd name="connsiteX20" fmla="*/ 333893 w 333893"/>
                  <a:gd name="connsiteY20" fmla="*/ 1760220 h 2386965"/>
                  <a:gd name="connsiteX21" fmla="*/ 211973 w 333893"/>
                  <a:gd name="connsiteY21" fmla="*/ 1546860 h 2386965"/>
                  <a:gd name="connsiteX22" fmla="*/ 204353 w 333893"/>
                  <a:gd name="connsiteY22" fmla="*/ 1447800 h 2386965"/>
                  <a:gd name="connsiteX23" fmla="*/ 288173 w 333893"/>
                  <a:gd name="connsiteY23" fmla="*/ 1386840 h 2386965"/>
                  <a:gd name="connsiteX24" fmla="*/ 295793 w 333893"/>
                  <a:gd name="connsiteY24" fmla="*/ 1318260 h 2386965"/>
                  <a:gd name="connsiteX25" fmla="*/ 219593 w 333893"/>
                  <a:gd name="connsiteY25" fmla="*/ 1196340 h 2386965"/>
                  <a:gd name="connsiteX26" fmla="*/ 189113 w 333893"/>
                  <a:gd name="connsiteY26" fmla="*/ 1082040 h 2386965"/>
                  <a:gd name="connsiteX27" fmla="*/ 257693 w 333893"/>
                  <a:gd name="connsiteY27" fmla="*/ 982980 h 2386965"/>
                  <a:gd name="connsiteX28" fmla="*/ 311033 w 333893"/>
                  <a:gd name="connsiteY28" fmla="*/ 922020 h 2386965"/>
                  <a:gd name="connsiteX29" fmla="*/ 288173 w 333893"/>
                  <a:gd name="connsiteY29" fmla="*/ 845820 h 2386965"/>
                  <a:gd name="connsiteX30" fmla="*/ 189113 w 333893"/>
                  <a:gd name="connsiteY30" fmla="*/ 685800 h 2386965"/>
                  <a:gd name="connsiteX31" fmla="*/ 189113 w 333893"/>
                  <a:gd name="connsiteY31" fmla="*/ 571500 h 2386965"/>
                  <a:gd name="connsiteX32" fmla="*/ 248168 w 333893"/>
                  <a:gd name="connsiteY32" fmla="*/ 523875 h 2386965"/>
                  <a:gd name="connsiteX33" fmla="*/ 250073 w 333893"/>
                  <a:gd name="connsiteY33" fmla="*/ 421005 h 2386965"/>
                  <a:gd name="connsiteX34" fmla="*/ 166253 w 333893"/>
                  <a:gd name="connsiteY34" fmla="*/ 281940 h 2386965"/>
                  <a:gd name="connsiteX35" fmla="*/ 158633 w 333893"/>
                  <a:gd name="connsiteY35" fmla="*/ 167640 h 2386965"/>
                  <a:gd name="connsiteX36" fmla="*/ 217688 w 333893"/>
                  <a:gd name="connsiteY36" fmla="*/ 19050 h 2386965"/>
                  <a:gd name="connsiteX37" fmla="*/ 204353 w 33389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88173 w 314843"/>
                  <a:gd name="connsiteY19" fmla="*/ 1874520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301508 w 314843"/>
                  <a:gd name="connsiteY24" fmla="*/ 1331595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301508 w 314843"/>
                  <a:gd name="connsiteY24" fmla="*/ 1331595 h 2386965"/>
                  <a:gd name="connsiteX25" fmla="*/ 185303 w 314843"/>
                  <a:gd name="connsiteY25" fmla="*/ 120586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301508 w 314843"/>
                  <a:gd name="connsiteY24" fmla="*/ 1331595 h 2386965"/>
                  <a:gd name="connsiteX25" fmla="*/ 185303 w 314843"/>
                  <a:gd name="connsiteY25" fmla="*/ 120586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419350"/>
                  <a:gd name="connsiteX1" fmla="*/ 63383 w 314843"/>
                  <a:gd name="connsiteY1" fmla="*/ 78105 h 2419350"/>
                  <a:gd name="connsiteX2" fmla="*/ 6233 w 314843"/>
                  <a:gd name="connsiteY2" fmla="*/ 167640 h 2419350"/>
                  <a:gd name="connsiteX3" fmla="*/ 135773 w 314843"/>
                  <a:gd name="connsiteY3" fmla="*/ 396240 h 2419350"/>
                  <a:gd name="connsiteX4" fmla="*/ 141488 w 314843"/>
                  <a:gd name="connsiteY4" fmla="*/ 493395 h 2419350"/>
                  <a:gd name="connsiteX5" fmla="*/ 29093 w 314843"/>
                  <a:gd name="connsiteY5" fmla="*/ 662940 h 2419350"/>
                  <a:gd name="connsiteX6" fmla="*/ 183398 w 314843"/>
                  <a:gd name="connsiteY6" fmla="*/ 853440 h 2419350"/>
                  <a:gd name="connsiteX7" fmla="*/ 194828 w 314843"/>
                  <a:gd name="connsiteY7" fmla="*/ 939165 h 2419350"/>
                  <a:gd name="connsiteX8" fmla="*/ 67193 w 314843"/>
                  <a:gd name="connsiteY8" fmla="*/ 1083945 h 2419350"/>
                  <a:gd name="connsiteX9" fmla="*/ 93863 w 314843"/>
                  <a:gd name="connsiteY9" fmla="*/ 1236345 h 2419350"/>
                  <a:gd name="connsiteX10" fmla="*/ 208163 w 314843"/>
                  <a:gd name="connsiteY10" fmla="*/ 1312545 h 2419350"/>
                  <a:gd name="connsiteX11" fmla="*/ 204353 w 314843"/>
                  <a:gd name="connsiteY11" fmla="*/ 1371600 h 2419350"/>
                  <a:gd name="connsiteX12" fmla="*/ 74813 w 314843"/>
                  <a:gd name="connsiteY12" fmla="*/ 1535430 h 2419350"/>
                  <a:gd name="connsiteX13" fmla="*/ 211973 w 314843"/>
                  <a:gd name="connsiteY13" fmla="*/ 1729740 h 2419350"/>
                  <a:gd name="connsiteX14" fmla="*/ 189113 w 314843"/>
                  <a:gd name="connsiteY14" fmla="*/ 1804035 h 2419350"/>
                  <a:gd name="connsiteX15" fmla="*/ 80528 w 314843"/>
                  <a:gd name="connsiteY15" fmla="*/ 2185035 h 2419350"/>
                  <a:gd name="connsiteX16" fmla="*/ 128153 w 314843"/>
                  <a:gd name="connsiteY16" fmla="*/ 2346960 h 2419350"/>
                  <a:gd name="connsiteX17" fmla="*/ 250073 w 314843"/>
                  <a:gd name="connsiteY17" fmla="*/ 2419350 h 2419350"/>
                  <a:gd name="connsiteX18" fmla="*/ 196733 w 314843"/>
                  <a:gd name="connsiteY18" fmla="*/ 2232660 h 2419350"/>
                  <a:gd name="connsiteX19" fmla="*/ 291983 w 314843"/>
                  <a:gd name="connsiteY19" fmla="*/ 1842135 h 2419350"/>
                  <a:gd name="connsiteX20" fmla="*/ 314843 w 314843"/>
                  <a:gd name="connsiteY20" fmla="*/ 1750695 h 2419350"/>
                  <a:gd name="connsiteX21" fmla="*/ 204353 w 314843"/>
                  <a:gd name="connsiteY21" fmla="*/ 1543050 h 2419350"/>
                  <a:gd name="connsiteX22" fmla="*/ 238643 w 314843"/>
                  <a:gd name="connsiteY22" fmla="*/ 1430655 h 2419350"/>
                  <a:gd name="connsiteX23" fmla="*/ 288173 w 314843"/>
                  <a:gd name="connsiteY23" fmla="*/ 1386840 h 2419350"/>
                  <a:gd name="connsiteX24" fmla="*/ 301508 w 314843"/>
                  <a:gd name="connsiteY24" fmla="*/ 1331595 h 2419350"/>
                  <a:gd name="connsiteX25" fmla="*/ 185303 w 314843"/>
                  <a:gd name="connsiteY25" fmla="*/ 1205865 h 2419350"/>
                  <a:gd name="connsiteX26" fmla="*/ 189113 w 314843"/>
                  <a:gd name="connsiteY26" fmla="*/ 1082040 h 2419350"/>
                  <a:gd name="connsiteX27" fmla="*/ 257693 w 314843"/>
                  <a:gd name="connsiteY27" fmla="*/ 982980 h 2419350"/>
                  <a:gd name="connsiteX28" fmla="*/ 311033 w 314843"/>
                  <a:gd name="connsiteY28" fmla="*/ 922020 h 2419350"/>
                  <a:gd name="connsiteX29" fmla="*/ 288173 w 314843"/>
                  <a:gd name="connsiteY29" fmla="*/ 845820 h 2419350"/>
                  <a:gd name="connsiteX30" fmla="*/ 160538 w 314843"/>
                  <a:gd name="connsiteY30" fmla="*/ 678180 h 2419350"/>
                  <a:gd name="connsiteX31" fmla="*/ 189113 w 314843"/>
                  <a:gd name="connsiteY31" fmla="*/ 571500 h 2419350"/>
                  <a:gd name="connsiteX32" fmla="*/ 248168 w 314843"/>
                  <a:gd name="connsiteY32" fmla="*/ 523875 h 2419350"/>
                  <a:gd name="connsiteX33" fmla="*/ 250073 w 314843"/>
                  <a:gd name="connsiteY33" fmla="*/ 421005 h 2419350"/>
                  <a:gd name="connsiteX34" fmla="*/ 166253 w 314843"/>
                  <a:gd name="connsiteY34" fmla="*/ 281940 h 2419350"/>
                  <a:gd name="connsiteX35" fmla="*/ 158633 w 314843"/>
                  <a:gd name="connsiteY35" fmla="*/ 167640 h 2419350"/>
                  <a:gd name="connsiteX36" fmla="*/ 217688 w 314843"/>
                  <a:gd name="connsiteY36" fmla="*/ 19050 h 2419350"/>
                  <a:gd name="connsiteX37" fmla="*/ 204353 w 314843"/>
                  <a:gd name="connsiteY37" fmla="*/ 0 h 2419350"/>
                  <a:gd name="connsiteX0" fmla="*/ 204353 w 314843"/>
                  <a:gd name="connsiteY0" fmla="*/ 0 h 2419350"/>
                  <a:gd name="connsiteX1" fmla="*/ 63383 w 314843"/>
                  <a:gd name="connsiteY1" fmla="*/ 78105 h 2419350"/>
                  <a:gd name="connsiteX2" fmla="*/ 6233 w 314843"/>
                  <a:gd name="connsiteY2" fmla="*/ 167640 h 2419350"/>
                  <a:gd name="connsiteX3" fmla="*/ 135773 w 314843"/>
                  <a:gd name="connsiteY3" fmla="*/ 396240 h 2419350"/>
                  <a:gd name="connsiteX4" fmla="*/ 141488 w 314843"/>
                  <a:gd name="connsiteY4" fmla="*/ 493395 h 2419350"/>
                  <a:gd name="connsiteX5" fmla="*/ 29093 w 314843"/>
                  <a:gd name="connsiteY5" fmla="*/ 662940 h 2419350"/>
                  <a:gd name="connsiteX6" fmla="*/ 183398 w 314843"/>
                  <a:gd name="connsiteY6" fmla="*/ 853440 h 2419350"/>
                  <a:gd name="connsiteX7" fmla="*/ 194828 w 314843"/>
                  <a:gd name="connsiteY7" fmla="*/ 939165 h 2419350"/>
                  <a:gd name="connsiteX8" fmla="*/ 67193 w 314843"/>
                  <a:gd name="connsiteY8" fmla="*/ 1083945 h 2419350"/>
                  <a:gd name="connsiteX9" fmla="*/ 93863 w 314843"/>
                  <a:gd name="connsiteY9" fmla="*/ 1236345 h 2419350"/>
                  <a:gd name="connsiteX10" fmla="*/ 208163 w 314843"/>
                  <a:gd name="connsiteY10" fmla="*/ 1312545 h 2419350"/>
                  <a:gd name="connsiteX11" fmla="*/ 204353 w 314843"/>
                  <a:gd name="connsiteY11" fmla="*/ 1371600 h 2419350"/>
                  <a:gd name="connsiteX12" fmla="*/ 74813 w 314843"/>
                  <a:gd name="connsiteY12" fmla="*/ 1535430 h 2419350"/>
                  <a:gd name="connsiteX13" fmla="*/ 211973 w 314843"/>
                  <a:gd name="connsiteY13" fmla="*/ 1729740 h 2419350"/>
                  <a:gd name="connsiteX14" fmla="*/ 189113 w 314843"/>
                  <a:gd name="connsiteY14" fmla="*/ 1804035 h 2419350"/>
                  <a:gd name="connsiteX15" fmla="*/ 80528 w 314843"/>
                  <a:gd name="connsiteY15" fmla="*/ 2185035 h 2419350"/>
                  <a:gd name="connsiteX16" fmla="*/ 128153 w 314843"/>
                  <a:gd name="connsiteY16" fmla="*/ 2346960 h 2419350"/>
                  <a:gd name="connsiteX17" fmla="*/ 250073 w 314843"/>
                  <a:gd name="connsiteY17" fmla="*/ 2419350 h 2419350"/>
                  <a:gd name="connsiteX18" fmla="*/ 196733 w 314843"/>
                  <a:gd name="connsiteY18" fmla="*/ 2232660 h 2419350"/>
                  <a:gd name="connsiteX19" fmla="*/ 291983 w 314843"/>
                  <a:gd name="connsiteY19" fmla="*/ 1842135 h 2419350"/>
                  <a:gd name="connsiteX20" fmla="*/ 314843 w 314843"/>
                  <a:gd name="connsiteY20" fmla="*/ 1750695 h 2419350"/>
                  <a:gd name="connsiteX21" fmla="*/ 204353 w 314843"/>
                  <a:gd name="connsiteY21" fmla="*/ 1543050 h 2419350"/>
                  <a:gd name="connsiteX22" fmla="*/ 238643 w 314843"/>
                  <a:gd name="connsiteY22" fmla="*/ 1430655 h 2419350"/>
                  <a:gd name="connsiteX23" fmla="*/ 288173 w 314843"/>
                  <a:gd name="connsiteY23" fmla="*/ 1386840 h 2419350"/>
                  <a:gd name="connsiteX24" fmla="*/ 301508 w 314843"/>
                  <a:gd name="connsiteY24" fmla="*/ 1331595 h 2419350"/>
                  <a:gd name="connsiteX25" fmla="*/ 185303 w 314843"/>
                  <a:gd name="connsiteY25" fmla="*/ 1205865 h 2419350"/>
                  <a:gd name="connsiteX26" fmla="*/ 189113 w 314843"/>
                  <a:gd name="connsiteY26" fmla="*/ 1082040 h 2419350"/>
                  <a:gd name="connsiteX27" fmla="*/ 257693 w 314843"/>
                  <a:gd name="connsiteY27" fmla="*/ 982980 h 2419350"/>
                  <a:gd name="connsiteX28" fmla="*/ 311033 w 314843"/>
                  <a:gd name="connsiteY28" fmla="*/ 922020 h 2419350"/>
                  <a:gd name="connsiteX29" fmla="*/ 288173 w 314843"/>
                  <a:gd name="connsiteY29" fmla="*/ 845820 h 2419350"/>
                  <a:gd name="connsiteX30" fmla="*/ 160538 w 314843"/>
                  <a:gd name="connsiteY30" fmla="*/ 678180 h 2419350"/>
                  <a:gd name="connsiteX31" fmla="*/ 189113 w 314843"/>
                  <a:gd name="connsiteY31" fmla="*/ 571500 h 2419350"/>
                  <a:gd name="connsiteX32" fmla="*/ 248168 w 314843"/>
                  <a:gd name="connsiteY32" fmla="*/ 523875 h 2419350"/>
                  <a:gd name="connsiteX33" fmla="*/ 250073 w 314843"/>
                  <a:gd name="connsiteY33" fmla="*/ 421005 h 2419350"/>
                  <a:gd name="connsiteX34" fmla="*/ 166253 w 314843"/>
                  <a:gd name="connsiteY34" fmla="*/ 281940 h 2419350"/>
                  <a:gd name="connsiteX35" fmla="*/ 158633 w 314843"/>
                  <a:gd name="connsiteY35" fmla="*/ 167640 h 2419350"/>
                  <a:gd name="connsiteX36" fmla="*/ 217688 w 314843"/>
                  <a:gd name="connsiteY36" fmla="*/ 19050 h 2419350"/>
                  <a:gd name="connsiteX37" fmla="*/ 204353 w 314843"/>
                  <a:gd name="connsiteY37"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4843" h="2419350">
                    <a:moveTo>
                      <a:pt x="204353" y="0"/>
                    </a:moveTo>
                    <a:cubicBezTo>
                      <a:pt x="145933" y="16510"/>
                      <a:pt x="114183" y="31115"/>
                      <a:pt x="63383" y="78105"/>
                    </a:cubicBezTo>
                    <a:cubicBezTo>
                      <a:pt x="30998" y="113665"/>
                      <a:pt x="23378" y="111125"/>
                      <a:pt x="6233" y="167640"/>
                    </a:cubicBezTo>
                    <a:cubicBezTo>
                      <a:pt x="-28692" y="281940"/>
                      <a:pt x="92593" y="320040"/>
                      <a:pt x="135773" y="396240"/>
                    </a:cubicBezTo>
                    <a:lnTo>
                      <a:pt x="141488" y="493395"/>
                    </a:lnTo>
                    <a:cubicBezTo>
                      <a:pt x="84973" y="534670"/>
                      <a:pt x="34173" y="566420"/>
                      <a:pt x="29093" y="662940"/>
                    </a:cubicBezTo>
                    <a:cubicBezTo>
                      <a:pt x="34173" y="735965"/>
                      <a:pt x="69733" y="782320"/>
                      <a:pt x="183398" y="853440"/>
                    </a:cubicBezTo>
                    <a:lnTo>
                      <a:pt x="194828" y="939165"/>
                    </a:lnTo>
                    <a:cubicBezTo>
                      <a:pt x="152283" y="987425"/>
                      <a:pt x="102118" y="991870"/>
                      <a:pt x="67193" y="1083945"/>
                    </a:cubicBezTo>
                    <a:cubicBezTo>
                      <a:pt x="57033" y="1127125"/>
                      <a:pt x="52588" y="1145540"/>
                      <a:pt x="93863" y="1236345"/>
                    </a:cubicBezTo>
                    <a:lnTo>
                      <a:pt x="208163" y="1312545"/>
                    </a:lnTo>
                    <a:lnTo>
                      <a:pt x="204353" y="1371600"/>
                    </a:lnTo>
                    <a:cubicBezTo>
                      <a:pt x="161173" y="1426210"/>
                      <a:pt x="114183" y="1437005"/>
                      <a:pt x="74813" y="1535430"/>
                    </a:cubicBezTo>
                    <a:cubicBezTo>
                      <a:pt x="99578" y="1685925"/>
                      <a:pt x="166253" y="1706880"/>
                      <a:pt x="211973" y="1729740"/>
                    </a:cubicBezTo>
                    <a:lnTo>
                      <a:pt x="189113" y="1804035"/>
                    </a:lnTo>
                    <a:lnTo>
                      <a:pt x="80528" y="2185035"/>
                    </a:lnTo>
                    <a:cubicBezTo>
                      <a:pt x="65923" y="2261870"/>
                      <a:pt x="83703" y="2317750"/>
                      <a:pt x="128153" y="2346960"/>
                    </a:cubicBezTo>
                    <a:lnTo>
                      <a:pt x="250073" y="2419350"/>
                    </a:lnTo>
                    <a:cubicBezTo>
                      <a:pt x="170698" y="2337435"/>
                      <a:pt x="178953" y="2278380"/>
                      <a:pt x="196733" y="2232660"/>
                    </a:cubicBezTo>
                    <a:lnTo>
                      <a:pt x="291983" y="1842135"/>
                    </a:lnTo>
                    <a:lnTo>
                      <a:pt x="314843" y="1750695"/>
                    </a:lnTo>
                    <a:cubicBezTo>
                      <a:pt x="231023" y="1684655"/>
                      <a:pt x="196733" y="1620520"/>
                      <a:pt x="204353" y="1543050"/>
                    </a:cubicBezTo>
                    <a:lnTo>
                      <a:pt x="238643" y="1430655"/>
                    </a:lnTo>
                    <a:lnTo>
                      <a:pt x="288173" y="1386840"/>
                    </a:lnTo>
                    <a:lnTo>
                      <a:pt x="301508" y="1331595"/>
                    </a:lnTo>
                    <a:cubicBezTo>
                      <a:pt x="269123" y="1291590"/>
                      <a:pt x="231023" y="1285875"/>
                      <a:pt x="185303" y="1205865"/>
                    </a:cubicBezTo>
                    <a:cubicBezTo>
                      <a:pt x="168793" y="1151890"/>
                      <a:pt x="178953" y="1115060"/>
                      <a:pt x="189113" y="1082040"/>
                    </a:cubicBezTo>
                    <a:cubicBezTo>
                      <a:pt x="211973" y="1020445"/>
                      <a:pt x="234833" y="1016000"/>
                      <a:pt x="257693" y="982980"/>
                    </a:cubicBezTo>
                    <a:lnTo>
                      <a:pt x="311033" y="922020"/>
                    </a:lnTo>
                    <a:lnTo>
                      <a:pt x="288173" y="845820"/>
                    </a:lnTo>
                    <a:cubicBezTo>
                      <a:pt x="150378" y="742950"/>
                      <a:pt x="168793" y="735330"/>
                      <a:pt x="160538" y="678180"/>
                    </a:cubicBezTo>
                    <a:cubicBezTo>
                      <a:pt x="156728" y="633095"/>
                      <a:pt x="156728" y="629920"/>
                      <a:pt x="189113" y="571500"/>
                    </a:cubicBezTo>
                    <a:lnTo>
                      <a:pt x="248168" y="523875"/>
                    </a:lnTo>
                    <a:lnTo>
                      <a:pt x="250073" y="421005"/>
                    </a:lnTo>
                    <a:cubicBezTo>
                      <a:pt x="204988" y="370840"/>
                      <a:pt x="194193" y="328295"/>
                      <a:pt x="166253" y="281940"/>
                    </a:cubicBezTo>
                    <a:cubicBezTo>
                      <a:pt x="163713" y="243840"/>
                      <a:pt x="151648" y="236220"/>
                      <a:pt x="158633" y="167640"/>
                    </a:cubicBezTo>
                    <a:cubicBezTo>
                      <a:pt x="168793" y="95250"/>
                      <a:pt x="198003" y="68580"/>
                      <a:pt x="217688" y="19050"/>
                    </a:cubicBezTo>
                    <a:lnTo>
                      <a:pt x="204353" y="0"/>
                    </a:lnTo>
                    <a:close/>
                  </a:path>
                </a:pathLst>
              </a:custGeom>
              <a:solidFill>
                <a:srgbClr val="B80860">
                  <a:alpha val="39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月 29"/>
              <p:cNvSpPr/>
              <p:nvPr/>
            </p:nvSpPr>
            <p:spPr>
              <a:xfrm rot="16200000">
                <a:off x="4291659" y="2292000"/>
                <a:ext cx="186629" cy="926144"/>
              </a:xfrm>
              <a:prstGeom prst="moon">
                <a:avLst>
                  <a:gd name="adj" fmla="val 60427"/>
                </a:avLst>
              </a:prstGeom>
              <a:gradFill>
                <a:gsLst>
                  <a:gs pos="0">
                    <a:schemeClr val="accent1">
                      <a:lumMod val="5000"/>
                      <a:lumOff val="95000"/>
                    </a:schemeClr>
                  </a:gs>
                  <a:gs pos="39000">
                    <a:srgbClr val="FDD1E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flipH="1">
                <a:off x="4735413" y="1987471"/>
                <a:ext cx="314843" cy="2419350"/>
              </a:xfrm>
              <a:custGeom>
                <a:avLst/>
                <a:gdLst>
                  <a:gd name="connsiteX0" fmla="*/ 198120 w 327660"/>
                  <a:gd name="connsiteY0" fmla="*/ 0 h 2362200"/>
                  <a:gd name="connsiteX1" fmla="*/ 0 w 327660"/>
                  <a:gd name="connsiteY1" fmla="*/ 167640 h 2362200"/>
                  <a:gd name="connsiteX2" fmla="*/ 129540 w 327660"/>
                  <a:gd name="connsiteY2" fmla="*/ 396240 h 2362200"/>
                  <a:gd name="connsiteX3" fmla="*/ 152400 w 327660"/>
                  <a:gd name="connsiteY3" fmla="*/ 510540 h 2362200"/>
                  <a:gd name="connsiteX4" fmla="*/ 22860 w 327660"/>
                  <a:gd name="connsiteY4" fmla="*/ 662940 h 2362200"/>
                  <a:gd name="connsiteX5" fmla="*/ 152400 w 327660"/>
                  <a:gd name="connsiteY5" fmla="*/ 807720 h 2362200"/>
                  <a:gd name="connsiteX6" fmla="*/ 205740 w 327660"/>
                  <a:gd name="connsiteY6" fmla="*/ 937260 h 2362200"/>
                  <a:gd name="connsiteX7" fmla="*/ 83820 w 327660"/>
                  <a:gd name="connsiteY7" fmla="*/ 1097280 h 2362200"/>
                  <a:gd name="connsiteX8" fmla="*/ 129540 w 327660"/>
                  <a:gd name="connsiteY8" fmla="*/ 1219200 h 2362200"/>
                  <a:gd name="connsiteX9" fmla="*/ 220980 w 327660"/>
                  <a:gd name="connsiteY9" fmla="*/ 1356360 h 2362200"/>
                  <a:gd name="connsiteX10" fmla="*/ 129540 w 327660"/>
                  <a:gd name="connsiteY10" fmla="*/ 1493520 h 2362200"/>
                  <a:gd name="connsiteX11" fmla="*/ 129540 w 327660"/>
                  <a:gd name="connsiteY11" fmla="*/ 1600200 h 2362200"/>
                  <a:gd name="connsiteX12" fmla="*/ 205740 w 327660"/>
                  <a:gd name="connsiteY12" fmla="*/ 1729740 h 2362200"/>
                  <a:gd name="connsiteX13" fmla="*/ 205740 w 327660"/>
                  <a:gd name="connsiteY13" fmla="*/ 1821180 h 2362200"/>
                  <a:gd name="connsiteX14" fmla="*/ 83820 w 327660"/>
                  <a:gd name="connsiteY14" fmla="*/ 2202180 h 2362200"/>
                  <a:gd name="connsiteX15" fmla="*/ 121920 w 327660"/>
                  <a:gd name="connsiteY15" fmla="*/ 2346960 h 2362200"/>
                  <a:gd name="connsiteX16" fmla="*/ 213360 w 327660"/>
                  <a:gd name="connsiteY16" fmla="*/ 2362200 h 2362200"/>
                  <a:gd name="connsiteX17" fmla="*/ 190500 w 327660"/>
                  <a:gd name="connsiteY17" fmla="*/ 2232660 h 2362200"/>
                  <a:gd name="connsiteX18" fmla="*/ 281940 w 327660"/>
                  <a:gd name="connsiteY18" fmla="*/ 1874520 h 2362200"/>
                  <a:gd name="connsiteX19" fmla="*/ 327660 w 327660"/>
                  <a:gd name="connsiteY19" fmla="*/ 1760220 h 2362200"/>
                  <a:gd name="connsiteX20" fmla="*/ 205740 w 327660"/>
                  <a:gd name="connsiteY20" fmla="*/ 1546860 h 2362200"/>
                  <a:gd name="connsiteX21" fmla="*/ 198120 w 327660"/>
                  <a:gd name="connsiteY21" fmla="*/ 1447800 h 2362200"/>
                  <a:gd name="connsiteX22" fmla="*/ 281940 w 327660"/>
                  <a:gd name="connsiteY22" fmla="*/ 1386840 h 2362200"/>
                  <a:gd name="connsiteX23" fmla="*/ 289560 w 327660"/>
                  <a:gd name="connsiteY23" fmla="*/ 1318260 h 2362200"/>
                  <a:gd name="connsiteX24" fmla="*/ 213360 w 327660"/>
                  <a:gd name="connsiteY24" fmla="*/ 1196340 h 2362200"/>
                  <a:gd name="connsiteX25" fmla="*/ 182880 w 327660"/>
                  <a:gd name="connsiteY25" fmla="*/ 1082040 h 2362200"/>
                  <a:gd name="connsiteX26" fmla="*/ 251460 w 327660"/>
                  <a:gd name="connsiteY26" fmla="*/ 982980 h 2362200"/>
                  <a:gd name="connsiteX27" fmla="*/ 304800 w 327660"/>
                  <a:gd name="connsiteY27" fmla="*/ 922020 h 2362200"/>
                  <a:gd name="connsiteX28" fmla="*/ 281940 w 327660"/>
                  <a:gd name="connsiteY28" fmla="*/ 845820 h 2362200"/>
                  <a:gd name="connsiteX29" fmla="*/ 182880 w 327660"/>
                  <a:gd name="connsiteY29" fmla="*/ 685800 h 2362200"/>
                  <a:gd name="connsiteX30" fmla="*/ 182880 w 327660"/>
                  <a:gd name="connsiteY30" fmla="*/ 571500 h 2362200"/>
                  <a:gd name="connsiteX31" fmla="*/ 220980 w 327660"/>
                  <a:gd name="connsiteY31" fmla="*/ 510540 h 2362200"/>
                  <a:gd name="connsiteX32" fmla="*/ 251460 w 327660"/>
                  <a:gd name="connsiteY32" fmla="*/ 457200 h 2362200"/>
                  <a:gd name="connsiteX33" fmla="*/ 160020 w 327660"/>
                  <a:gd name="connsiteY33" fmla="*/ 281940 h 2362200"/>
                  <a:gd name="connsiteX34" fmla="*/ 152400 w 327660"/>
                  <a:gd name="connsiteY34" fmla="*/ 167640 h 2362200"/>
                  <a:gd name="connsiteX35" fmla="*/ 175260 w 327660"/>
                  <a:gd name="connsiteY35" fmla="*/ 99060 h 2362200"/>
                  <a:gd name="connsiteX36" fmla="*/ 198120 w 327660"/>
                  <a:gd name="connsiteY36" fmla="*/ 0 h 2362200"/>
                  <a:gd name="connsiteX0" fmla="*/ 198120 w 327660"/>
                  <a:gd name="connsiteY0" fmla="*/ 0 h 2362200"/>
                  <a:gd name="connsiteX1" fmla="*/ 70485 w 327660"/>
                  <a:gd name="connsiteY1" fmla="*/ 102870 h 2362200"/>
                  <a:gd name="connsiteX2" fmla="*/ 0 w 327660"/>
                  <a:gd name="connsiteY2" fmla="*/ 167640 h 2362200"/>
                  <a:gd name="connsiteX3" fmla="*/ 129540 w 327660"/>
                  <a:gd name="connsiteY3" fmla="*/ 396240 h 2362200"/>
                  <a:gd name="connsiteX4" fmla="*/ 152400 w 327660"/>
                  <a:gd name="connsiteY4" fmla="*/ 510540 h 2362200"/>
                  <a:gd name="connsiteX5" fmla="*/ 22860 w 327660"/>
                  <a:gd name="connsiteY5" fmla="*/ 662940 h 2362200"/>
                  <a:gd name="connsiteX6" fmla="*/ 152400 w 327660"/>
                  <a:gd name="connsiteY6" fmla="*/ 807720 h 2362200"/>
                  <a:gd name="connsiteX7" fmla="*/ 205740 w 327660"/>
                  <a:gd name="connsiteY7" fmla="*/ 937260 h 2362200"/>
                  <a:gd name="connsiteX8" fmla="*/ 83820 w 327660"/>
                  <a:gd name="connsiteY8" fmla="*/ 1097280 h 2362200"/>
                  <a:gd name="connsiteX9" fmla="*/ 129540 w 327660"/>
                  <a:gd name="connsiteY9" fmla="*/ 1219200 h 2362200"/>
                  <a:gd name="connsiteX10" fmla="*/ 220980 w 327660"/>
                  <a:gd name="connsiteY10" fmla="*/ 1356360 h 2362200"/>
                  <a:gd name="connsiteX11" fmla="*/ 129540 w 327660"/>
                  <a:gd name="connsiteY11" fmla="*/ 1493520 h 2362200"/>
                  <a:gd name="connsiteX12" fmla="*/ 129540 w 327660"/>
                  <a:gd name="connsiteY12" fmla="*/ 1600200 h 2362200"/>
                  <a:gd name="connsiteX13" fmla="*/ 205740 w 327660"/>
                  <a:gd name="connsiteY13" fmla="*/ 1729740 h 2362200"/>
                  <a:gd name="connsiteX14" fmla="*/ 205740 w 327660"/>
                  <a:gd name="connsiteY14" fmla="*/ 1821180 h 2362200"/>
                  <a:gd name="connsiteX15" fmla="*/ 83820 w 327660"/>
                  <a:gd name="connsiteY15" fmla="*/ 2202180 h 2362200"/>
                  <a:gd name="connsiteX16" fmla="*/ 121920 w 327660"/>
                  <a:gd name="connsiteY16" fmla="*/ 2346960 h 2362200"/>
                  <a:gd name="connsiteX17" fmla="*/ 213360 w 327660"/>
                  <a:gd name="connsiteY17" fmla="*/ 2362200 h 2362200"/>
                  <a:gd name="connsiteX18" fmla="*/ 190500 w 327660"/>
                  <a:gd name="connsiteY18" fmla="*/ 2232660 h 2362200"/>
                  <a:gd name="connsiteX19" fmla="*/ 281940 w 327660"/>
                  <a:gd name="connsiteY19" fmla="*/ 1874520 h 2362200"/>
                  <a:gd name="connsiteX20" fmla="*/ 327660 w 327660"/>
                  <a:gd name="connsiteY20" fmla="*/ 1760220 h 2362200"/>
                  <a:gd name="connsiteX21" fmla="*/ 205740 w 327660"/>
                  <a:gd name="connsiteY21" fmla="*/ 1546860 h 2362200"/>
                  <a:gd name="connsiteX22" fmla="*/ 198120 w 327660"/>
                  <a:gd name="connsiteY22" fmla="*/ 1447800 h 2362200"/>
                  <a:gd name="connsiteX23" fmla="*/ 281940 w 327660"/>
                  <a:gd name="connsiteY23" fmla="*/ 1386840 h 2362200"/>
                  <a:gd name="connsiteX24" fmla="*/ 289560 w 327660"/>
                  <a:gd name="connsiteY24" fmla="*/ 1318260 h 2362200"/>
                  <a:gd name="connsiteX25" fmla="*/ 213360 w 327660"/>
                  <a:gd name="connsiteY25" fmla="*/ 1196340 h 2362200"/>
                  <a:gd name="connsiteX26" fmla="*/ 182880 w 327660"/>
                  <a:gd name="connsiteY26" fmla="*/ 1082040 h 2362200"/>
                  <a:gd name="connsiteX27" fmla="*/ 251460 w 327660"/>
                  <a:gd name="connsiteY27" fmla="*/ 982980 h 2362200"/>
                  <a:gd name="connsiteX28" fmla="*/ 304800 w 327660"/>
                  <a:gd name="connsiteY28" fmla="*/ 922020 h 2362200"/>
                  <a:gd name="connsiteX29" fmla="*/ 281940 w 327660"/>
                  <a:gd name="connsiteY29" fmla="*/ 845820 h 2362200"/>
                  <a:gd name="connsiteX30" fmla="*/ 182880 w 327660"/>
                  <a:gd name="connsiteY30" fmla="*/ 685800 h 2362200"/>
                  <a:gd name="connsiteX31" fmla="*/ 182880 w 327660"/>
                  <a:gd name="connsiteY31" fmla="*/ 571500 h 2362200"/>
                  <a:gd name="connsiteX32" fmla="*/ 220980 w 327660"/>
                  <a:gd name="connsiteY32" fmla="*/ 510540 h 2362200"/>
                  <a:gd name="connsiteX33" fmla="*/ 251460 w 327660"/>
                  <a:gd name="connsiteY33" fmla="*/ 457200 h 2362200"/>
                  <a:gd name="connsiteX34" fmla="*/ 160020 w 327660"/>
                  <a:gd name="connsiteY34" fmla="*/ 281940 h 2362200"/>
                  <a:gd name="connsiteX35" fmla="*/ 152400 w 327660"/>
                  <a:gd name="connsiteY35" fmla="*/ 167640 h 2362200"/>
                  <a:gd name="connsiteX36" fmla="*/ 175260 w 327660"/>
                  <a:gd name="connsiteY36" fmla="*/ 99060 h 2362200"/>
                  <a:gd name="connsiteX37" fmla="*/ 198120 w 327660"/>
                  <a:gd name="connsiteY37" fmla="*/ 0 h 2362200"/>
                  <a:gd name="connsiteX0" fmla="*/ 198120 w 327660"/>
                  <a:gd name="connsiteY0" fmla="*/ 0 h 2362200"/>
                  <a:gd name="connsiteX1" fmla="*/ 57150 w 327660"/>
                  <a:gd name="connsiteY1" fmla="*/ 78105 h 2362200"/>
                  <a:gd name="connsiteX2" fmla="*/ 0 w 327660"/>
                  <a:gd name="connsiteY2" fmla="*/ 167640 h 2362200"/>
                  <a:gd name="connsiteX3" fmla="*/ 129540 w 327660"/>
                  <a:gd name="connsiteY3" fmla="*/ 396240 h 2362200"/>
                  <a:gd name="connsiteX4" fmla="*/ 152400 w 327660"/>
                  <a:gd name="connsiteY4" fmla="*/ 510540 h 2362200"/>
                  <a:gd name="connsiteX5" fmla="*/ 22860 w 327660"/>
                  <a:gd name="connsiteY5" fmla="*/ 662940 h 2362200"/>
                  <a:gd name="connsiteX6" fmla="*/ 152400 w 327660"/>
                  <a:gd name="connsiteY6" fmla="*/ 807720 h 2362200"/>
                  <a:gd name="connsiteX7" fmla="*/ 205740 w 327660"/>
                  <a:gd name="connsiteY7" fmla="*/ 937260 h 2362200"/>
                  <a:gd name="connsiteX8" fmla="*/ 83820 w 327660"/>
                  <a:gd name="connsiteY8" fmla="*/ 1097280 h 2362200"/>
                  <a:gd name="connsiteX9" fmla="*/ 129540 w 327660"/>
                  <a:gd name="connsiteY9" fmla="*/ 1219200 h 2362200"/>
                  <a:gd name="connsiteX10" fmla="*/ 220980 w 327660"/>
                  <a:gd name="connsiteY10" fmla="*/ 1356360 h 2362200"/>
                  <a:gd name="connsiteX11" fmla="*/ 129540 w 327660"/>
                  <a:gd name="connsiteY11" fmla="*/ 1493520 h 2362200"/>
                  <a:gd name="connsiteX12" fmla="*/ 129540 w 327660"/>
                  <a:gd name="connsiteY12" fmla="*/ 1600200 h 2362200"/>
                  <a:gd name="connsiteX13" fmla="*/ 205740 w 327660"/>
                  <a:gd name="connsiteY13" fmla="*/ 1729740 h 2362200"/>
                  <a:gd name="connsiteX14" fmla="*/ 205740 w 327660"/>
                  <a:gd name="connsiteY14" fmla="*/ 1821180 h 2362200"/>
                  <a:gd name="connsiteX15" fmla="*/ 83820 w 327660"/>
                  <a:gd name="connsiteY15" fmla="*/ 2202180 h 2362200"/>
                  <a:gd name="connsiteX16" fmla="*/ 121920 w 327660"/>
                  <a:gd name="connsiteY16" fmla="*/ 2346960 h 2362200"/>
                  <a:gd name="connsiteX17" fmla="*/ 213360 w 327660"/>
                  <a:gd name="connsiteY17" fmla="*/ 2362200 h 2362200"/>
                  <a:gd name="connsiteX18" fmla="*/ 190500 w 327660"/>
                  <a:gd name="connsiteY18" fmla="*/ 2232660 h 2362200"/>
                  <a:gd name="connsiteX19" fmla="*/ 281940 w 327660"/>
                  <a:gd name="connsiteY19" fmla="*/ 1874520 h 2362200"/>
                  <a:gd name="connsiteX20" fmla="*/ 327660 w 327660"/>
                  <a:gd name="connsiteY20" fmla="*/ 1760220 h 2362200"/>
                  <a:gd name="connsiteX21" fmla="*/ 205740 w 327660"/>
                  <a:gd name="connsiteY21" fmla="*/ 1546860 h 2362200"/>
                  <a:gd name="connsiteX22" fmla="*/ 198120 w 327660"/>
                  <a:gd name="connsiteY22" fmla="*/ 1447800 h 2362200"/>
                  <a:gd name="connsiteX23" fmla="*/ 281940 w 327660"/>
                  <a:gd name="connsiteY23" fmla="*/ 1386840 h 2362200"/>
                  <a:gd name="connsiteX24" fmla="*/ 289560 w 327660"/>
                  <a:gd name="connsiteY24" fmla="*/ 1318260 h 2362200"/>
                  <a:gd name="connsiteX25" fmla="*/ 213360 w 327660"/>
                  <a:gd name="connsiteY25" fmla="*/ 1196340 h 2362200"/>
                  <a:gd name="connsiteX26" fmla="*/ 182880 w 327660"/>
                  <a:gd name="connsiteY26" fmla="*/ 1082040 h 2362200"/>
                  <a:gd name="connsiteX27" fmla="*/ 251460 w 327660"/>
                  <a:gd name="connsiteY27" fmla="*/ 982980 h 2362200"/>
                  <a:gd name="connsiteX28" fmla="*/ 304800 w 327660"/>
                  <a:gd name="connsiteY28" fmla="*/ 922020 h 2362200"/>
                  <a:gd name="connsiteX29" fmla="*/ 281940 w 327660"/>
                  <a:gd name="connsiteY29" fmla="*/ 845820 h 2362200"/>
                  <a:gd name="connsiteX30" fmla="*/ 182880 w 327660"/>
                  <a:gd name="connsiteY30" fmla="*/ 685800 h 2362200"/>
                  <a:gd name="connsiteX31" fmla="*/ 182880 w 327660"/>
                  <a:gd name="connsiteY31" fmla="*/ 571500 h 2362200"/>
                  <a:gd name="connsiteX32" fmla="*/ 220980 w 327660"/>
                  <a:gd name="connsiteY32" fmla="*/ 510540 h 2362200"/>
                  <a:gd name="connsiteX33" fmla="*/ 251460 w 327660"/>
                  <a:gd name="connsiteY33" fmla="*/ 457200 h 2362200"/>
                  <a:gd name="connsiteX34" fmla="*/ 160020 w 327660"/>
                  <a:gd name="connsiteY34" fmla="*/ 281940 h 2362200"/>
                  <a:gd name="connsiteX35" fmla="*/ 152400 w 327660"/>
                  <a:gd name="connsiteY35" fmla="*/ 167640 h 2362200"/>
                  <a:gd name="connsiteX36" fmla="*/ 175260 w 327660"/>
                  <a:gd name="connsiteY36" fmla="*/ 99060 h 2362200"/>
                  <a:gd name="connsiteX37" fmla="*/ 198120 w 327660"/>
                  <a:gd name="connsiteY37" fmla="*/ 0 h 2362200"/>
                  <a:gd name="connsiteX0" fmla="*/ 198120 w 327660"/>
                  <a:gd name="connsiteY0" fmla="*/ 0 h 2362200"/>
                  <a:gd name="connsiteX1" fmla="*/ 57150 w 327660"/>
                  <a:gd name="connsiteY1" fmla="*/ 78105 h 2362200"/>
                  <a:gd name="connsiteX2" fmla="*/ 0 w 327660"/>
                  <a:gd name="connsiteY2" fmla="*/ 167640 h 2362200"/>
                  <a:gd name="connsiteX3" fmla="*/ 129540 w 327660"/>
                  <a:gd name="connsiteY3" fmla="*/ 396240 h 2362200"/>
                  <a:gd name="connsiteX4" fmla="*/ 152400 w 327660"/>
                  <a:gd name="connsiteY4" fmla="*/ 510540 h 2362200"/>
                  <a:gd name="connsiteX5" fmla="*/ 22860 w 327660"/>
                  <a:gd name="connsiteY5" fmla="*/ 662940 h 2362200"/>
                  <a:gd name="connsiteX6" fmla="*/ 152400 w 327660"/>
                  <a:gd name="connsiteY6" fmla="*/ 807720 h 2362200"/>
                  <a:gd name="connsiteX7" fmla="*/ 205740 w 327660"/>
                  <a:gd name="connsiteY7" fmla="*/ 937260 h 2362200"/>
                  <a:gd name="connsiteX8" fmla="*/ 83820 w 327660"/>
                  <a:gd name="connsiteY8" fmla="*/ 1097280 h 2362200"/>
                  <a:gd name="connsiteX9" fmla="*/ 129540 w 327660"/>
                  <a:gd name="connsiteY9" fmla="*/ 1219200 h 2362200"/>
                  <a:gd name="connsiteX10" fmla="*/ 220980 w 327660"/>
                  <a:gd name="connsiteY10" fmla="*/ 1356360 h 2362200"/>
                  <a:gd name="connsiteX11" fmla="*/ 129540 w 327660"/>
                  <a:gd name="connsiteY11" fmla="*/ 1493520 h 2362200"/>
                  <a:gd name="connsiteX12" fmla="*/ 129540 w 327660"/>
                  <a:gd name="connsiteY12" fmla="*/ 1600200 h 2362200"/>
                  <a:gd name="connsiteX13" fmla="*/ 205740 w 327660"/>
                  <a:gd name="connsiteY13" fmla="*/ 1729740 h 2362200"/>
                  <a:gd name="connsiteX14" fmla="*/ 205740 w 327660"/>
                  <a:gd name="connsiteY14" fmla="*/ 1821180 h 2362200"/>
                  <a:gd name="connsiteX15" fmla="*/ 83820 w 327660"/>
                  <a:gd name="connsiteY15" fmla="*/ 2202180 h 2362200"/>
                  <a:gd name="connsiteX16" fmla="*/ 121920 w 327660"/>
                  <a:gd name="connsiteY16" fmla="*/ 2346960 h 2362200"/>
                  <a:gd name="connsiteX17" fmla="*/ 213360 w 327660"/>
                  <a:gd name="connsiteY17" fmla="*/ 2362200 h 2362200"/>
                  <a:gd name="connsiteX18" fmla="*/ 190500 w 327660"/>
                  <a:gd name="connsiteY18" fmla="*/ 2232660 h 2362200"/>
                  <a:gd name="connsiteX19" fmla="*/ 281940 w 327660"/>
                  <a:gd name="connsiteY19" fmla="*/ 1874520 h 2362200"/>
                  <a:gd name="connsiteX20" fmla="*/ 327660 w 327660"/>
                  <a:gd name="connsiteY20" fmla="*/ 1760220 h 2362200"/>
                  <a:gd name="connsiteX21" fmla="*/ 205740 w 327660"/>
                  <a:gd name="connsiteY21" fmla="*/ 1546860 h 2362200"/>
                  <a:gd name="connsiteX22" fmla="*/ 198120 w 327660"/>
                  <a:gd name="connsiteY22" fmla="*/ 1447800 h 2362200"/>
                  <a:gd name="connsiteX23" fmla="*/ 281940 w 327660"/>
                  <a:gd name="connsiteY23" fmla="*/ 1386840 h 2362200"/>
                  <a:gd name="connsiteX24" fmla="*/ 289560 w 327660"/>
                  <a:gd name="connsiteY24" fmla="*/ 1318260 h 2362200"/>
                  <a:gd name="connsiteX25" fmla="*/ 213360 w 327660"/>
                  <a:gd name="connsiteY25" fmla="*/ 1196340 h 2362200"/>
                  <a:gd name="connsiteX26" fmla="*/ 182880 w 327660"/>
                  <a:gd name="connsiteY26" fmla="*/ 1082040 h 2362200"/>
                  <a:gd name="connsiteX27" fmla="*/ 251460 w 327660"/>
                  <a:gd name="connsiteY27" fmla="*/ 982980 h 2362200"/>
                  <a:gd name="connsiteX28" fmla="*/ 304800 w 327660"/>
                  <a:gd name="connsiteY28" fmla="*/ 922020 h 2362200"/>
                  <a:gd name="connsiteX29" fmla="*/ 281940 w 327660"/>
                  <a:gd name="connsiteY29" fmla="*/ 845820 h 2362200"/>
                  <a:gd name="connsiteX30" fmla="*/ 182880 w 327660"/>
                  <a:gd name="connsiteY30" fmla="*/ 685800 h 2362200"/>
                  <a:gd name="connsiteX31" fmla="*/ 182880 w 327660"/>
                  <a:gd name="connsiteY31" fmla="*/ 571500 h 2362200"/>
                  <a:gd name="connsiteX32" fmla="*/ 220980 w 327660"/>
                  <a:gd name="connsiteY32" fmla="*/ 510540 h 2362200"/>
                  <a:gd name="connsiteX33" fmla="*/ 251460 w 327660"/>
                  <a:gd name="connsiteY33" fmla="*/ 457200 h 2362200"/>
                  <a:gd name="connsiteX34" fmla="*/ 160020 w 327660"/>
                  <a:gd name="connsiteY34" fmla="*/ 281940 h 2362200"/>
                  <a:gd name="connsiteX35" fmla="*/ 152400 w 327660"/>
                  <a:gd name="connsiteY35" fmla="*/ 167640 h 2362200"/>
                  <a:gd name="connsiteX36" fmla="*/ 175260 w 327660"/>
                  <a:gd name="connsiteY36" fmla="*/ 99060 h 2362200"/>
                  <a:gd name="connsiteX37" fmla="*/ 198120 w 327660"/>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6252 w 328167"/>
                  <a:gd name="connsiteY32" fmla="*/ 52006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1002 w 328167"/>
                  <a:gd name="connsiteY6" fmla="*/ 836295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1002 w 328167"/>
                  <a:gd name="connsiteY6" fmla="*/ 836295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1002 w 328167"/>
                  <a:gd name="connsiteY6" fmla="*/ 836295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56728 w 333893"/>
                  <a:gd name="connsiteY6" fmla="*/ 836295 h 2362200"/>
                  <a:gd name="connsiteX7" fmla="*/ 211973 w 333893"/>
                  <a:gd name="connsiteY7" fmla="*/ 937260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211973 w 333893"/>
                  <a:gd name="connsiteY7" fmla="*/ 937260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211973 w 333893"/>
                  <a:gd name="connsiteY7" fmla="*/ 937260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80528 w 333893"/>
                  <a:gd name="connsiteY15" fmla="*/ 2185035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80528 w 333893"/>
                  <a:gd name="connsiteY15" fmla="*/ 2185035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80528 w 333893"/>
                  <a:gd name="connsiteY15" fmla="*/ 2185035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86965"/>
                  <a:gd name="connsiteX1" fmla="*/ 63383 w 333893"/>
                  <a:gd name="connsiteY1" fmla="*/ 78105 h 2386965"/>
                  <a:gd name="connsiteX2" fmla="*/ 6233 w 333893"/>
                  <a:gd name="connsiteY2" fmla="*/ 167640 h 2386965"/>
                  <a:gd name="connsiteX3" fmla="*/ 135773 w 333893"/>
                  <a:gd name="connsiteY3" fmla="*/ 396240 h 2386965"/>
                  <a:gd name="connsiteX4" fmla="*/ 141488 w 333893"/>
                  <a:gd name="connsiteY4" fmla="*/ 493395 h 2386965"/>
                  <a:gd name="connsiteX5" fmla="*/ 29093 w 333893"/>
                  <a:gd name="connsiteY5" fmla="*/ 662940 h 2386965"/>
                  <a:gd name="connsiteX6" fmla="*/ 183398 w 333893"/>
                  <a:gd name="connsiteY6" fmla="*/ 853440 h 2386965"/>
                  <a:gd name="connsiteX7" fmla="*/ 194828 w 333893"/>
                  <a:gd name="connsiteY7" fmla="*/ 939165 h 2386965"/>
                  <a:gd name="connsiteX8" fmla="*/ 67193 w 333893"/>
                  <a:gd name="connsiteY8" fmla="*/ 1083945 h 2386965"/>
                  <a:gd name="connsiteX9" fmla="*/ 93863 w 333893"/>
                  <a:gd name="connsiteY9" fmla="*/ 1236345 h 2386965"/>
                  <a:gd name="connsiteX10" fmla="*/ 208163 w 333893"/>
                  <a:gd name="connsiteY10" fmla="*/ 1312545 h 2386965"/>
                  <a:gd name="connsiteX11" fmla="*/ 204353 w 333893"/>
                  <a:gd name="connsiteY11" fmla="*/ 1371600 h 2386965"/>
                  <a:gd name="connsiteX12" fmla="*/ 74813 w 333893"/>
                  <a:gd name="connsiteY12" fmla="*/ 1535430 h 2386965"/>
                  <a:gd name="connsiteX13" fmla="*/ 211973 w 333893"/>
                  <a:gd name="connsiteY13" fmla="*/ 1729740 h 2386965"/>
                  <a:gd name="connsiteX14" fmla="*/ 189113 w 333893"/>
                  <a:gd name="connsiteY14" fmla="*/ 1804035 h 2386965"/>
                  <a:gd name="connsiteX15" fmla="*/ 80528 w 333893"/>
                  <a:gd name="connsiteY15" fmla="*/ 2185035 h 2386965"/>
                  <a:gd name="connsiteX16" fmla="*/ 128153 w 333893"/>
                  <a:gd name="connsiteY16" fmla="*/ 2346960 h 2386965"/>
                  <a:gd name="connsiteX17" fmla="*/ 183398 w 333893"/>
                  <a:gd name="connsiteY17" fmla="*/ 2386965 h 2386965"/>
                  <a:gd name="connsiteX18" fmla="*/ 196733 w 333893"/>
                  <a:gd name="connsiteY18" fmla="*/ 2232660 h 2386965"/>
                  <a:gd name="connsiteX19" fmla="*/ 288173 w 333893"/>
                  <a:gd name="connsiteY19" fmla="*/ 1874520 h 2386965"/>
                  <a:gd name="connsiteX20" fmla="*/ 333893 w 333893"/>
                  <a:gd name="connsiteY20" fmla="*/ 1760220 h 2386965"/>
                  <a:gd name="connsiteX21" fmla="*/ 211973 w 333893"/>
                  <a:gd name="connsiteY21" fmla="*/ 1546860 h 2386965"/>
                  <a:gd name="connsiteX22" fmla="*/ 204353 w 333893"/>
                  <a:gd name="connsiteY22" fmla="*/ 1447800 h 2386965"/>
                  <a:gd name="connsiteX23" fmla="*/ 288173 w 333893"/>
                  <a:gd name="connsiteY23" fmla="*/ 1386840 h 2386965"/>
                  <a:gd name="connsiteX24" fmla="*/ 295793 w 333893"/>
                  <a:gd name="connsiteY24" fmla="*/ 1318260 h 2386965"/>
                  <a:gd name="connsiteX25" fmla="*/ 219593 w 333893"/>
                  <a:gd name="connsiteY25" fmla="*/ 1196340 h 2386965"/>
                  <a:gd name="connsiteX26" fmla="*/ 189113 w 333893"/>
                  <a:gd name="connsiteY26" fmla="*/ 1082040 h 2386965"/>
                  <a:gd name="connsiteX27" fmla="*/ 257693 w 333893"/>
                  <a:gd name="connsiteY27" fmla="*/ 982980 h 2386965"/>
                  <a:gd name="connsiteX28" fmla="*/ 311033 w 333893"/>
                  <a:gd name="connsiteY28" fmla="*/ 922020 h 2386965"/>
                  <a:gd name="connsiteX29" fmla="*/ 288173 w 333893"/>
                  <a:gd name="connsiteY29" fmla="*/ 845820 h 2386965"/>
                  <a:gd name="connsiteX30" fmla="*/ 189113 w 333893"/>
                  <a:gd name="connsiteY30" fmla="*/ 685800 h 2386965"/>
                  <a:gd name="connsiteX31" fmla="*/ 189113 w 333893"/>
                  <a:gd name="connsiteY31" fmla="*/ 571500 h 2386965"/>
                  <a:gd name="connsiteX32" fmla="*/ 248168 w 333893"/>
                  <a:gd name="connsiteY32" fmla="*/ 523875 h 2386965"/>
                  <a:gd name="connsiteX33" fmla="*/ 250073 w 333893"/>
                  <a:gd name="connsiteY33" fmla="*/ 421005 h 2386965"/>
                  <a:gd name="connsiteX34" fmla="*/ 166253 w 333893"/>
                  <a:gd name="connsiteY34" fmla="*/ 281940 h 2386965"/>
                  <a:gd name="connsiteX35" fmla="*/ 158633 w 333893"/>
                  <a:gd name="connsiteY35" fmla="*/ 167640 h 2386965"/>
                  <a:gd name="connsiteX36" fmla="*/ 217688 w 333893"/>
                  <a:gd name="connsiteY36" fmla="*/ 19050 h 2386965"/>
                  <a:gd name="connsiteX37" fmla="*/ 204353 w 333893"/>
                  <a:gd name="connsiteY37" fmla="*/ 0 h 2386965"/>
                  <a:gd name="connsiteX0" fmla="*/ 204353 w 333893"/>
                  <a:gd name="connsiteY0" fmla="*/ 0 h 2386965"/>
                  <a:gd name="connsiteX1" fmla="*/ 63383 w 333893"/>
                  <a:gd name="connsiteY1" fmla="*/ 78105 h 2386965"/>
                  <a:gd name="connsiteX2" fmla="*/ 6233 w 333893"/>
                  <a:gd name="connsiteY2" fmla="*/ 167640 h 2386965"/>
                  <a:gd name="connsiteX3" fmla="*/ 135773 w 333893"/>
                  <a:gd name="connsiteY3" fmla="*/ 396240 h 2386965"/>
                  <a:gd name="connsiteX4" fmla="*/ 141488 w 333893"/>
                  <a:gd name="connsiteY4" fmla="*/ 493395 h 2386965"/>
                  <a:gd name="connsiteX5" fmla="*/ 29093 w 333893"/>
                  <a:gd name="connsiteY5" fmla="*/ 662940 h 2386965"/>
                  <a:gd name="connsiteX6" fmla="*/ 183398 w 333893"/>
                  <a:gd name="connsiteY6" fmla="*/ 853440 h 2386965"/>
                  <a:gd name="connsiteX7" fmla="*/ 194828 w 333893"/>
                  <a:gd name="connsiteY7" fmla="*/ 939165 h 2386965"/>
                  <a:gd name="connsiteX8" fmla="*/ 67193 w 333893"/>
                  <a:gd name="connsiteY8" fmla="*/ 1083945 h 2386965"/>
                  <a:gd name="connsiteX9" fmla="*/ 93863 w 333893"/>
                  <a:gd name="connsiteY9" fmla="*/ 1236345 h 2386965"/>
                  <a:gd name="connsiteX10" fmla="*/ 208163 w 333893"/>
                  <a:gd name="connsiteY10" fmla="*/ 1312545 h 2386965"/>
                  <a:gd name="connsiteX11" fmla="*/ 204353 w 333893"/>
                  <a:gd name="connsiteY11" fmla="*/ 1371600 h 2386965"/>
                  <a:gd name="connsiteX12" fmla="*/ 74813 w 333893"/>
                  <a:gd name="connsiteY12" fmla="*/ 1535430 h 2386965"/>
                  <a:gd name="connsiteX13" fmla="*/ 211973 w 333893"/>
                  <a:gd name="connsiteY13" fmla="*/ 1729740 h 2386965"/>
                  <a:gd name="connsiteX14" fmla="*/ 189113 w 333893"/>
                  <a:gd name="connsiteY14" fmla="*/ 1804035 h 2386965"/>
                  <a:gd name="connsiteX15" fmla="*/ 80528 w 333893"/>
                  <a:gd name="connsiteY15" fmla="*/ 2185035 h 2386965"/>
                  <a:gd name="connsiteX16" fmla="*/ 128153 w 333893"/>
                  <a:gd name="connsiteY16" fmla="*/ 2346960 h 2386965"/>
                  <a:gd name="connsiteX17" fmla="*/ 183398 w 333893"/>
                  <a:gd name="connsiteY17" fmla="*/ 2386965 h 2386965"/>
                  <a:gd name="connsiteX18" fmla="*/ 196733 w 333893"/>
                  <a:gd name="connsiteY18" fmla="*/ 2232660 h 2386965"/>
                  <a:gd name="connsiteX19" fmla="*/ 288173 w 333893"/>
                  <a:gd name="connsiteY19" fmla="*/ 1874520 h 2386965"/>
                  <a:gd name="connsiteX20" fmla="*/ 333893 w 333893"/>
                  <a:gd name="connsiteY20" fmla="*/ 1760220 h 2386965"/>
                  <a:gd name="connsiteX21" fmla="*/ 211973 w 333893"/>
                  <a:gd name="connsiteY21" fmla="*/ 1546860 h 2386965"/>
                  <a:gd name="connsiteX22" fmla="*/ 204353 w 333893"/>
                  <a:gd name="connsiteY22" fmla="*/ 1447800 h 2386965"/>
                  <a:gd name="connsiteX23" fmla="*/ 288173 w 333893"/>
                  <a:gd name="connsiteY23" fmla="*/ 1386840 h 2386965"/>
                  <a:gd name="connsiteX24" fmla="*/ 295793 w 333893"/>
                  <a:gd name="connsiteY24" fmla="*/ 1318260 h 2386965"/>
                  <a:gd name="connsiteX25" fmla="*/ 219593 w 333893"/>
                  <a:gd name="connsiteY25" fmla="*/ 1196340 h 2386965"/>
                  <a:gd name="connsiteX26" fmla="*/ 189113 w 333893"/>
                  <a:gd name="connsiteY26" fmla="*/ 1082040 h 2386965"/>
                  <a:gd name="connsiteX27" fmla="*/ 257693 w 333893"/>
                  <a:gd name="connsiteY27" fmla="*/ 982980 h 2386965"/>
                  <a:gd name="connsiteX28" fmla="*/ 311033 w 333893"/>
                  <a:gd name="connsiteY28" fmla="*/ 922020 h 2386965"/>
                  <a:gd name="connsiteX29" fmla="*/ 288173 w 333893"/>
                  <a:gd name="connsiteY29" fmla="*/ 845820 h 2386965"/>
                  <a:gd name="connsiteX30" fmla="*/ 189113 w 333893"/>
                  <a:gd name="connsiteY30" fmla="*/ 685800 h 2386965"/>
                  <a:gd name="connsiteX31" fmla="*/ 189113 w 333893"/>
                  <a:gd name="connsiteY31" fmla="*/ 571500 h 2386965"/>
                  <a:gd name="connsiteX32" fmla="*/ 248168 w 333893"/>
                  <a:gd name="connsiteY32" fmla="*/ 523875 h 2386965"/>
                  <a:gd name="connsiteX33" fmla="*/ 250073 w 333893"/>
                  <a:gd name="connsiteY33" fmla="*/ 421005 h 2386965"/>
                  <a:gd name="connsiteX34" fmla="*/ 166253 w 333893"/>
                  <a:gd name="connsiteY34" fmla="*/ 281940 h 2386965"/>
                  <a:gd name="connsiteX35" fmla="*/ 158633 w 333893"/>
                  <a:gd name="connsiteY35" fmla="*/ 167640 h 2386965"/>
                  <a:gd name="connsiteX36" fmla="*/ 217688 w 333893"/>
                  <a:gd name="connsiteY36" fmla="*/ 19050 h 2386965"/>
                  <a:gd name="connsiteX37" fmla="*/ 204353 w 333893"/>
                  <a:gd name="connsiteY37" fmla="*/ 0 h 2386965"/>
                  <a:gd name="connsiteX0" fmla="*/ 204353 w 333893"/>
                  <a:gd name="connsiteY0" fmla="*/ 0 h 2386965"/>
                  <a:gd name="connsiteX1" fmla="*/ 63383 w 333893"/>
                  <a:gd name="connsiteY1" fmla="*/ 78105 h 2386965"/>
                  <a:gd name="connsiteX2" fmla="*/ 6233 w 333893"/>
                  <a:gd name="connsiteY2" fmla="*/ 167640 h 2386965"/>
                  <a:gd name="connsiteX3" fmla="*/ 135773 w 333893"/>
                  <a:gd name="connsiteY3" fmla="*/ 396240 h 2386965"/>
                  <a:gd name="connsiteX4" fmla="*/ 141488 w 333893"/>
                  <a:gd name="connsiteY4" fmla="*/ 493395 h 2386965"/>
                  <a:gd name="connsiteX5" fmla="*/ 29093 w 333893"/>
                  <a:gd name="connsiteY5" fmla="*/ 662940 h 2386965"/>
                  <a:gd name="connsiteX6" fmla="*/ 183398 w 333893"/>
                  <a:gd name="connsiteY6" fmla="*/ 853440 h 2386965"/>
                  <a:gd name="connsiteX7" fmla="*/ 194828 w 333893"/>
                  <a:gd name="connsiteY7" fmla="*/ 939165 h 2386965"/>
                  <a:gd name="connsiteX8" fmla="*/ 67193 w 333893"/>
                  <a:gd name="connsiteY8" fmla="*/ 1083945 h 2386965"/>
                  <a:gd name="connsiteX9" fmla="*/ 93863 w 333893"/>
                  <a:gd name="connsiteY9" fmla="*/ 1236345 h 2386965"/>
                  <a:gd name="connsiteX10" fmla="*/ 208163 w 333893"/>
                  <a:gd name="connsiteY10" fmla="*/ 1312545 h 2386965"/>
                  <a:gd name="connsiteX11" fmla="*/ 204353 w 333893"/>
                  <a:gd name="connsiteY11" fmla="*/ 1371600 h 2386965"/>
                  <a:gd name="connsiteX12" fmla="*/ 74813 w 333893"/>
                  <a:gd name="connsiteY12" fmla="*/ 1535430 h 2386965"/>
                  <a:gd name="connsiteX13" fmla="*/ 211973 w 333893"/>
                  <a:gd name="connsiteY13" fmla="*/ 1729740 h 2386965"/>
                  <a:gd name="connsiteX14" fmla="*/ 189113 w 333893"/>
                  <a:gd name="connsiteY14" fmla="*/ 1804035 h 2386965"/>
                  <a:gd name="connsiteX15" fmla="*/ 80528 w 333893"/>
                  <a:gd name="connsiteY15" fmla="*/ 2185035 h 2386965"/>
                  <a:gd name="connsiteX16" fmla="*/ 128153 w 333893"/>
                  <a:gd name="connsiteY16" fmla="*/ 2346960 h 2386965"/>
                  <a:gd name="connsiteX17" fmla="*/ 183398 w 333893"/>
                  <a:gd name="connsiteY17" fmla="*/ 2386965 h 2386965"/>
                  <a:gd name="connsiteX18" fmla="*/ 196733 w 333893"/>
                  <a:gd name="connsiteY18" fmla="*/ 2232660 h 2386965"/>
                  <a:gd name="connsiteX19" fmla="*/ 288173 w 333893"/>
                  <a:gd name="connsiteY19" fmla="*/ 1874520 h 2386965"/>
                  <a:gd name="connsiteX20" fmla="*/ 333893 w 333893"/>
                  <a:gd name="connsiteY20" fmla="*/ 1760220 h 2386965"/>
                  <a:gd name="connsiteX21" fmla="*/ 211973 w 333893"/>
                  <a:gd name="connsiteY21" fmla="*/ 1546860 h 2386965"/>
                  <a:gd name="connsiteX22" fmla="*/ 204353 w 333893"/>
                  <a:gd name="connsiteY22" fmla="*/ 1447800 h 2386965"/>
                  <a:gd name="connsiteX23" fmla="*/ 288173 w 333893"/>
                  <a:gd name="connsiteY23" fmla="*/ 1386840 h 2386965"/>
                  <a:gd name="connsiteX24" fmla="*/ 295793 w 333893"/>
                  <a:gd name="connsiteY24" fmla="*/ 1318260 h 2386965"/>
                  <a:gd name="connsiteX25" fmla="*/ 219593 w 333893"/>
                  <a:gd name="connsiteY25" fmla="*/ 1196340 h 2386965"/>
                  <a:gd name="connsiteX26" fmla="*/ 189113 w 333893"/>
                  <a:gd name="connsiteY26" fmla="*/ 1082040 h 2386965"/>
                  <a:gd name="connsiteX27" fmla="*/ 257693 w 333893"/>
                  <a:gd name="connsiteY27" fmla="*/ 982980 h 2386965"/>
                  <a:gd name="connsiteX28" fmla="*/ 311033 w 333893"/>
                  <a:gd name="connsiteY28" fmla="*/ 922020 h 2386965"/>
                  <a:gd name="connsiteX29" fmla="*/ 288173 w 333893"/>
                  <a:gd name="connsiteY29" fmla="*/ 845820 h 2386965"/>
                  <a:gd name="connsiteX30" fmla="*/ 189113 w 333893"/>
                  <a:gd name="connsiteY30" fmla="*/ 685800 h 2386965"/>
                  <a:gd name="connsiteX31" fmla="*/ 189113 w 333893"/>
                  <a:gd name="connsiteY31" fmla="*/ 571500 h 2386965"/>
                  <a:gd name="connsiteX32" fmla="*/ 248168 w 333893"/>
                  <a:gd name="connsiteY32" fmla="*/ 523875 h 2386965"/>
                  <a:gd name="connsiteX33" fmla="*/ 250073 w 333893"/>
                  <a:gd name="connsiteY33" fmla="*/ 421005 h 2386965"/>
                  <a:gd name="connsiteX34" fmla="*/ 166253 w 333893"/>
                  <a:gd name="connsiteY34" fmla="*/ 281940 h 2386965"/>
                  <a:gd name="connsiteX35" fmla="*/ 158633 w 333893"/>
                  <a:gd name="connsiteY35" fmla="*/ 167640 h 2386965"/>
                  <a:gd name="connsiteX36" fmla="*/ 217688 w 333893"/>
                  <a:gd name="connsiteY36" fmla="*/ 19050 h 2386965"/>
                  <a:gd name="connsiteX37" fmla="*/ 204353 w 33389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88173 w 314843"/>
                  <a:gd name="connsiteY19" fmla="*/ 1874520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301508 w 314843"/>
                  <a:gd name="connsiteY24" fmla="*/ 1331595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301508 w 314843"/>
                  <a:gd name="connsiteY24" fmla="*/ 1331595 h 2386965"/>
                  <a:gd name="connsiteX25" fmla="*/ 185303 w 314843"/>
                  <a:gd name="connsiteY25" fmla="*/ 120586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301508 w 314843"/>
                  <a:gd name="connsiteY24" fmla="*/ 1331595 h 2386965"/>
                  <a:gd name="connsiteX25" fmla="*/ 185303 w 314843"/>
                  <a:gd name="connsiteY25" fmla="*/ 120586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419350"/>
                  <a:gd name="connsiteX1" fmla="*/ 63383 w 314843"/>
                  <a:gd name="connsiteY1" fmla="*/ 78105 h 2419350"/>
                  <a:gd name="connsiteX2" fmla="*/ 6233 w 314843"/>
                  <a:gd name="connsiteY2" fmla="*/ 167640 h 2419350"/>
                  <a:gd name="connsiteX3" fmla="*/ 135773 w 314843"/>
                  <a:gd name="connsiteY3" fmla="*/ 396240 h 2419350"/>
                  <a:gd name="connsiteX4" fmla="*/ 141488 w 314843"/>
                  <a:gd name="connsiteY4" fmla="*/ 493395 h 2419350"/>
                  <a:gd name="connsiteX5" fmla="*/ 29093 w 314843"/>
                  <a:gd name="connsiteY5" fmla="*/ 662940 h 2419350"/>
                  <a:gd name="connsiteX6" fmla="*/ 183398 w 314843"/>
                  <a:gd name="connsiteY6" fmla="*/ 853440 h 2419350"/>
                  <a:gd name="connsiteX7" fmla="*/ 194828 w 314843"/>
                  <a:gd name="connsiteY7" fmla="*/ 939165 h 2419350"/>
                  <a:gd name="connsiteX8" fmla="*/ 67193 w 314843"/>
                  <a:gd name="connsiteY8" fmla="*/ 1083945 h 2419350"/>
                  <a:gd name="connsiteX9" fmla="*/ 93863 w 314843"/>
                  <a:gd name="connsiteY9" fmla="*/ 1236345 h 2419350"/>
                  <a:gd name="connsiteX10" fmla="*/ 208163 w 314843"/>
                  <a:gd name="connsiteY10" fmla="*/ 1312545 h 2419350"/>
                  <a:gd name="connsiteX11" fmla="*/ 204353 w 314843"/>
                  <a:gd name="connsiteY11" fmla="*/ 1371600 h 2419350"/>
                  <a:gd name="connsiteX12" fmla="*/ 74813 w 314843"/>
                  <a:gd name="connsiteY12" fmla="*/ 1535430 h 2419350"/>
                  <a:gd name="connsiteX13" fmla="*/ 211973 w 314843"/>
                  <a:gd name="connsiteY13" fmla="*/ 1729740 h 2419350"/>
                  <a:gd name="connsiteX14" fmla="*/ 189113 w 314843"/>
                  <a:gd name="connsiteY14" fmla="*/ 1804035 h 2419350"/>
                  <a:gd name="connsiteX15" fmla="*/ 80528 w 314843"/>
                  <a:gd name="connsiteY15" fmla="*/ 2185035 h 2419350"/>
                  <a:gd name="connsiteX16" fmla="*/ 128153 w 314843"/>
                  <a:gd name="connsiteY16" fmla="*/ 2346960 h 2419350"/>
                  <a:gd name="connsiteX17" fmla="*/ 250073 w 314843"/>
                  <a:gd name="connsiteY17" fmla="*/ 2419350 h 2419350"/>
                  <a:gd name="connsiteX18" fmla="*/ 196733 w 314843"/>
                  <a:gd name="connsiteY18" fmla="*/ 2232660 h 2419350"/>
                  <a:gd name="connsiteX19" fmla="*/ 291983 w 314843"/>
                  <a:gd name="connsiteY19" fmla="*/ 1842135 h 2419350"/>
                  <a:gd name="connsiteX20" fmla="*/ 314843 w 314843"/>
                  <a:gd name="connsiteY20" fmla="*/ 1750695 h 2419350"/>
                  <a:gd name="connsiteX21" fmla="*/ 204353 w 314843"/>
                  <a:gd name="connsiteY21" fmla="*/ 1543050 h 2419350"/>
                  <a:gd name="connsiteX22" fmla="*/ 238643 w 314843"/>
                  <a:gd name="connsiteY22" fmla="*/ 1430655 h 2419350"/>
                  <a:gd name="connsiteX23" fmla="*/ 288173 w 314843"/>
                  <a:gd name="connsiteY23" fmla="*/ 1386840 h 2419350"/>
                  <a:gd name="connsiteX24" fmla="*/ 301508 w 314843"/>
                  <a:gd name="connsiteY24" fmla="*/ 1331595 h 2419350"/>
                  <a:gd name="connsiteX25" fmla="*/ 185303 w 314843"/>
                  <a:gd name="connsiteY25" fmla="*/ 1205865 h 2419350"/>
                  <a:gd name="connsiteX26" fmla="*/ 189113 w 314843"/>
                  <a:gd name="connsiteY26" fmla="*/ 1082040 h 2419350"/>
                  <a:gd name="connsiteX27" fmla="*/ 257693 w 314843"/>
                  <a:gd name="connsiteY27" fmla="*/ 982980 h 2419350"/>
                  <a:gd name="connsiteX28" fmla="*/ 311033 w 314843"/>
                  <a:gd name="connsiteY28" fmla="*/ 922020 h 2419350"/>
                  <a:gd name="connsiteX29" fmla="*/ 288173 w 314843"/>
                  <a:gd name="connsiteY29" fmla="*/ 845820 h 2419350"/>
                  <a:gd name="connsiteX30" fmla="*/ 160538 w 314843"/>
                  <a:gd name="connsiteY30" fmla="*/ 678180 h 2419350"/>
                  <a:gd name="connsiteX31" fmla="*/ 189113 w 314843"/>
                  <a:gd name="connsiteY31" fmla="*/ 571500 h 2419350"/>
                  <a:gd name="connsiteX32" fmla="*/ 248168 w 314843"/>
                  <a:gd name="connsiteY32" fmla="*/ 523875 h 2419350"/>
                  <a:gd name="connsiteX33" fmla="*/ 250073 w 314843"/>
                  <a:gd name="connsiteY33" fmla="*/ 421005 h 2419350"/>
                  <a:gd name="connsiteX34" fmla="*/ 166253 w 314843"/>
                  <a:gd name="connsiteY34" fmla="*/ 281940 h 2419350"/>
                  <a:gd name="connsiteX35" fmla="*/ 158633 w 314843"/>
                  <a:gd name="connsiteY35" fmla="*/ 167640 h 2419350"/>
                  <a:gd name="connsiteX36" fmla="*/ 217688 w 314843"/>
                  <a:gd name="connsiteY36" fmla="*/ 19050 h 2419350"/>
                  <a:gd name="connsiteX37" fmla="*/ 204353 w 314843"/>
                  <a:gd name="connsiteY37" fmla="*/ 0 h 2419350"/>
                  <a:gd name="connsiteX0" fmla="*/ 204353 w 314843"/>
                  <a:gd name="connsiteY0" fmla="*/ 0 h 2419350"/>
                  <a:gd name="connsiteX1" fmla="*/ 63383 w 314843"/>
                  <a:gd name="connsiteY1" fmla="*/ 78105 h 2419350"/>
                  <a:gd name="connsiteX2" fmla="*/ 6233 w 314843"/>
                  <a:gd name="connsiteY2" fmla="*/ 167640 h 2419350"/>
                  <a:gd name="connsiteX3" fmla="*/ 135773 w 314843"/>
                  <a:gd name="connsiteY3" fmla="*/ 396240 h 2419350"/>
                  <a:gd name="connsiteX4" fmla="*/ 141488 w 314843"/>
                  <a:gd name="connsiteY4" fmla="*/ 493395 h 2419350"/>
                  <a:gd name="connsiteX5" fmla="*/ 29093 w 314843"/>
                  <a:gd name="connsiteY5" fmla="*/ 662940 h 2419350"/>
                  <a:gd name="connsiteX6" fmla="*/ 183398 w 314843"/>
                  <a:gd name="connsiteY6" fmla="*/ 853440 h 2419350"/>
                  <a:gd name="connsiteX7" fmla="*/ 194828 w 314843"/>
                  <a:gd name="connsiteY7" fmla="*/ 939165 h 2419350"/>
                  <a:gd name="connsiteX8" fmla="*/ 67193 w 314843"/>
                  <a:gd name="connsiteY8" fmla="*/ 1083945 h 2419350"/>
                  <a:gd name="connsiteX9" fmla="*/ 93863 w 314843"/>
                  <a:gd name="connsiteY9" fmla="*/ 1236345 h 2419350"/>
                  <a:gd name="connsiteX10" fmla="*/ 208163 w 314843"/>
                  <a:gd name="connsiteY10" fmla="*/ 1312545 h 2419350"/>
                  <a:gd name="connsiteX11" fmla="*/ 204353 w 314843"/>
                  <a:gd name="connsiteY11" fmla="*/ 1371600 h 2419350"/>
                  <a:gd name="connsiteX12" fmla="*/ 74813 w 314843"/>
                  <a:gd name="connsiteY12" fmla="*/ 1535430 h 2419350"/>
                  <a:gd name="connsiteX13" fmla="*/ 211973 w 314843"/>
                  <a:gd name="connsiteY13" fmla="*/ 1729740 h 2419350"/>
                  <a:gd name="connsiteX14" fmla="*/ 189113 w 314843"/>
                  <a:gd name="connsiteY14" fmla="*/ 1804035 h 2419350"/>
                  <a:gd name="connsiteX15" fmla="*/ 80528 w 314843"/>
                  <a:gd name="connsiteY15" fmla="*/ 2185035 h 2419350"/>
                  <a:gd name="connsiteX16" fmla="*/ 128153 w 314843"/>
                  <a:gd name="connsiteY16" fmla="*/ 2346960 h 2419350"/>
                  <a:gd name="connsiteX17" fmla="*/ 250073 w 314843"/>
                  <a:gd name="connsiteY17" fmla="*/ 2419350 h 2419350"/>
                  <a:gd name="connsiteX18" fmla="*/ 196733 w 314843"/>
                  <a:gd name="connsiteY18" fmla="*/ 2232660 h 2419350"/>
                  <a:gd name="connsiteX19" fmla="*/ 291983 w 314843"/>
                  <a:gd name="connsiteY19" fmla="*/ 1842135 h 2419350"/>
                  <a:gd name="connsiteX20" fmla="*/ 314843 w 314843"/>
                  <a:gd name="connsiteY20" fmla="*/ 1750695 h 2419350"/>
                  <a:gd name="connsiteX21" fmla="*/ 204353 w 314843"/>
                  <a:gd name="connsiteY21" fmla="*/ 1543050 h 2419350"/>
                  <a:gd name="connsiteX22" fmla="*/ 238643 w 314843"/>
                  <a:gd name="connsiteY22" fmla="*/ 1430655 h 2419350"/>
                  <a:gd name="connsiteX23" fmla="*/ 288173 w 314843"/>
                  <a:gd name="connsiteY23" fmla="*/ 1386840 h 2419350"/>
                  <a:gd name="connsiteX24" fmla="*/ 301508 w 314843"/>
                  <a:gd name="connsiteY24" fmla="*/ 1331595 h 2419350"/>
                  <a:gd name="connsiteX25" fmla="*/ 185303 w 314843"/>
                  <a:gd name="connsiteY25" fmla="*/ 1205865 h 2419350"/>
                  <a:gd name="connsiteX26" fmla="*/ 189113 w 314843"/>
                  <a:gd name="connsiteY26" fmla="*/ 1082040 h 2419350"/>
                  <a:gd name="connsiteX27" fmla="*/ 257693 w 314843"/>
                  <a:gd name="connsiteY27" fmla="*/ 982980 h 2419350"/>
                  <a:gd name="connsiteX28" fmla="*/ 311033 w 314843"/>
                  <a:gd name="connsiteY28" fmla="*/ 922020 h 2419350"/>
                  <a:gd name="connsiteX29" fmla="*/ 288173 w 314843"/>
                  <a:gd name="connsiteY29" fmla="*/ 845820 h 2419350"/>
                  <a:gd name="connsiteX30" fmla="*/ 160538 w 314843"/>
                  <a:gd name="connsiteY30" fmla="*/ 678180 h 2419350"/>
                  <a:gd name="connsiteX31" fmla="*/ 189113 w 314843"/>
                  <a:gd name="connsiteY31" fmla="*/ 571500 h 2419350"/>
                  <a:gd name="connsiteX32" fmla="*/ 248168 w 314843"/>
                  <a:gd name="connsiteY32" fmla="*/ 523875 h 2419350"/>
                  <a:gd name="connsiteX33" fmla="*/ 250073 w 314843"/>
                  <a:gd name="connsiteY33" fmla="*/ 421005 h 2419350"/>
                  <a:gd name="connsiteX34" fmla="*/ 166253 w 314843"/>
                  <a:gd name="connsiteY34" fmla="*/ 281940 h 2419350"/>
                  <a:gd name="connsiteX35" fmla="*/ 158633 w 314843"/>
                  <a:gd name="connsiteY35" fmla="*/ 167640 h 2419350"/>
                  <a:gd name="connsiteX36" fmla="*/ 217688 w 314843"/>
                  <a:gd name="connsiteY36" fmla="*/ 19050 h 2419350"/>
                  <a:gd name="connsiteX37" fmla="*/ 204353 w 314843"/>
                  <a:gd name="connsiteY37"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4843" h="2419350">
                    <a:moveTo>
                      <a:pt x="204353" y="0"/>
                    </a:moveTo>
                    <a:cubicBezTo>
                      <a:pt x="145933" y="16510"/>
                      <a:pt x="114183" y="31115"/>
                      <a:pt x="63383" y="78105"/>
                    </a:cubicBezTo>
                    <a:cubicBezTo>
                      <a:pt x="30998" y="113665"/>
                      <a:pt x="23378" y="111125"/>
                      <a:pt x="6233" y="167640"/>
                    </a:cubicBezTo>
                    <a:cubicBezTo>
                      <a:pt x="-28692" y="281940"/>
                      <a:pt x="92593" y="320040"/>
                      <a:pt x="135773" y="396240"/>
                    </a:cubicBezTo>
                    <a:lnTo>
                      <a:pt x="141488" y="493395"/>
                    </a:lnTo>
                    <a:cubicBezTo>
                      <a:pt x="84973" y="534670"/>
                      <a:pt x="34173" y="566420"/>
                      <a:pt x="29093" y="662940"/>
                    </a:cubicBezTo>
                    <a:cubicBezTo>
                      <a:pt x="34173" y="735965"/>
                      <a:pt x="69733" y="782320"/>
                      <a:pt x="183398" y="853440"/>
                    </a:cubicBezTo>
                    <a:lnTo>
                      <a:pt x="194828" y="939165"/>
                    </a:lnTo>
                    <a:cubicBezTo>
                      <a:pt x="152283" y="987425"/>
                      <a:pt x="102118" y="991870"/>
                      <a:pt x="67193" y="1083945"/>
                    </a:cubicBezTo>
                    <a:cubicBezTo>
                      <a:pt x="57033" y="1127125"/>
                      <a:pt x="52588" y="1145540"/>
                      <a:pt x="93863" y="1236345"/>
                    </a:cubicBezTo>
                    <a:lnTo>
                      <a:pt x="208163" y="1312545"/>
                    </a:lnTo>
                    <a:lnTo>
                      <a:pt x="204353" y="1371600"/>
                    </a:lnTo>
                    <a:cubicBezTo>
                      <a:pt x="161173" y="1426210"/>
                      <a:pt x="114183" y="1437005"/>
                      <a:pt x="74813" y="1535430"/>
                    </a:cubicBezTo>
                    <a:cubicBezTo>
                      <a:pt x="99578" y="1685925"/>
                      <a:pt x="166253" y="1706880"/>
                      <a:pt x="211973" y="1729740"/>
                    </a:cubicBezTo>
                    <a:lnTo>
                      <a:pt x="189113" y="1804035"/>
                    </a:lnTo>
                    <a:lnTo>
                      <a:pt x="80528" y="2185035"/>
                    </a:lnTo>
                    <a:cubicBezTo>
                      <a:pt x="65923" y="2261870"/>
                      <a:pt x="83703" y="2317750"/>
                      <a:pt x="128153" y="2346960"/>
                    </a:cubicBezTo>
                    <a:lnTo>
                      <a:pt x="250073" y="2419350"/>
                    </a:lnTo>
                    <a:cubicBezTo>
                      <a:pt x="170698" y="2337435"/>
                      <a:pt x="178953" y="2278380"/>
                      <a:pt x="196733" y="2232660"/>
                    </a:cubicBezTo>
                    <a:lnTo>
                      <a:pt x="291983" y="1842135"/>
                    </a:lnTo>
                    <a:lnTo>
                      <a:pt x="314843" y="1750695"/>
                    </a:lnTo>
                    <a:cubicBezTo>
                      <a:pt x="231023" y="1684655"/>
                      <a:pt x="196733" y="1620520"/>
                      <a:pt x="204353" y="1543050"/>
                    </a:cubicBezTo>
                    <a:lnTo>
                      <a:pt x="238643" y="1430655"/>
                    </a:lnTo>
                    <a:lnTo>
                      <a:pt x="288173" y="1386840"/>
                    </a:lnTo>
                    <a:lnTo>
                      <a:pt x="301508" y="1331595"/>
                    </a:lnTo>
                    <a:cubicBezTo>
                      <a:pt x="269123" y="1291590"/>
                      <a:pt x="231023" y="1285875"/>
                      <a:pt x="185303" y="1205865"/>
                    </a:cubicBezTo>
                    <a:cubicBezTo>
                      <a:pt x="168793" y="1151890"/>
                      <a:pt x="178953" y="1115060"/>
                      <a:pt x="189113" y="1082040"/>
                    </a:cubicBezTo>
                    <a:cubicBezTo>
                      <a:pt x="211973" y="1020445"/>
                      <a:pt x="234833" y="1016000"/>
                      <a:pt x="257693" y="982980"/>
                    </a:cubicBezTo>
                    <a:lnTo>
                      <a:pt x="311033" y="922020"/>
                    </a:lnTo>
                    <a:lnTo>
                      <a:pt x="288173" y="845820"/>
                    </a:lnTo>
                    <a:cubicBezTo>
                      <a:pt x="150378" y="742950"/>
                      <a:pt x="168793" y="735330"/>
                      <a:pt x="160538" y="678180"/>
                    </a:cubicBezTo>
                    <a:cubicBezTo>
                      <a:pt x="156728" y="633095"/>
                      <a:pt x="156728" y="629920"/>
                      <a:pt x="189113" y="571500"/>
                    </a:cubicBezTo>
                    <a:lnTo>
                      <a:pt x="248168" y="523875"/>
                    </a:lnTo>
                    <a:lnTo>
                      <a:pt x="250073" y="421005"/>
                    </a:lnTo>
                    <a:cubicBezTo>
                      <a:pt x="204988" y="370840"/>
                      <a:pt x="194193" y="328295"/>
                      <a:pt x="166253" y="281940"/>
                    </a:cubicBezTo>
                    <a:cubicBezTo>
                      <a:pt x="163713" y="243840"/>
                      <a:pt x="151648" y="236220"/>
                      <a:pt x="158633" y="167640"/>
                    </a:cubicBezTo>
                    <a:cubicBezTo>
                      <a:pt x="168793" y="95250"/>
                      <a:pt x="198003" y="68580"/>
                      <a:pt x="217688" y="19050"/>
                    </a:cubicBezTo>
                    <a:lnTo>
                      <a:pt x="204353" y="0"/>
                    </a:lnTo>
                    <a:close/>
                  </a:path>
                </a:pathLst>
              </a:custGeom>
              <a:solidFill>
                <a:srgbClr val="B80860">
                  <a:alpha val="28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角丸四角形 141"/>
              <p:cNvSpPr/>
              <p:nvPr/>
            </p:nvSpPr>
            <p:spPr>
              <a:xfrm rot="288050">
                <a:off x="3971216" y="3484001"/>
                <a:ext cx="642042" cy="138100"/>
              </a:xfrm>
              <a:custGeom>
                <a:avLst/>
                <a:gdLst>
                  <a:gd name="connsiteX0" fmla="*/ 0 w 640540"/>
                  <a:gd name="connsiteY0" fmla="*/ 55287 h 110573"/>
                  <a:gd name="connsiteX1" fmla="*/ 55287 w 640540"/>
                  <a:gd name="connsiteY1" fmla="*/ 0 h 110573"/>
                  <a:gd name="connsiteX2" fmla="*/ 585254 w 640540"/>
                  <a:gd name="connsiteY2" fmla="*/ 0 h 110573"/>
                  <a:gd name="connsiteX3" fmla="*/ 640541 w 640540"/>
                  <a:gd name="connsiteY3" fmla="*/ 55287 h 110573"/>
                  <a:gd name="connsiteX4" fmla="*/ 640540 w 640540"/>
                  <a:gd name="connsiteY4" fmla="*/ 55287 h 110573"/>
                  <a:gd name="connsiteX5" fmla="*/ 585253 w 640540"/>
                  <a:gd name="connsiteY5" fmla="*/ 110574 h 110573"/>
                  <a:gd name="connsiteX6" fmla="*/ 55287 w 640540"/>
                  <a:gd name="connsiteY6" fmla="*/ 110573 h 110573"/>
                  <a:gd name="connsiteX7" fmla="*/ 0 w 640540"/>
                  <a:gd name="connsiteY7" fmla="*/ 55286 h 110573"/>
                  <a:gd name="connsiteX8" fmla="*/ 0 w 640540"/>
                  <a:gd name="connsiteY8" fmla="*/ 55287 h 110573"/>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8100"/>
                  <a:gd name="connsiteX1" fmla="*/ 55287 w 640541"/>
                  <a:gd name="connsiteY1" fmla="*/ 0 h 138100"/>
                  <a:gd name="connsiteX2" fmla="*/ 585254 w 640541"/>
                  <a:gd name="connsiteY2" fmla="*/ 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5254 w 640541"/>
                  <a:gd name="connsiteY2" fmla="*/ 1143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50065"/>
                  <a:gd name="connsiteY0" fmla="*/ 55287 h 138100"/>
                  <a:gd name="connsiteX1" fmla="*/ 55287 w 650065"/>
                  <a:gd name="connsiteY1" fmla="*/ 0 h 138100"/>
                  <a:gd name="connsiteX2" fmla="*/ 587159 w 650065"/>
                  <a:gd name="connsiteY2" fmla="*/ 19050 h 138100"/>
                  <a:gd name="connsiteX3" fmla="*/ 640541 w 650065"/>
                  <a:gd name="connsiteY3" fmla="*/ 55287 h 138100"/>
                  <a:gd name="connsiteX4" fmla="*/ 650065 w 650065"/>
                  <a:gd name="connsiteY4" fmla="*/ 70527 h 138100"/>
                  <a:gd name="connsiteX5" fmla="*/ 594778 w 650065"/>
                  <a:gd name="connsiteY5" fmla="*/ 122004 h 138100"/>
                  <a:gd name="connsiteX6" fmla="*/ 55287 w 650065"/>
                  <a:gd name="connsiteY6" fmla="*/ 110573 h 138100"/>
                  <a:gd name="connsiteX7" fmla="*/ 0 w 650065"/>
                  <a:gd name="connsiteY7" fmla="*/ 55286 h 138100"/>
                  <a:gd name="connsiteX8" fmla="*/ 0 w 650065"/>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2042"/>
                  <a:gd name="connsiteY0" fmla="*/ 55287 h 138100"/>
                  <a:gd name="connsiteX1" fmla="*/ 55287 w 642042"/>
                  <a:gd name="connsiteY1" fmla="*/ 0 h 138100"/>
                  <a:gd name="connsiteX2" fmla="*/ 587159 w 642042"/>
                  <a:gd name="connsiteY2" fmla="*/ 19050 h 138100"/>
                  <a:gd name="connsiteX3" fmla="*/ 640541 w 642042"/>
                  <a:gd name="connsiteY3" fmla="*/ 55287 h 138100"/>
                  <a:gd name="connsiteX4" fmla="*/ 594778 w 642042"/>
                  <a:gd name="connsiteY4" fmla="*/ 122004 h 138100"/>
                  <a:gd name="connsiteX5" fmla="*/ 55287 w 642042"/>
                  <a:gd name="connsiteY5" fmla="*/ 110573 h 138100"/>
                  <a:gd name="connsiteX6" fmla="*/ 0 w 642042"/>
                  <a:gd name="connsiteY6" fmla="*/ 55286 h 138100"/>
                  <a:gd name="connsiteX7" fmla="*/ 0 w 642042"/>
                  <a:gd name="connsiteY7" fmla="*/ 55287 h 1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42" h="138100">
                    <a:moveTo>
                      <a:pt x="0" y="55287"/>
                    </a:moveTo>
                    <a:cubicBezTo>
                      <a:pt x="0" y="24753"/>
                      <a:pt x="24753" y="0"/>
                      <a:pt x="55287" y="0"/>
                    </a:cubicBezTo>
                    <a:cubicBezTo>
                      <a:pt x="348148" y="34290"/>
                      <a:pt x="458128" y="30480"/>
                      <a:pt x="587159" y="19050"/>
                    </a:cubicBezTo>
                    <a:cubicBezTo>
                      <a:pt x="617693" y="19050"/>
                      <a:pt x="640541" y="24753"/>
                      <a:pt x="640541" y="55287"/>
                    </a:cubicBezTo>
                    <a:cubicBezTo>
                      <a:pt x="646242" y="81336"/>
                      <a:pt x="636702" y="107385"/>
                      <a:pt x="594778" y="122004"/>
                    </a:cubicBezTo>
                    <a:cubicBezTo>
                      <a:pt x="452413" y="146769"/>
                      <a:pt x="310047" y="142958"/>
                      <a:pt x="55287" y="110573"/>
                    </a:cubicBezTo>
                    <a:cubicBezTo>
                      <a:pt x="24753" y="110573"/>
                      <a:pt x="0" y="85820"/>
                      <a:pt x="0" y="55286"/>
                    </a:cubicBezTo>
                    <a:lnTo>
                      <a:pt x="0" y="55287"/>
                    </a:lnTo>
                    <a:close/>
                  </a:path>
                </a:pathLst>
              </a:custGeom>
              <a:gradFill>
                <a:gsLst>
                  <a:gs pos="0">
                    <a:schemeClr val="accent1">
                      <a:lumMod val="5000"/>
                      <a:lumOff val="95000"/>
                    </a:schemeClr>
                  </a:gs>
                  <a:gs pos="39000">
                    <a:srgbClr val="FDD1E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角丸四角形 141"/>
              <p:cNvSpPr/>
              <p:nvPr/>
            </p:nvSpPr>
            <p:spPr>
              <a:xfrm rot="763604">
                <a:off x="3952798" y="4364183"/>
                <a:ext cx="565917" cy="47588"/>
              </a:xfrm>
              <a:custGeom>
                <a:avLst/>
                <a:gdLst>
                  <a:gd name="connsiteX0" fmla="*/ 0 w 640540"/>
                  <a:gd name="connsiteY0" fmla="*/ 55287 h 110573"/>
                  <a:gd name="connsiteX1" fmla="*/ 55287 w 640540"/>
                  <a:gd name="connsiteY1" fmla="*/ 0 h 110573"/>
                  <a:gd name="connsiteX2" fmla="*/ 585254 w 640540"/>
                  <a:gd name="connsiteY2" fmla="*/ 0 h 110573"/>
                  <a:gd name="connsiteX3" fmla="*/ 640541 w 640540"/>
                  <a:gd name="connsiteY3" fmla="*/ 55287 h 110573"/>
                  <a:gd name="connsiteX4" fmla="*/ 640540 w 640540"/>
                  <a:gd name="connsiteY4" fmla="*/ 55287 h 110573"/>
                  <a:gd name="connsiteX5" fmla="*/ 585253 w 640540"/>
                  <a:gd name="connsiteY5" fmla="*/ 110574 h 110573"/>
                  <a:gd name="connsiteX6" fmla="*/ 55287 w 640540"/>
                  <a:gd name="connsiteY6" fmla="*/ 110573 h 110573"/>
                  <a:gd name="connsiteX7" fmla="*/ 0 w 640540"/>
                  <a:gd name="connsiteY7" fmla="*/ 55286 h 110573"/>
                  <a:gd name="connsiteX8" fmla="*/ 0 w 640540"/>
                  <a:gd name="connsiteY8" fmla="*/ 55287 h 110573"/>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8100"/>
                  <a:gd name="connsiteX1" fmla="*/ 55287 w 640541"/>
                  <a:gd name="connsiteY1" fmla="*/ 0 h 138100"/>
                  <a:gd name="connsiteX2" fmla="*/ 585254 w 640541"/>
                  <a:gd name="connsiteY2" fmla="*/ 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5254 w 640541"/>
                  <a:gd name="connsiteY2" fmla="*/ 1143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50065"/>
                  <a:gd name="connsiteY0" fmla="*/ 55287 h 138100"/>
                  <a:gd name="connsiteX1" fmla="*/ 55287 w 650065"/>
                  <a:gd name="connsiteY1" fmla="*/ 0 h 138100"/>
                  <a:gd name="connsiteX2" fmla="*/ 587159 w 650065"/>
                  <a:gd name="connsiteY2" fmla="*/ 19050 h 138100"/>
                  <a:gd name="connsiteX3" fmla="*/ 640541 w 650065"/>
                  <a:gd name="connsiteY3" fmla="*/ 55287 h 138100"/>
                  <a:gd name="connsiteX4" fmla="*/ 650065 w 650065"/>
                  <a:gd name="connsiteY4" fmla="*/ 70527 h 138100"/>
                  <a:gd name="connsiteX5" fmla="*/ 594778 w 650065"/>
                  <a:gd name="connsiteY5" fmla="*/ 122004 h 138100"/>
                  <a:gd name="connsiteX6" fmla="*/ 55287 w 650065"/>
                  <a:gd name="connsiteY6" fmla="*/ 110573 h 138100"/>
                  <a:gd name="connsiteX7" fmla="*/ 0 w 650065"/>
                  <a:gd name="connsiteY7" fmla="*/ 55286 h 138100"/>
                  <a:gd name="connsiteX8" fmla="*/ 0 w 650065"/>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2042"/>
                  <a:gd name="connsiteY0" fmla="*/ 55287 h 138100"/>
                  <a:gd name="connsiteX1" fmla="*/ 55287 w 642042"/>
                  <a:gd name="connsiteY1" fmla="*/ 0 h 138100"/>
                  <a:gd name="connsiteX2" fmla="*/ 587159 w 642042"/>
                  <a:gd name="connsiteY2" fmla="*/ 19050 h 138100"/>
                  <a:gd name="connsiteX3" fmla="*/ 640541 w 642042"/>
                  <a:gd name="connsiteY3" fmla="*/ 55287 h 138100"/>
                  <a:gd name="connsiteX4" fmla="*/ 594778 w 642042"/>
                  <a:gd name="connsiteY4" fmla="*/ 122004 h 138100"/>
                  <a:gd name="connsiteX5" fmla="*/ 55287 w 642042"/>
                  <a:gd name="connsiteY5" fmla="*/ 110573 h 138100"/>
                  <a:gd name="connsiteX6" fmla="*/ 0 w 642042"/>
                  <a:gd name="connsiteY6" fmla="*/ 55286 h 138100"/>
                  <a:gd name="connsiteX7" fmla="*/ 0 w 642042"/>
                  <a:gd name="connsiteY7" fmla="*/ 55287 h 1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42" h="138100">
                    <a:moveTo>
                      <a:pt x="0" y="55287"/>
                    </a:moveTo>
                    <a:cubicBezTo>
                      <a:pt x="0" y="24753"/>
                      <a:pt x="24753" y="0"/>
                      <a:pt x="55287" y="0"/>
                    </a:cubicBezTo>
                    <a:cubicBezTo>
                      <a:pt x="348148" y="34290"/>
                      <a:pt x="458128" y="30480"/>
                      <a:pt x="587159" y="19050"/>
                    </a:cubicBezTo>
                    <a:cubicBezTo>
                      <a:pt x="617693" y="19050"/>
                      <a:pt x="640541" y="24753"/>
                      <a:pt x="640541" y="55287"/>
                    </a:cubicBezTo>
                    <a:cubicBezTo>
                      <a:pt x="646242" y="81336"/>
                      <a:pt x="636702" y="107385"/>
                      <a:pt x="594778" y="122004"/>
                    </a:cubicBezTo>
                    <a:cubicBezTo>
                      <a:pt x="452413" y="146769"/>
                      <a:pt x="310047" y="142958"/>
                      <a:pt x="55287" y="110573"/>
                    </a:cubicBezTo>
                    <a:cubicBezTo>
                      <a:pt x="24753" y="110573"/>
                      <a:pt x="0" y="85820"/>
                      <a:pt x="0" y="55286"/>
                    </a:cubicBezTo>
                    <a:lnTo>
                      <a:pt x="0" y="55287"/>
                    </a:lnTo>
                    <a:close/>
                  </a:path>
                </a:pathLst>
              </a:custGeom>
              <a:gradFill>
                <a:gsLst>
                  <a:gs pos="0">
                    <a:schemeClr val="accent1">
                      <a:lumMod val="5000"/>
                      <a:lumOff val="95000"/>
                    </a:schemeClr>
                  </a:gs>
                  <a:gs pos="39000">
                    <a:srgbClr val="FDD1E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角丸四角形 141"/>
              <p:cNvSpPr/>
              <p:nvPr/>
            </p:nvSpPr>
            <p:spPr>
              <a:xfrm rot="377267">
                <a:off x="3965443" y="4191386"/>
                <a:ext cx="642042" cy="138100"/>
              </a:xfrm>
              <a:custGeom>
                <a:avLst/>
                <a:gdLst>
                  <a:gd name="connsiteX0" fmla="*/ 0 w 640540"/>
                  <a:gd name="connsiteY0" fmla="*/ 55287 h 110573"/>
                  <a:gd name="connsiteX1" fmla="*/ 55287 w 640540"/>
                  <a:gd name="connsiteY1" fmla="*/ 0 h 110573"/>
                  <a:gd name="connsiteX2" fmla="*/ 585254 w 640540"/>
                  <a:gd name="connsiteY2" fmla="*/ 0 h 110573"/>
                  <a:gd name="connsiteX3" fmla="*/ 640541 w 640540"/>
                  <a:gd name="connsiteY3" fmla="*/ 55287 h 110573"/>
                  <a:gd name="connsiteX4" fmla="*/ 640540 w 640540"/>
                  <a:gd name="connsiteY4" fmla="*/ 55287 h 110573"/>
                  <a:gd name="connsiteX5" fmla="*/ 585253 w 640540"/>
                  <a:gd name="connsiteY5" fmla="*/ 110574 h 110573"/>
                  <a:gd name="connsiteX6" fmla="*/ 55287 w 640540"/>
                  <a:gd name="connsiteY6" fmla="*/ 110573 h 110573"/>
                  <a:gd name="connsiteX7" fmla="*/ 0 w 640540"/>
                  <a:gd name="connsiteY7" fmla="*/ 55286 h 110573"/>
                  <a:gd name="connsiteX8" fmla="*/ 0 w 640540"/>
                  <a:gd name="connsiteY8" fmla="*/ 55287 h 110573"/>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8100"/>
                  <a:gd name="connsiteX1" fmla="*/ 55287 w 640541"/>
                  <a:gd name="connsiteY1" fmla="*/ 0 h 138100"/>
                  <a:gd name="connsiteX2" fmla="*/ 585254 w 640541"/>
                  <a:gd name="connsiteY2" fmla="*/ 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5254 w 640541"/>
                  <a:gd name="connsiteY2" fmla="*/ 1143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50065"/>
                  <a:gd name="connsiteY0" fmla="*/ 55287 h 138100"/>
                  <a:gd name="connsiteX1" fmla="*/ 55287 w 650065"/>
                  <a:gd name="connsiteY1" fmla="*/ 0 h 138100"/>
                  <a:gd name="connsiteX2" fmla="*/ 587159 w 650065"/>
                  <a:gd name="connsiteY2" fmla="*/ 19050 h 138100"/>
                  <a:gd name="connsiteX3" fmla="*/ 640541 w 650065"/>
                  <a:gd name="connsiteY3" fmla="*/ 55287 h 138100"/>
                  <a:gd name="connsiteX4" fmla="*/ 650065 w 650065"/>
                  <a:gd name="connsiteY4" fmla="*/ 70527 h 138100"/>
                  <a:gd name="connsiteX5" fmla="*/ 594778 w 650065"/>
                  <a:gd name="connsiteY5" fmla="*/ 122004 h 138100"/>
                  <a:gd name="connsiteX6" fmla="*/ 55287 w 650065"/>
                  <a:gd name="connsiteY6" fmla="*/ 110573 h 138100"/>
                  <a:gd name="connsiteX7" fmla="*/ 0 w 650065"/>
                  <a:gd name="connsiteY7" fmla="*/ 55286 h 138100"/>
                  <a:gd name="connsiteX8" fmla="*/ 0 w 650065"/>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2042"/>
                  <a:gd name="connsiteY0" fmla="*/ 55287 h 138100"/>
                  <a:gd name="connsiteX1" fmla="*/ 55287 w 642042"/>
                  <a:gd name="connsiteY1" fmla="*/ 0 h 138100"/>
                  <a:gd name="connsiteX2" fmla="*/ 587159 w 642042"/>
                  <a:gd name="connsiteY2" fmla="*/ 19050 h 138100"/>
                  <a:gd name="connsiteX3" fmla="*/ 640541 w 642042"/>
                  <a:gd name="connsiteY3" fmla="*/ 55287 h 138100"/>
                  <a:gd name="connsiteX4" fmla="*/ 594778 w 642042"/>
                  <a:gd name="connsiteY4" fmla="*/ 122004 h 138100"/>
                  <a:gd name="connsiteX5" fmla="*/ 55287 w 642042"/>
                  <a:gd name="connsiteY5" fmla="*/ 110573 h 138100"/>
                  <a:gd name="connsiteX6" fmla="*/ 0 w 642042"/>
                  <a:gd name="connsiteY6" fmla="*/ 55286 h 138100"/>
                  <a:gd name="connsiteX7" fmla="*/ 0 w 642042"/>
                  <a:gd name="connsiteY7" fmla="*/ 55287 h 1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42" h="138100">
                    <a:moveTo>
                      <a:pt x="0" y="55287"/>
                    </a:moveTo>
                    <a:cubicBezTo>
                      <a:pt x="0" y="24753"/>
                      <a:pt x="24753" y="0"/>
                      <a:pt x="55287" y="0"/>
                    </a:cubicBezTo>
                    <a:cubicBezTo>
                      <a:pt x="348148" y="34290"/>
                      <a:pt x="458128" y="30480"/>
                      <a:pt x="587159" y="19050"/>
                    </a:cubicBezTo>
                    <a:cubicBezTo>
                      <a:pt x="617693" y="19050"/>
                      <a:pt x="640541" y="24753"/>
                      <a:pt x="640541" y="55287"/>
                    </a:cubicBezTo>
                    <a:cubicBezTo>
                      <a:pt x="646242" y="81336"/>
                      <a:pt x="636702" y="107385"/>
                      <a:pt x="594778" y="122004"/>
                    </a:cubicBezTo>
                    <a:cubicBezTo>
                      <a:pt x="452413" y="146769"/>
                      <a:pt x="310047" y="142958"/>
                      <a:pt x="55287" y="110573"/>
                    </a:cubicBezTo>
                    <a:cubicBezTo>
                      <a:pt x="24753" y="110573"/>
                      <a:pt x="0" y="85820"/>
                      <a:pt x="0" y="55286"/>
                    </a:cubicBezTo>
                    <a:lnTo>
                      <a:pt x="0" y="55287"/>
                    </a:lnTo>
                    <a:close/>
                  </a:path>
                </a:pathLst>
              </a:custGeom>
              <a:gradFill>
                <a:gsLst>
                  <a:gs pos="0">
                    <a:schemeClr val="accent1">
                      <a:lumMod val="5000"/>
                      <a:lumOff val="95000"/>
                    </a:schemeClr>
                  </a:gs>
                  <a:gs pos="89000">
                    <a:srgbClr val="FDD1E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月 34"/>
              <p:cNvSpPr/>
              <p:nvPr/>
            </p:nvSpPr>
            <p:spPr>
              <a:xfrm rot="16200000">
                <a:off x="4310016" y="2781321"/>
                <a:ext cx="190165" cy="1051941"/>
              </a:xfrm>
              <a:prstGeom prst="moon">
                <a:avLst/>
              </a:prstGeom>
              <a:solidFill>
                <a:srgbClr val="B8086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月 35"/>
              <p:cNvSpPr/>
              <p:nvPr/>
            </p:nvSpPr>
            <p:spPr>
              <a:xfrm rot="16200000">
                <a:off x="4310016" y="3207255"/>
                <a:ext cx="190165" cy="1051941"/>
              </a:xfrm>
              <a:prstGeom prst="moon">
                <a:avLst/>
              </a:prstGeom>
              <a:solidFill>
                <a:srgbClr val="B8086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月 36"/>
              <p:cNvSpPr/>
              <p:nvPr/>
            </p:nvSpPr>
            <p:spPr>
              <a:xfrm rot="16200000">
                <a:off x="4334761" y="1991028"/>
                <a:ext cx="126738" cy="897788"/>
              </a:xfrm>
              <a:prstGeom prst="moon">
                <a:avLst/>
              </a:prstGeom>
              <a:solidFill>
                <a:srgbClr val="B808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月 37"/>
              <p:cNvSpPr/>
              <p:nvPr/>
            </p:nvSpPr>
            <p:spPr>
              <a:xfrm rot="16200000">
                <a:off x="4307080" y="1751696"/>
                <a:ext cx="189434" cy="1199019"/>
              </a:xfrm>
              <a:prstGeom prst="moon">
                <a:avLst/>
              </a:prstGeom>
              <a:solidFill>
                <a:srgbClr val="B8086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月 38"/>
              <p:cNvSpPr/>
              <p:nvPr/>
            </p:nvSpPr>
            <p:spPr>
              <a:xfrm rot="16200000">
                <a:off x="4344651" y="1714027"/>
                <a:ext cx="127736" cy="539609"/>
              </a:xfrm>
              <a:prstGeom prst="moon">
                <a:avLst/>
              </a:prstGeom>
              <a:solidFill>
                <a:srgbClr val="B8086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月 39"/>
              <p:cNvSpPr/>
              <p:nvPr/>
            </p:nvSpPr>
            <p:spPr>
              <a:xfrm rot="16200000">
                <a:off x="4307867" y="1992190"/>
                <a:ext cx="189434" cy="967465"/>
              </a:xfrm>
              <a:prstGeom prst="moon">
                <a:avLst/>
              </a:prstGeom>
              <a:solidFill>
                <a:srgbClr val="B8086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月 40"/>
              <p:cNvSpPr/>
              <p:nvPr/>
            </p:nvSpPr>
            <p:spPr>
              <a:xfrm rot="16200000">
                <a:off x="4351677" y="2541483"/>
                <a:ext cx="127747" cy="941532"/>
              </a:xfrm>
              <a:prstGeom prst="moon">
                <a:avLst>
                  <a:gd name="adj" fmla="val 82180"/>
                </a:avLst>
              </a:prstGeom>
              <a:solidFill>
                <a:srgbClr val="B808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月 41"/>
              <p:cNvSpPr/>
              <p:nvPr/>
            </p:nvSpPr>
            <p:spPr>
              <a:xfrm rot="16200000">
                <a:off x="4343728" y="2124986"/>
                <a:ext cx="126738" cy="897788"/>
              </a:xfrm>
              <a:prstGeom prst="moon">
                <a:avLst/>
              </a:prstGeom>
              <a:solidFill>
                <a:srgbClr val="B808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月 42"/>
              <p:cNvSpPr/>
              <p:nvPr/>
            </p:nvSpPr>
            <p:spPr>
              <a:xfrm rot="16200000">
                <a:off x="4312502" y="2967902"/>
                <a:ext cx="193480" cy="893498"/>
              </a:xfrm>
              <a:prstGeom prst="moon">
                <a:avLst/>
              </a:prstGeom>
              <a:solidFill>
                <a:srgbClr val="B8086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月 43"/>
              <p:cNvSpPr/>
              <p:nvPr/>
            </p:nvSpPr>
            <p:spPr>
              <a:xfrm rot="16200000">
                <a:off x="4312502" y="3384841"/>
                <a:ext cx="193480" cy="893498"/>
              </a:xfrm>
              <a:prstGeom prst="moon">
                <a:avLst/>
              </a:prstGeom>
              <a:solidFill>
                <a:srgbClr val="B8086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月 44"/>
              <p:cNvSpPr/>
              <p:nvPr/>
            </p:nvSpPr>
            <p:spPr>
              <a:xfrm rot="16200000">
                <a:off x="4324995" y="1755250"/>
                <a:ext cx="130071" cy="576586"/>
              </a:xfrm>
              <a:prstGeom prst="moon">
                <a:avLst/>
              </a:prstGeom>
              <a:solidFill>
                <a:srgbClr val="B8086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月 45"/>
              <p:cNvSpPr/>
              <p:nvPr/>
            </p:nvSpPr>
            <p:spPr>
              <a:xfrm rot="16200000">
                <a:off x="4365583" y="1704620"/>
                <a:ext cx="110525" cy="926144"/>
              </a:xfrm>
              <a:prstGeom prst="moon">
                <a:avLst>
                  <a:gd name="adj" fmla="val 87500"/>
                </a:avLst>
              </a:prstGeom>
              <a:gradFill>
                <a:gsLst>
                  <a:gs pos="0">
                    <a:schemeClr val="accent1">
                      <a:lumMod val="5000"/>
                      <a:lumOff val="95000"/>
                    </a:schemeClr>
                  </a:gs>
                  <a:gs pos="39000">
                    <a:srgbClr val="FDD1E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141"/>
              <p:cNvSpPr/>
              <p:nvPr/>
            </p:nvSpPr>
            <p:spPr>
              <a:xfrm rot="155386">
                <a:off x="3927929" y="2210132"/>
                <a:ext cx="642042" cy="138100"/>
              </a:xfrm>
              <a:custGeom>
                <a:avLst/>
                <a:gdLst>
                  <a:gd name="connsiteX0" fmla="*/ 0 w 640540"/>
                  <a:gd name="connsiteY0" fmla="*/ 55287 h 110573"/>
                  <a:gd name="connsiteX1" fmla="*/ 55287 w 640540"/>
                  <a:gd name="connsiteY1" fmla="*/ 0 h 110573"/>
                  <a:gd name="connsiteX2" fmla="*/ 585254 w 640540"/>
                  <a:gd name="connsiteY2" fmla="*/ 0 h 110573"/>
                  <a:gd name="connsiteX3" fmla="*/ 640541 w 640540"/>
                  <a:gd name="connsiteY3" fmla="*/ 55287 h 110573"/>
                  <a:gd name="connsiteX4" fmla="*/ 640540 w 640540"/>
                  <a:gd name="connsiteY4" fmla="*/ 55287 h 110573"/>
                  <a:gd name="connsiteX5" fmla="*/ 585253 w 640540"/>
                  <a:gd name="connsiteY5" fmla="*/ 110574 h 110573"/>
                  <a:gd name="connsiteX6" fmla="*/ 55287 w 640540"/>
                  <a:gd name="connsiteY6" fmla="*/ 110573 h 110573"/>
                  <a:gd name="connsiteX7" fmla="*/ 0 w 640540"/>
                  <a:gd name="connsiteY7" fmla="*/ 55286 h 110573"/>
                  <a:gd name="connsiteX8" fmla="*/ 0 w 640540"/>
                  <a:gd name="connsiteY8" fmla="*/ 55287 h 110573"/>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8100"/>
                  <a:gd name="connsiteX1" fmla="*/ 55287 w 640541"/>
                  <a:gd name="connsiteY1" fmla="*/ 0 h 138100"/>
                  <a:gd name="connsiteX2" fmla="*/ 585254 w 640541"/>
                  <a:gd name="connsiteY2" fmla="*/ 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5254 w 640541"/>
                  <a:gd name="connsiteY2" fmla="*/ 1143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50065"/>
                  <a:gd name="connsiteY0" fmla="*/ 55287 h 138100"/>
                  <a:gd name="connsiteX1" fmla="*/ 55287 w 650065"/>
                  <a:gd name="connsiteY1" fmla="*/ 0 h 138100"/>
                  <a:gd name="connsiteX2" fmla="*/ 587159 w 650065"/>
                  <a:gd name="connsiteY2" fmla="*/ 19050 h 138100"/>
                  <a:gd name="connsiteX3" fmla="*/ 640541 w 650065"/>
                  <a:gd name="connsiteY3" fmla="*/ 55287 h 138100"/>
                  <a:gd name="connsiteX4" fmla="*/ 650065 w 650065"/>
                  <a:gd name="connsiteY4" fmla="*/ 70527 h 138100"/>
                  <a:gd name="connsiteX5" fmla="*/ 594778 w 650065"/>
                  <a:gd name="connsiteY5" fmla="*/ 122004 h 138100"/>
                  <a:gd name="connsiteX6" fmla="*/ 55287 w 650065"/>
                  <a:gd name="connsiteY6" fmla="*/ 110573 h 138100"/>
                  <a:gd name="connsiteX7" fmla="*/ 0 w 650065"/>
                  <a:gd name="connsiteY7" fmla="*/ 55286 h 138100"/>
                  <a:gd name="connsiteX8" fmla="*/ 0 w 650065"/>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2042"/>
                  <a:gd name="connsiteY0" fmla="*/ 55287 h 138100"/>
                  <a:gd name="connsiteX1" fmla="*/ 55287 w 642042"/>
                  <a:gd name="connsiteY1" fmla="*/ 0 h 138100"/>
                  <a:gd name="connsiteX2" fmla="*/ 587159 w 642042"/>
                  <a:gd name="connsiteY2" fmla="*/ 19050 h 138100"/>
                  <a:gd name="connsiteX3" fmla="*/ 640541 w 642042"/>
                  <a:gd name="connsiteY3" fmla="*/ 55287 h 138100"/>
                  <a:gd name="connsiteX4" fmla="*/ 594778 w 642042"/>
                  <a:gd name="connsiteY4" fmla="*/ 122004 h 138100"/>
                  <a:gd name="connsiteX5" fmla="*/ 55287 w 642042"/>
                  <a:gd name="connsiteY5" fmla="*/ 110573 h 138100"/>
                  <a:gd name="connsiteX6" fmla="*/ 0 w 642042"/>
                  <a:gd name="connsiteY6" fmla="*/ 55286 h 138100"/>
                  <a:gd name="connsiteX7" fmla="*/ 0 w 642042"/>
                  <a:gd name="connsiteY7" fmla="*/ 55287 h 1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42" h="138100">
                    <a:moveTo>
                      <a:pt x="0" y="55287"/>
                    </a:moveTo>
                    <a:cubicBezTo>
                      <a:pt x="0" y="24753"/>
                      <a:pt x="24753" y="0"/>
                      <a:pt x="55287" y="0"/>
                    </a:cubicBezTo>
                    <a:cubicBezTo>
                      <a:pt x="348148" y="34290"/>
                      <a:pt x="458128" y="30480"/>
                      <a:pt x="587159" y="19050"/>
                    </a:cubicBezTo>
                    <a:cubicBezTo>
                      <a:pt x="617693" y="19050"/>
                      <a:pt x="640541" y="24753"/>
                      <a:pt x="640541" y="55287"/>
                    </a:cubicBezTo>
                    <a:cubicBezTo>
                      <a:pt x="646242" y="81336"/>
                      <a:pt x="636702" y="107385"/>
                      <a:pt x="594778" y="122004"/>
                    </a:cubicBezTo>
                    <a:cubicBezTo>
                      <a:pt x="452413" y="146769"/>
                      <a:pt x="310047" y="142958"/>
                      <a:pt x="55287" y="110573"/>
                    </a:cubicBezTo>
                    <a:cubicBezTo>
                      <a:pt x="24753" y="110573"/>
                      <a:pt x="0" y="85820"/>
                      <a:pt x="0" y="55286"/>
                    </a:cubicBezTo>
                    <a:lnTo>
                      <a:pt x="0" y="55287"/>
                    </a:lnTo>
                    <a:close/>
                  </a:path>
                </a:pathLst>
              </a:custGeom>
              <a:gradFill>
                <a:gsLst>
                  <a:gs pos="0">
                    <a:schemeClr val="accent1">
                      <a:lumMod val="5000"/>
                      <a:lumOff val="95000"/>
                    </a:schemeClr>
                  </a:gs>
                  <a:gs pos="89000">
                    <a:srgbClr val="FDD1E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角丸四角形 141"/>
              <p:cNvSpPr/>
              <p:nvPr/>
            </p:nvSpPr>
            <p:spPr>
              <a:xfrm rot="155386">
                <a:off x="3944362" y="3599956"/>
                <a:ext cx="642042" cy="95212"/>
              </a:xfrm>
              <a:custGeom>
                <a:avLst/>
                <a:gdLst>
                  <a:gd name="connsiteX0" fmla="*/ 0 w 640540"/>
                  <a:gd name="connsiteY0" fmla="*/ 55287 h 110573"/>
                  <a:gd name="connsiteX1" fmla="*/ 55287 w 640540"/>
                  <a:gd name="connsiteY1" fmla="*/ 0 h 110573"/>
                  <a:gd name="connsiteX2" fmla="*/ 585254 w 640540"/>
                  <a:gd name="connsiteY2" fmla="*/ 0 h 110573"/>
                  <a:gd name="connsiteX3" fmla="*/ 640541 w 640540"/>
                  <a:gd name="connsiteY3" fmla="*/ 55287 h 110573"/>
                  <a:gd name="connsiteX4" fmla="*/ 640540 w 640540"/>
                  <a:gd name="connsiteY4" fmla="*/ 55287 h 110573"/>
                  <a:gd name="connsiteX5" fmla="*/ 585253 w 640540"/>
                  <a:gd name="connsiteY5" fmla="*/ 110574 h 110573"/>
                  <a:gd name="connsiteX6" fmla="*/ 55287 w 640540"/>
                  <a:gd name="connsiteY6" fmla="*/ 110573 h 110573"/>
                  <a:gd name="connsiteX7" fmla="*/ 0 w 640540"/>
                  <a:gd name="connsiteY7" fmla="*/ 55286 h 110573"/>
                  <a:gd name="connsiteX8" fmla="*/ 0 w 640540"/>
                  <a:gd name="connsiteY8" fmla="*/ 55287 h 110573"/>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8100"/>
                  <a:gd name="connsiteX1" fmla="*/ 55287 w 640541"/>
                  <a:gd name="connsiteY1" fmla="*/ 0 h 138100"/>
                  <a:gd name="connsiteX2" fmla="*/ 585254 w 640541"/>
                  <a:gd name="connsiteY2" fmla="*/ 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5254 w 640541"/>
                  <a:gd name="connsiteY2" fmla="*/ 1143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50065"/>
                  <a:gd name="connsiteY0" fmla="*/ 55287 h 138100"/>
                  <a:gd name="connsiteX1" fmla="*/ 55287 w 650065"/>
                  <a:gd name="connsiteY1" fmla="*/ 0 h 138100"/>
                  <a:gd name="connsiteX2" fmla="*/ 587159 w 650065"/>
                  <a:gd name="connsiteY2" fmla="*/ 19050 h 138100"/>
                  <a:gd name="connsiteX3" fmla="*/ 640541 w 650065"/>
                  <a:gd name="connsiteY3" fmla="*/ 55287 h 138100"/>
                  <a:gd name="connsiteX4" fmla="*/ 650065 w 650065"/>
                  <a:gd name="connsiteY4" fmla="*/ 70527 h 138100"/>
                  <a:gd name="connsiteX5" fmla="*/ 594778 w 650065"/>
                  <a:gd name="connsiteY5" fmla="*/ 122004 h 138100"/>
                  <a:gd name="connsiteX6" fmla="*/ 55287 w 650065"/>
                  <a:gd name="connsiteY6" fmla="*/ 110573 h 138100"/>
                  <a:gd name="connsiteX7" fmla="*/ 0 w 650065"/>
                  <a:gd name="connsiteY7" fmla="*/ 55286 h 138100"/>
                  <a:gd name="connsiteX8" fmla="*/ 0 w 650065"/>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2042"/>
                  <a:gd name="connsiteY0" fmla="*/ 55287 h 138100"/>
                  <a:gd name="connsiteX1" fmla="*/ 55287 w 642042"/>
                  <a:gd name="connsiteY1" fmla="*/ 0 h 138100"/>
                  <a:gd name="connsiteX2" fmla="*/ 587159 w 642042"/>
                  <a:gd name="connsiteY2" fmla="*/ 19050 h 138100"/>
                  <a:gd name="connsiteX3" fmla="*/ 640541 w 642042"/>
                  <a:gd name="connsiteY3" fmla="*/ 55287 h 138100"/>
                  <a:gd name="connsiteX4" fmla="*/ 594778 w 642042"/>
                  <a:gd name="connsiteY4" fmla="*/ 122004 h 138100"/>
                  <a:gd name="connsiteX5" fmla="*/ 55287 w 642042"/>
                  <a:gd name="connsiteY5" fmla="*/ 110573 h 138100"/>
                  <a:gd name="connsiteX6" fmla="*/ 0 w 642042"/>
                  <a:gd name="connsiteY6" fmla="*/ 55286 h 138100"/>
                  <a:gd name="connsiteX7" fmla="*/ 0 w 642042"/>
                  <a:gd name="connsiteY7" fmla="*/ 55287 h 1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42" h="138100">
                    <a:moveTo>
                      <a:pt x="0" y="55287"/>
                    </a:moveTo>
                    <a:cubicBezTo>
                      <a:pt x="0" y="24753"/>
                      <a:pt x="24753" y="0"/>
                      <a:pt x="55287" y="0"/>
                    </a:cubicBezTo>
                    <a:cubicBezTo>
                      <a:pt x="348148" y="34290"/>
                      <a:pt x="458128" y="30480"/>
                      <a:pt x="587159" y="19050"/>
                    </a:cubicBezTo>
                    <a:cubicBezTo>
                      <a:pt x="617693" y="19050"/>
                      <a:pt x="640541" y="24753"/>
                      <a:pt x="640541" y="55287"/>
                    </a:cubicBezTo>
                    <a:cubicBezTo>
                      <a:pt x="646242" y="81336"/>
                      <a:pt x="636702" y="107385"/>
                      <a:pt x="594778" y="122004"/>
                    </a:cubicBezTo>
                    <a:cubicBezTo>
                      <a:pt x="452413" y="146769"/>
                      <a:pt x="310047" y="142958"/>
                      <a:pt x="55287" y="110573"/>
                    </a:cubicBezTo>
                    <a:cubicBezTo>
                      <a:pt x="24753" y="110573"/>
                      <a:pt x="0" y="85820"/>
                      <a:pt x="0" y="55286"/>
                    </a:cubicBezTo>
                    <a:lnTo>
                      <a:pt x="0" y="55287"/>
                    </a:lnTo>
                    <a:close/>
                  </a:path>
                </a:pathLst>
              </a:custGeom>
              <a:gradFill>
                <a:gsLst>
                  <a:gs pos="0">
                    <a:schemeClr val="accent1">
                      <a:lumMod val="5000"/>
                      <a:lumOff val="95000"/>
                    </a:schemeClr>
                  </a:gs>
                  <a:gs pos="89000">
                    <a:srgbClr val="FDD1E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9" name="グループ化 48"/>
            <p:cNvGrpSpPr/>
            <p:nvPr/>
          </p:nvGrpSpPr>
          <p:grpSpPr>
            <a:xfrm>
              <a:off x="7242523" y="3251489"/>
              <a:ext cx="2262529" cy="1955788"/>
              <a:chOff x="8089131" y="3170877"/>
              <a:chExt cx="2906751" cy="2411996"/>
            </a:xfrm>
          </p:grpSpPr>
          <p:grpSp>
            <p:nvGrpSpPr>
              <p:cNvPr id="50" name="グループ化 49"/>
              <p:cNvGrpSpPr/>
              <p:nvPr/>
            </p:nvGrpSpPr>
            <p:grpSpPr>
              <a:xfrm flipH="1">
                <a:off x="8089131" y="3170877"/>
                <a:ext cx="2906751" cy="2411996"/>
                <a:chOff x="7233506" y="2752667"/>
                <a:chExt cx="2906751" cy="2411996"/>
              </a:xfrm>
            </p:grpSpPr>
            <p:sp>
              <p:nvSpPr>
                <p:cNvPr id="53" name="楕円 52"/>
                <p:cNvSpPr/>
                <p:nvPr/>
              </p:nvSpPr>
              <p:spPr>
                <a:xfrm>
                  <a:off x="7757575" y="4856436"/>
                  <a:ext cx="1590675" cy="308227"/>
                </a:xfrm>
                <a:prstGeom prst="ellipse">
                  <a:avLst/>
                </a:prstGeom>
                <a:gradFill>
                  <a:gsLst>
                    <a:gs pos="0">
                      <a:srgbClr val="A0B5D8"/>
                    </a:gs>
                    <a:gs pos="67000">
                      <a:srgbClr val="4876C6"/>
                    </a:gs>
                  </a:gsLst>
                  <a:lin ang="6000000" scaled="0"/>
                </a:gradFill>
                <a:ln w="31750">
                  <a:solidFill>
                    <a:srgbClr val="4876C6"/>
                  </a:solidFill>
                </a:ln>
                <a:effectLst>
                  <a:outerShdw blurRad="50800" dist="63500" dir="2700000" sx="103000" sy="103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8334616" y="4437703"/>
                  <a:ext cx="436595" cy="572847"/>
                </a:xfrm>
                <a:custGeom>
                  <a:avLst/>
                  <a:gdLst>
                    <a:gd name="connsiteX0" fmla="*/ 0 w 576000"/>
                    <a:gd name="connsiteY0" fmla="*/ 0 h 572847"/>
                    <a:gd name="connsiteX1" fmla="*/ 576000 w 576000"/>
                    <a:gd name="connsiteY1" fmla="*/ 0 h 572847"/>
                    <a:gd name="connsiteX2" fmla="*/ 576000 w 576000"/>
                    <a:gd name="connsiteY2" fmla="*/ 491211 h 572847"/>
                    <a:gd name="connsiteX3" fmla="*/ 576000 w 576000"/>
                    <a:gd name="connsiteY3" fmla="*/ 504825 h 572847"/>
                    <a:gd name="connsiteX4" fmla="*/ 571159 w 576000"/>
                    <a:gd name="connsiteY4" fmla="*/ 504825 h 572847"/>
                    <a:gd name="connsiteX5" fmla="*/ 570149 w 576000"/>
                    <a:gd name="connsiteY5" fmla="*/ 507664 h 572847"/>
                    <a:gd name="connsiteX6" fmla="*/ 288000 w 576000"/>
                    <a:gd name="connsiteY6" fmla="*/ 572847 h 572847"/>
                    <a:gd name="connsiteX7" fmla="*/ 5851 w 576000"/>
                    <a:gd name="connsiteY7" fmla="*/ 507664 h 572847"/>
                    <a:gd name="connsiteX8" fmla="*/ 4842 w 576000"/>
                    <a:gd name="connsiteY8" fmla="*/ 504825 h 572847"/>
                    <a:gd name="connsiteX9" fmla="*/ 0 w 576000"/>
                    <a:gd name="connsiteY9" fmla="*/ 504825 h 572847"/>
                    <a:gd name="connsiteX10" fmla="*/ 0 w 576000"/>
                    <a:gd name="connsiteY10" fmla="*/ 491211 h 57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0" h="572847">
                      <a:moveTo>
                        <a:pt x="0" y="0"/>
                      </a:moveTo>
                      <a:lnTo>
                        <a:pt x="576000" y="0"/>
                      </a:lnTo>
                      <a:lnTo>
                        <a:pt x="576000" y="491211"/>
                      </a:lnTo>
                      <a:lnTo>
                        <a:pt x="576000" y="504825"/>
                      </a:lnTo>
                      <a:lnTo>
                        <a:pt x="571159" y="504825"/>
                      </a:lnTo>
                      <a:lnTo>
                        <a:pt x="570149" y="507664"/>
                      </a:lnTo>
                      <a:cubicBezTo>
                        <a:pt x="543294" y="544864"/>
                        <a:pt x="427176" y="572847"/>
                        <a:pt x="288000" y="572847"/>
                      </a:cubicBezTo>
                      <a:cubicBezTo>
                        <a:pt x="148825" y="572847"/>
                        <a:pt x="32706" y="544864"/>
                        <a:pt x="5851" y="507664"/>
                      </a:cubicBezTo>
                      <a:lnTo>
                        <a:pt x="4842" y="504825"/>
                      </a:lnTo>
                      <a:lnTo>
                        <a:pt x="0" y="504825"/>
                      </a:lnTo>
                      <a:lnTo>
                        <a:pt x="0" y="491211"/>
                      </a:lnTo>
                      <a:close/>
                    </a:path>
                  </a:pathLst>
                </a:custGeom>
                <a:gradFill>
                  <a:gsLst>
                    <a:gs pos="77000">
                      <a:srgbClr val="4876C6"/>
                    </a:gs>
                    <a:gs pos="17000">
                      <a:srgbClr val="CEDAF0"/>
                    </a:gs>
                  </a:gsLst>
                  <a:lin ang="8400000" scaled="0"/>
                </a:gradFill>
                <a:ln w="31750">
                  <a:solidFill>
                    <a:srgbClr val="48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7233506" y="2752667"/>
                  <a:ext cx="2906751" cy="2015067"/>
                </a:xfrm>
                <a:custGeom>
                  <a:avLst/>
                  <a:gdLst>
                    <a:gd name="connsiteX0" fmla="*/ 220133 w 2929467"/>
                    <a:gd name="connsiteY0" fmla="*/ 254000 h 2015067"/>
                    <a:gd name="connsiteX1" fmla="*/ 0 w 2929467"/>
                    <a:gd name="connsiteY1" fmla="*/ 1913467 h 2015067"/>
                    <a:gd name="connsiteX2" fmla="*/ 2827867 w 2929467"/>
                    <a:gd name="connsiteY2" fmla="*/ 2015067 h 2015067"/>
                    <a:gd name="connsiteX3" fmla="*/ 2929467 w 2929467"/>
                    <a:gd name="connsiteY3" fmla="*/ 0 h 2015067"/>
                    <a:gd name="connsiteX4" fmla="*/ 220133 w 2929467"/>
                    <a:gd name="connsiteY4" fmla="*/ 254000 h 2015067"/>
                    <a:gd name="connsiteX0" fmla="*/ 253470 w 2962804"/>
                    <a:gd name="connsiteY0" fmla="*/ 254000 h 2015067"/>
                    <a:gd name="connsiteX1" fmla="*/ 0 w 2962804"/>
                    <a:gd name="connsiteY1" fmla="*/ 1913467 h 2015067"/>
                    <a:gd name="connsiteX2" fmla="*/ 2861204 w 2962804"/>
                    <a:gd name="connsiteY2" fmla="*/ 2015067 h 2015067"/>
                    <a:gd name="connsiteX3" fmla="*/ 2962804 w 2962804"/>
                    <a:gd name="connsiteY3" fmla="*/ 0 h 2015067"/>
                    <a:gd name="connsiteX4" fmla="*/ 253470 w 2962804"/>
                    <a:gd name="connsiteY4" fmla="*/ 254000 h 2015067"/>
                    <a:gd name="connsiteX0" fmla="*/ 177270 w 2962804"/>
                    <a:gd name="connsiteY0" fmla="*/ 266700 h 2015067"/>
                    <a:gd name="connsiteX1" fmla="*/ 0 w 2962804"/>
                    <a:gd name="connsiteY1" fmla="*/ 1913467 h 2015067"/>
                    <a:gd name="connsiteX2" fmla="*/ 2861204 w 2962804"/>
                    <a:gd name="connsiteY2" fmla="*/ 2015067 h 2015067"/>
                    <a:gd name="connsiteX3" fmla="*/ 2962804 w 2962804"/>
                    <a:gd name="connsiteY3" fmla="*/ 0 h 2015067"/>
                    <a:gd name="connsiteX4" fmla="*/ 177270 w 2962804"/>
                    <a:gd name="connsiteY4" fmla="*/ 266700 h 2015067"/>
                    <a:gd name="connsiteX0" fmla="*/ 121217 w 2906751"/>
                    <a:gd name="connsiteY0" fmla="*/ 266700 h 2015067"/>
                    <a:gd name="connsiteX1" fmla="*/ 0 w 2906751"/>
                    <a:gd name="connsiteY1" fmla="*/ 1913468 h 2015067"/>
                    <a:gd name="connsiteX2" fmla="*/ 2805151 w 2906751"/>
                    <a:gd name="connsiteY2" fmla="*/ 2015067 h 2015067"/>
                    <a:gd name="connsiteX3" fmla="*/ 2906751 w 2906751"/>
                    <a:gd name="connsiteY3" fmla="*/ 0 h 2015067"/>
                    <a:gd name="connsiteX4" fmla="*/ 121217 w 2906751"/>
                    <a:gd name="connsiteY4" fmla="*/ 266700 h 201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6751" h="2015067">
                      <a:moveTo>
                        <a:pt x="121217" y="266700"/>
                      </a:moveTo>
                      <a:lnTo>
                        <a:pt x="0" y="1913468"/>
                      </a:lnTo>
                      <a:lnTo>
                        <a:pt x="2805151" y="2015067"/>
                      </a:lnTo>
                      <a:lnTo>
                        <a:pt x="2906751" y="0"/>
                      </a:lnTo>
                      <a:lnTo>
                        <a:pt x="121217" y="266700"/>
                      </a:lnTo>
                      <a:close/>
                    </a:path>
                  </a:pathLst>
                </a:custGeom>
                <a:solidFill>
                  <a:srgbClr val="4876C6"/>
                </a:solidFill>
                <a:ln w="31750">
                  <a:solidFill>
                    <a:srgbClr val="48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7310440" y="2862853"/>
                  <a:ext cx="2718136" cy="1769294"/>
                </a:xfrm>
                <a:custGeom>
                  <a:avLst/>
                  <a:gdLst>
                    <a:gd name="connsiteX0" fmla="*/ 219075 w 2867025"/>
                    <a:gd name="connsiteY0" fmla="*/ 266700 h 1857375"/>
                    <a:gd name="connsiteX1" fmla="*/ 0 w 2867025"/>
                    <a:gd name="connsiteY1" fmla="*/ 1781175 h 1857375"/>
                    <a:gd name="connsiteX2" fmla="*/ 2790825 w 2867025"/>
                    <a:gd name="connsiteY2" fmla="*/ 1857375 h 1857375"/>
                    <a:gd name="connsiteX3" fmla="*/ 2867025 w 2867025"/>
                    <a:gd name="connsiteY3" fmla="*/ 0 h 1857375"/>
                    <a:gd name="connsiteX4" fmla="*/ 219075 w 2867025"/>
                    <a:gd name="connsiteY4" fmla="*/ 266700 h 1857375"/>
                    <a:gd name="connsiteX0" fmla="*/ 234950 w 2882900"/>
                    <a:gd name="connsiteY0" fmla="*/ 266700 h 1857375"/>
                    <a:gd name="connsiteX1" fmla="*/ 0 w 2882900"/>
                    <a:gd name="connsiteY1" fmla="*/ 1768475 h 1857375"/>
                    <a:gd name="connsiteX2" fmla="*/ 2806700 w 2882900"/>
                    <a:gd name="connsiteY2" fmla="*/ 1857375 h 1857375"/>
                    <a:gd name="connsiteX3" fmla="*/ 2882900 w 2882900"/>
                    <a:gd name="connsiteY3" fmla="*/ 0 h 1857375"/>
                    <a:gd name="connsiteX4" fmla="*/ 234950 w 2882900"/>
                    <a:gd name="connsiteY4" fmla="*/ 266700 h 1857375"/>
                    <a:gd name="connsiteX0" fmla="*/ 219075 w 2867025"/>
                    <a:gd name="connsiteY0" fmla="*/ 266700 h 1857375"/>
                    <a:gd name="connsiteX1" fmla="*/ 0 w 2867025"/>
                    <a:gd name="connsiteY1" fmla="*/ 1768475 h 1857375"/>
                    <a:gd name="connsiteX2" fmla="*/ 2790825 w 2867025"/>
                    <a:gd name="connsiteY2" fmla="*/ 1857375 h 1857375"/>
                    <a:gd name="connsiteX3" fmla="*/ 2867025 w 2867025"/>
                    <a:gd name="connsiteY3" fmla="*/ 0 h 1857375"/>
                    <a:gd name="connsiteX4" fmla="*/ 219075 w 2867025"/>
                    <a:gd name="connsiteY4" fmla="*/ 266700 h 1857375"/>
                    <a:gd name="connsiteX0" fmla="*/ 219075 w 2867025"/>
                    <a:gd name="connsiteY0" fmla="*/ 266700 h 1857375"/>
                    <a:gd name="connsiteX1" fmla="*/ 0 w 2867025"/>
                    <a:gd name="connsiteY1" fmla="*/ 1768475 h 1857375"/>
                    <a:gd name="connsiteX2" fmla="*/ 2765425 w 2867025"/>
                    <a:gd name="connsiteY2" fmla="*/ 1857375 h 1857375"/>
                    <a:gd name="connsiteX3" fmla="*/ 2867025 w 2867025"/>
                    <a:gd name="connsiteY3" fmla="*/ 0 h 1857375"/>
                    <a:gd name="connsiteX4" fmla="*/ 219075 w 2867025"/>
                    <a:gd name="connsiteY4" fmla="*/ 266700 h 1857375"/>
                    <a:gd name="connsiteX0" fmla="*/ 219075 w 2867025"/>
                    <a:gd name="connsiteY0" fmla="*/ 266700 h 1857375"/>
                    <a:gd name="connsiteX1" fmla="*/ 0 w 2867025"/>
                    <a:gd name="connsiteY1" fmla="*/ 1768475 h 1857375"/>
                    <a:gd name="connsiteX2" fmla="*/ 2714625 w 2867025"/>
                    <a:gd name="connsiteY2" fmla="*/ 1857375 h 1857375"/>
                    <a:gd name="connsiteX3" fmla="*/ 2867025 w 2867025"/>
                    <a:gd name="connsiteY3" fmla="*/ 0 h 1857375"/>
                    <a:gd name="connsiteX4" fmla="*/ 219075 w 2867025"/>
                    <a:gd name="connsiteY4" fmla="*/ 266700 h 1857375"/>
                    <a:gd name="connsiteX0" fmla="*/ 219075 w 2867025"/>
                    <a:gd name="connsiteY0" fmla="*/ 266700 h 1847850"/>
                    <a:gd name="connsiteX1" fmla="*/ 0 w 2867025"/>
                    <a:gd name="connsiteY1" fmla="*/ 1768475 h 1847850"/>
                    <a:gd name="connsiteX2" fmla="*/ 2759075 w 2867025"/>
                    <a:gd name="connsiteY2" fmla="*/ 1847850 h 1847850"/>
                    <a:gd name="connsiteX3" fmla="*/ 2867025 w 2867025"/>
                    <a:gd name="connsiteY3" fmla="*/ 0 h 1847850"/>
                    <a:gd name="connsiteX4" fmla="*/ 219075 w 2867025"/>
                    <a:gd name="connsiteY4" fmla="*/ 266700 h 1847850"/>
                    <a:gd name="connsiteX0" fmla="*/ 224013 w 2867025"/>
                    <a:gd name="connsiteY0" fmla="*/ 237069 h 1847850"/>
                    <a:gd name="connsiteX1" fmla="*/ 0 w 2867025"/>
                    <a:gd name="connsiteY1" fmla="*/ 1768475 h 1847850"/>
                    <a:gd name="connsiteX2" fmla="*/ 2759075 w 2867025"/>
                    <a:gd name="connsiteY2" fmla="*/ 1847850 h 1847850"/>
                    <a:gd name="connsiteX3" fmla="*/ 2867025 w 2867025"/>
                    <a:gd name="connsiteY3" fmla="*/ 0 h 1847850"/>
                    <a:gd name="connsiteX4" fmla="*/ 224013 w 2867025"/>
                    <a:gd name="connsiteY4" fmla="*/ 237069 h 1847850"/>
                    <a:gd name="connsiteX0" fmla="*/ 224013 w 2867025"/>
                    <a:gd name="connsiteY0" fmla="*/ 217315 h 1828096"/>
                    <a:gd name="connsiteX1" fmla="*/ 0 w 2867025"/>
                    <a:gd name="connsiteY1" fmla="*/ 1748721 h 1828096"/>
                    <a:gd name="connsiteX2" fmla="*/ 2759075 w 2867025"/>
                    <a:gd name="connsiteY2" fmla="*/ 1828096 h 1828096"/>
                    <a:gd name="connsiteX3" fmla="*/ 2867025 w 2867025"/>
                    <a:gd name="connsiteY3" fmla="*/ 0 h 1828096"/>
                    <a:gd name="connsiteX4" fmla="*/ 224013 w 2867025"/>
                    <a:gd name="connsiteY4" fmla="*/ 217315 h 1828096"/>
                    <a:gd name="connsiteX0" fmla="*/ 224013 w 2867025"/>
                    <a:gd name="connsiteY0" fmla="*/ 217315 h 1808342"/>
                    <a:gd name="connsiteX1" fmla="*/ 0 w 2867025"/>
                    <a:gd name="connsiteY1" fmla="*/ 1748721 h 1808342"/>
                    <a:gd name="connsiteX2" fmla="*/ 2759075 w 2867025"/>
                    <a:gd name="connsiteY2" fmla="*/ 1808342 h 1808342"/>
                    <a:gd name="connsiteX3" fmla="*/ 2867025 w 2867025"/>
                    <a:gd name="connsiteY3" fmla="*/ 0 h 1808342"/>
                    <a:gd name="connsiteX4" fmla="*/ 224013 w 2867025"/>
                    <a:gd name="connsiteY4" fmla="*/ 217315 h 1808342"/>
                    <a:gd name="connsiteX0" fmla="*/ 224013 w 2867025"/>
                    <a:gd name="connsiteY0" fmla="*/ 243654 h 1834681"/>
                    <a:gd name="connsiteX1" fmla="*/ 0 w 2867025"/>
                    <a:gd name="connsiteY1" fmla="*/ 1775060 h 1834681"/>
                    <a:gd name="connsiteX2" fmla="*/ 2759075 w 2867025"/>
                    <a:gd name="connsiteY2" fmla="*/ 1834681 h 1834681"/>
                    <a:gd name="connsiteX3" fmla="*/ 2867025 w 2867025"/>
                    <a:gd name="connsiteY3" fmla="*/ 0 h 1834681"/>
                    <a:gd name="connsiteX4" fmla="*/ 224013 w 2867025"/>
                    <a:gd name="connsiteY4" fmla="*/ 243654 h 1834681"/>
                    <a:gd name="connsiteX0" fmla="*/ 184505 w 2867025"/>
                    <a:gd name="connsiteY0" fmla="*/ 243654 h 1834681"/>
                    <a:gd name="connsiteX1" fmla="*/ 0 w 2867025"/>
                    <a:gd name="connsiteY1" fmla="*/ 1775060 h 1834681"/>
                    <a:gd name="connsiteX2" fmla="*/ 2759075 w 2867025"/>
                    <a:gd name="connsiteY2" fmla="*/ 1834681 h 1834681"/>
                    <a:gd name="connsiteX3" fmla="*/ 2867025 w 2867025"/>
                    <a:gd name="connsiteY3" fmla="*/ 0 h 1834681"/>
                    <a:gd name="connsiteX4" fmla="*/ 184505 w 2867025"/>
                    <a:gd name="connsiteY4" fmla="*/ 243654 h 1834681"/>
                    <a:gd name="connsiteX0" fmla="*/ 158166 w 2867025"/>
                    <a:gd name="connsiteY0" fmla="*/ 256823 h 1834681"/>
                    <a:gd name="connsiteX1" fmla="*/ 0 w 2867025"/>
                    <a:gd name="connsiteY1" fmla="*/ 1775060 h 1834681"/>
                    <a:gd name="connsiteX2" fmla="*/ 2759075 w 2867025"/>
                    <a:gd name="connsiteY2" fmla="*/ 1834681 h 1834681"/>
                    <a:gd name="connsiteX3" fmla="*/ 2867025 w 2867025"/>
                    <a:gd name="connsiteY3" fmla="*/ 0 h 1834681"/>
                    <a:gd name="connsiteX4" fmla="*/ 158166 w 2867025"/>
                    <a:gd name="connsiteY4" fmla="*/ 256823 h 1834681"/>
                    <a:gd name="connsiteX0" fmla="*/ 109729 w 2818588"/>
                    <a:gd name="connsiteY0" fmla="*/ 256823 h 1834681"/>
                    <a:gd name="connsiteX1" fmla="*/ 0 w 2818588"/>
                    <a:gd name="connsiteY1" fmla="*/ 1765761 h 1834681"/>
                    <a:gd name="connsiteX2" fmla="*/ 2710638 w 2818588"/>
                    <a:gd name="connsiteY2" fmla="*/ 1834681 h 1834681"/>
                    <a:gd name="connsiteX3" fmla="*/ 2818588 w 2818588"/>
                    <a:gd name="connsiteY3" fmla="*/ 0 h 1834681"/>
                    <a:gd name="connsiteX4" fmla="*/ 109729 w 2818588"/>
                    <a:gd name="connsiteY4" fmla="*/ 256823 h 183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588" h="1834681">
                      <a:moveTo>
                        <a:pt x="109729" y="256823"/>
                      </a:moveTo>
                      <a:lnTo>
                        <a:pt x="0" y="1765761"/>
                      </a:lnTo>
                      <a:lnTo>
                        <a:pt x="2710638" y="1834681"/>
                      </a:lnTo>
                      <a:lnTo>
                        <a:pt x="2818588" y="0"/>
                      </a:lnTo>
                      <a:lnTo>
                        <a:pt x="109729" y="256823"/>
                      </a:lnTo>
                      <a:close/>
                    </a:path>
                  </a:pathLst>
                </a:custGeom>
                <a:gradFill>
                  <a:gsLst>
                    <a:gs pos="47000">
                      <a:srgbClr val="F9FBFD"/>
                    </a:gs>
                    <a:gs pos="43889">
                      <a:srgbClr val="E2EDF8"/>
                    </a:gs>
                    <a:gs pos="68000">
                      <a:schemeClr val="bg1"/>
                    </a:gs>
                    <a:gs pos="41000">
                      <a:schemeClr val="accent1">
                        <a:lumMod val="20000"/>
                        <a:lumOff val="80000"/>
                      </a:schemeClr>
                    </a:gs>
                    <a:gs pos="100000">
                      <a:schemeClr val="bg1"/>
                    </a:gs>
                  </a:gsLst>
                  <a:lin ang="2400000" scaled="0"/>
                </a:gradFill>
                <a:ln w="31750">
                  <a:solidFill>
                    <a:srgbClr val="48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1" name="フリーフォーム 50"/>
              <p:cNvSpPr/>
              <p:nvPr/>
            </p:nvSpPr>
            <p:spPr>
              <a:xfrm flipH="1">
                <a:off x="8222138" y="3276579"/>
                <a:ext cx="1592441" cy="1760179"/>
              </a:xfrm>
              <a:custGeom>
                <a:avLst/>
                <a:gdLst>
                  <a:gd name="connsiteX0" fmla="*/ 219075 w 2867025"/>
                  <a:gd name="connsiteY0" fmla="*/ 266700 h 1857375"/>
                  <a:gd name="connsiteX1" fmla="*/ 0 w 2867025"/>
                  <a:gd name="connsiteY1" fmla="*/ 1781175 h 1857375"/>
                  <a:gd name="connsiteX2" fmla="*/ 2790825 w 2867025"/>
                  <a:gd name="connsiteY2" fmla="*/ 1857375 h 1857375"/>
                  <a:gd name="connsiteX3" fmla="*/ 2867025 w 2867025"/>
                  <a:gd name="connsiteY3" fmla="*/ 0 h 1857375"/>
                  <a:gd name="connsiteX4" fmla="*/ 219075 w 2867025"/>
                  <a:gd name="connsiteY4" fmla="*/ 266700 h 1857375"/>
                  <a:gd name="connsiteX0" fmla="*/ 234950 w 2882900"/>
                  <a:gd name="connsiteY0" fmla="*/ 266700 h 1857375"/>
                  <a:gd name="connsiteX1" fmla="*/ 0 w 2882900"/>
                  <a:gd name="connsiteY1" fmla="*/ 1768475 h 1857375"/>
                  <a:gd name="connsiteX2" fmla="*/ 2806700 w 2882900"/>
                  <a:gd name="connsiteY2" fmla="*/ 1857375 h 1857375"/>
                  <a:gd name="connsiteX3" fmla="*/ 2882900 w 2882900"/>
                  <a:gd name="connsiteY3" fmla="*/ 0 h 1857375"/>
                  <a:gd name="connsiteX4" fmla="*/ 234950 w 2882900"/>
                  <a:gd name="connsiteY4" fmla="*/ 266700 h 1857375"/>
                  <a:gd name="connsiteX0" fmla="*/ 219075 w 2867025"/>
                  <a:gd name="connsiteY0" fmla="*/ 266700 h 1857375"/>
                  <a:gd name="connsiteX1" fmla="*/ 0 w 2867025"/>
                  <a:gd name="connsiteY1" fmla="*/ 1768475 h 1857375"/>
                  <a:gd name="connsiteX2" fmla="*/ 2790825 w 2867025"/>
                  <a:gd name="connsiteY2" fmla="*/ 1857375 h 1857375"/>
                  <a:gd name="connsiteX3" fmla="*/ 2867025 w 2867025"/>
                  <a:gd name="connsiteY3" fmla="*/ 0 h 1857375"/>
                  <a:gd name="connsiteX4" fmla="*/ 219075 w 2867025"/>
                  <a:gd name="connsiteY4" fmla="*/ 266700 h 1857375"/>
                  <a:gd name="connsiteX0" fmla="*/ 219075 w 2867025"/>
                  <a:gd name="connsiteY0" fmla="*/ 266700 h 1857375"/>
                  <a:gd name="connsiteX1" fmla="*/ 0 w 2867025"/>
                  <a:gd name="connsiteY1" fmla="*/ 1768475 h 1857375"/>
                  <a:gd name="connsiteX2" fmla="*/ 2765425 w 2867025"/>
                  <a:gd name="connsiteY2" fmla="*/ 1857375 h 1857375"/>
                  <a:gd name="connsiteX3" fmla="*/ 2867025 w 2867025"/>
                  <a:gd name="connsiteY3" fmla="*/ 0 h 1857375"/>
                  <a:gd name="connsiteX4" fmla="*/ 219075 w 2867025"/>
                  <a:gd name="connsiteY4" fmla="*/ 266700 h 1857375"/>
                  <a:gd name="connsiteX0" fmla="*/ 219075 w 2867025"/>
                  <a:gd name="connsiteY0" fmla="*/ 266700 h 1857375"/>
                  <a:gd name="connsiteX1" fmla="*/ 0 w 2867025"/>
                  <a:gd name="connsiteY1" fmla="*/ 1768475 h 1857375"/>
                  <a:gd name="connsiteX2" fmla="*/ 2714625 w 2867025"/>
                  <a:gd name="connsiteY2" fmla="*/ 1857375 h 1857375"/>
                  <a:gd name="connsiteX3" fmla="*/ 2867025 w 2867025"/>
                  <a:gd name="connsiteY3" fmla="*/ 0 h 1857375"/>
                  <a:gd name="connsiteX4" fmla="*/ 219075 w 2867025"/>
                  <a:gd name="connsiteY4" fmla="*/ 266700 h 1857375"/>
                  <a:gd name="connsiteX0" fmla="*/ 219075 w 2867025"/>
                  <a:gd name="connsiteY0" fmla="*/ 266700 h 1847850"/>
                  <a:gd name="connsiteX1" fmla="*/ 0 w 2867025"/>
                  <a:gd name="connsiteY1" fmla="*/ 1768475 h 1847850"/>
                  <a:gd name="connsiteX2" fmla="*/ 2759075 w 2867025"/>
                  <a:gd name="connsiteY2" fmla="*/ 1847850 h 1847850"/>
                  <a:gd name="connsiteX3" fmla="*/ 2867025 w 2867025"/>
                  <a:gd name="connsiteY3" fmla="*/ 0 h 1847850"/>
                  <a:gd name="connsiteX4" fmla="*/ 219075 w 2867025"/>
                  <a:gd name="connsiteY4" fmla="*/ 266700 h 1847850"/>
                  <a:gd name="connsiteX0" fmla="*/ 224013 w 2867025"/>
                  <a:gd name="connsiteY0" fmla="*/ 237069 h 1847850"/>
                  <a:gd name="connsiteX1" fmla="*/ 0 w 2867025"/>
                  <a:gd name="connsiteY1" fmla="*/ 1768475 h 1847850"/>
                  <a:gd name="connsiteX2" fmla="*/ 2759075 w 2867025"/>
                  <a:gd name="connsiteY2" fmla="*/ 1847850 h 1847850"/>
                  <a:gd name="connsiteX3" fmla="*/ 2867025 w 2867025"/>
                  <a:gd name="connsiteY3" fmla="*/ 0 h 1847850"/>
                  <a:gd name="connsiteX4" fmla="*/ 224013 w 2867025"/>
                  <a:gd name="connsiteY4" fmla="*/ 237069 h 1847850"/>
                  <a:gd name="connsiteX0" fmla="*/ 224013 w 2867025"/>
                  <a:gd name="connsiteY0" fmla="*/ 217315 h 1828096"/>
                  <a:gd name="connsiteX1" fmla="*/ 0 w 2867025"/>
                  <a:gd name="connsiteY1" fmla="*/ 1748721 h 1828096"/>
                  <a:gd name="connsiteX2" fmla="*/ 2759075 w 2867025"/>
                  <a:gd name="connsiteY2" fmla="*/ 1828096 h 1828096"/>
                  <a:gd name="connsiteX3" fmla="*/ 2867025 w 2867025"/>
                  <a:gd name="connsiteY3" fmla="*/ 0 h 1828096"/>
                  <a:gd name="connsiteX4" fmla="*/ 224013 w 2867025"/>
                  <a:gd name="connsiteY4" fmla="*/ 217315 h 1828096"/>
                  <a:gd name="connsiteX0" fmla="*/ 224013 w 2867025"/>
                  <a:gd name="connsiteY0" fmla="*/ 217315 h 1808342"/>
                  <a:gd name="connsiteX1" fmla="*/ 0 w 2867025"/>
                  <a:gd name="connsiteY1" fmla="*/ 1748721 h 1808342"/>
                  <a:gd name="connsiteX2" fmla="*/ 2759075 w 2867025"/>
                  <a:gd name="connsiteY2" fmla="*/ 1808342 h 1808342"/>
                  <a:gd name="connsiteX3" fmla="*/ 2867025 w 2867025"/>
                  <a:gd name="connsiteY3" fmla="*/ 0 h 1808342"/>
                  <a:gd name="connsiteX4" fmla="*/ 224013 w 2867025"/>
                  <a:gd name="connsiteY4" fmla="*/ 217315 h 1808342"/>
                  <a:gd name="connsiteX0" fmla="*/ 224013 w 2867025"/>
                  <a:gd name="connsiteY0" fmla="*/ 243654 h 1834681"/>
                  <a:gd name="connsiteX1" fmla="*/ 0 w 2867025"/>
                  <a:gd name="connsiteY1" fmla="*/ 1775060 h 1834681"/>
                  <a:gd name="connsiteX2" fmla="*/ 2759075 w 2867025"/>
                  <a:gd name="connsiteY2" fmla="*/ 1834681 h 1834681"/>
                  <a:gd name="connsiteX3" fmla="*/ 2867025 w 2867025"/>
                  <a:gd name="connsiteY3" fmla="*/ 0 h 1834681"/>
                  <a:gd name="connsiteX4" fmla="*/ 224013 w 2867025"/>
                  <a:gd name="connsiteY4" fmla="*/ 243654 h 1834681"/>
                  <a:gd name="connsiteX0" fmla="*/ 184505 w 2867025"/>
                  <a:gd name="connsiteY0" fmla="*/ 243654 h 1834681"/>
                  <a:gd name="connsiteX1" fmla="*/ 0 w 2867025"/>
                  <a:gd name="connsiteY1" fmla="*/ 1775060 h 1834681"/>
                  <a:gd name="connsiteX2" fmla="*/ 2759075 w 2867025"/>
                  <a:gd name="connsiteY2" fmla="*/ 1834681 h 1834681"/>
                  <a:gd name="connsiteX3" fmla="*/ 2867025 w 2867025"/>
                  <a:gd name="connsiteY3" fmla="*/ 0 h 1834681"/>
                  <a:gd name="connsiteX4" fmla="*/ 184505 w 2867025"/>
                  <a:gd name="connsiteY4" fmla="*/ 243654 h 1834681"/>
                  <a:gd name="connsiteX0" fmla="*/ 158166 w 2867025"/>
                  <a:gd name="connsiteY0" fmla="*/ 256823 h 1834681"/>
                  <a:gd name="connsiteX1" fmla="*/ 0 w 2867025"/>
                  <a:gd name="connsiteY1" fmla="*/ 1775060 h 1834681"/>
                  <a:gd name="connsiteX2" fmla="*/ 2759075 w 2867025"/>
                  <a:gd name="connsiteY2" fmla="*/ 1834681 h 1834681"/>
                  <a:gd name="connsiteX3" fmla="*/ 2867025 w 2867025"/>
                  <a:gd name="connsiteY3" fmla="*/ 0 h 1834681"/>
                  <a:gd name="connsiteX4" fmla="*/ 158166 w 2867025"/>
                  <a:gd name="connsiteY4" fmla="*/ 256823 h 1834681"/>
                  <a:gd name="connsiteX0" fmla="*/ 158166 w 2867025"/>
                  <a:gd name="connsiteY0" fmla="*/ 123073 h 1834681"/>
                  <a:gd name="connsiteX1" fmla="*/ 0 w 2867025"/>
                  <a:gd name="connsiteY1" fmla="*/ 1775060 h 1834681"/>
                  <a:gd name="connsiteX2" fmla="*/ 2759075 w 2867025"/>
                  <a:gd name="connsiteY2" fmla="*/ 1834681 h 1834681"/>
                  <a:gd name="connsiteX3" fmla="*/ 2867025 w 2867025"/>
                  <a:gd name="connsiteY3" fmla="*/ 0 h 1834681"/>
                  <a:gd name="connsiteX4" fmla="*/ 158166 w 2867025"/>
                  <a:gd name="connsiteY4" fmla="*/ 123073 h 1834681"/>
                  <a:gd name="connsiteX0" fmla="*/ 158166 w 2908697"/>
                  <a:gd name="connsiteY0" fmla="*/ 131431 h 1843039"/>
                  <a:gd name="connsiteX1" fmla="*/ 0 w 2908697"/>
                  <a:gd name="connsiteY1" fmla="*/ 1783418 h 1843039"/>
                  <a:gd name="connsiteX2" fmla="*/ 2759075 w 2908697"/>
                  <a:gd name="connsiteY2" fmla="*/ 1843039 h 1843039"/>
                  <a:gd name="connsiteX3" fmla="*/ 2908697 w 2908697"/>
                  <a:gd name="connsiteY3" fmla="*/ 0 h 1843039"/>
                  <a:gd name="connsiteX4" fmla="*/ 158166 w 2908697"/>
                  <a:gd name="connsiteY4" fmla="*/ 131431 h 1843039"/>
                  <a:gd name="connsiteX0" fmla="*/ 158166 w 2908697"/>
                  <a:gd name="connsiteY0" fmla="*/ 131431 h 1843039"/>
                  <a:gd name="connsiteX1" fmla="*/ 0 w 2908697"/>
                  <a:gd name="connsiteY1" fmla="*/ 1816367 h 1843039"/>
                  <a:gd name="connsiteX2" fmla="*/ 2759075 w 2908697"/>
                  <a:gd name="connsiteY2" fmla="*/ 1843039 h 1843039"/>
                  <a:gd name="connsiteX3" fmla="*/ 2908697 w 2908697"/>
                  <a:gd name="connsiteY3" fmla="*/ 0 h 1843039"/>
                  <a:gd name="connsiteX4" fmla="*/ 158166 w 2908697"/>
                  <a:gd name="connsiteY4" fmla="*/ 131431 h 1843039"/>
                  <a:gd name="connsiteX0" fmla="*/ 158166 w 2925862"/>
                  <a:gd name="connsiteY0" fmla="*/ 136138 h 1847746"/>
                  <a:gd name="connsiteX1" fmla="*/ 0 w 2925862"/>
                  <a:gd name="connsiteY1" fmla="*/ 1821074 h 1847746"/>
                  <a:gd name="connsiteX2" fmla="*/ 2759075 w 2925862"/>
                  <a:gd name="connsiteY2" fmla="*/ 1847746 h 1847746"/>
                  <a:gd name="connsiteX3" fmla="*/ 2925862 w 2925862"/>
                  <a:gd name="connsiteY3" fmla="*/ 0 h 1847746"/>
                  <a:gd name="connsiteX4" fmla="*/ 158166 w 2925862"/>
                  <a:gd name="connsiteY4" fmla="*/ 136138 h 184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862" h="1847746">
                    <a:moveTo>
                      <a:pt x="158166" y="136138"/>
                    </a:moveTo>
                    <a:lnTo>
                      <a:pt x="0" y="1821074"/>
                    </a:lnTo>
                    <a:lnTo>
                      <a:pt x="2759075" y="1847746"/>
                    </a:lnTo>
                    <a:lnTo>
                      <a:pt x="2925862" y="0"/>
                    </a:lnTo>
                    <a:lnTo>
                      <a:pt x="158166" y="136138"/>
                    </a:lnTo>
                    <a:close/>
                  </a:path>
                </a:pathLst>
              </a:custGeom>
              <a:gradFill>
                <a:gsLst>
                  <a:gs pos="91000">
                    <a:srgbClr val="E0E2E5">
                      <a:alpha val="0"/>
                    </a:srgbClr>
                  </a:gs>
                  <a:gs pos="8000">
                    <a:schemeClr val="accent2"/>
                  </a:gs>
                </a:gsLst>
                <a:lin ang="15600000" scaled="0"/>
              </a:gradFill>
              <a:ln w="15875">
                <a:solidFill>
                  <a:srgbClr val="48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フリーフォーム 51"/>
              <p:cNvSpPr/>
              <p:nvPr/>
            </p:nvSpPr>
            <p:spPr>
              <a:xfrm flipH="1">
                <a:off x="9855969" y="3513752"/>
                <a:ext cx="925456" cy="702052"/>
              </a:xfrm>
              <a:custGeom>
                <a:avLst/>
                <a:gdLst>
                  <a:gd name="connsiteX0" fmla="*/ 219075 w 2867025"/>
                  <a:gd name="connsiteY0" fmla="*/ 266700 h 1857375"/>
                  <a:gd name="connsiteX1" fmla="*/ 0 w 2867025"/>
                  <a:gd name="connsiteY1" fmla="*/ 1781175 h 1857375"/>
                  <a:gd name="connsiteX2" fmla="*/ 2790825 w 2867025"/>
                  <a:gd name="connsiteY2" fmla="*/ 1857375 h 1857375"/>
                  <a:gd name="connsiteX3" fmla="*/ 2867025 w 2867025"/>
                  <a:gd name="connsiteY3" fmla="*/ 0 h 1857375"/>
                  <a:gd name="connsiteX4" fmla="*/ 219075 w 2867025"/>
                  <a:gd name="connsiteY4" fmla="*/ 266700 h 1857375"/>
                  <a:gd name="connsiteX0" fmla="*/ 234950 w 2882900"/>
                  <a:gd name="connsiteY0" fmla="*/ 266700 h 1857375"/>
                  <a:gd name="connsiteX1" fmla="*/ 0 w 2882900"/>
                  <a:gd name="connsiteY1" fmla="*/ 1768475 h 1857375"/>
                  <a:gd name="connsiteX2" fmla="*/ 2806700 w 2882900"/>
                  <a:gd name="connsiteY2" fmla="*/ 1857375 h 1857375"/>
                  <a:gd name="connsiteX3" fmla="*/ 2882900 w 2882900"/>
                  <a:gd name="connsiteY3" fmla="*/ 0 h 1857375"/>
                  <a:gd name="connsiteX4" fmla="*/ 234950 w 2882900"/>
                  <a:gd name="connsiteY4" fmla="*/ 266700 h 1857375"/>
                  <a:gd name="connsiteX0" fmla="*/ 219075 w 2867025"/>
                  <a:gd name="connsiteY0" fmla="*/ 266700 h 1857375"/>
                  <a:gd name="connsiteX1" fmla="*/ 0 w 2867025"/>
                  <a:gd name="connsiteY1" fmla="*/ 1768475 h 1857375"/>
                  <a:gd name="connsiteX2" fmla="*/ 2790825 w 2867025"/>
                  <a:gd name="connsiteY2" fmla="*/ 1857375 h 1857375"/>
                  <a:gd name="connsiteX3" fmla="*/ 2867025 w 2867025"/>
                  <a:gd name="connsiteY3" fmla="*/ 0 h 1857375"/>
                  <a:gd name="connsiteX4" fmla="*/ 219075 w 2867025"/>
                  <a:gd name="connsiteY4" fmla="*/ 266700 h 1857375"/>
                  <a:gd name="connsiteX0" fmla="*/ 219075 w 2867025"/>
                  <a:gd name="connsiteY0" fmla="*/ 266700 h 1857375"/>
                  <a:gd name="connsiteX1" fmla="*/ 0 w 2867025"/>
                  <a:gd name="connsiteY1" fmla="*/ 1768475 h 1857375"/>
                  <a:gd name="connsiteX2" fmla="*/ 2765425 w 2867025"/>
                  <a:gd name="connsiteY2" fmla="*/ 1857375 h 1857375"/>
                  <a:gd name="connsiteX3" fmla="*/ 2867025 w 2867025"/>
                  <a:gd name="connsiteY3" fmla="*/ 0 h 1857375"/>
                  <a:gd name="connsiteX4" fmla="*/ 219075 w 2867025"/>
                  <a:gd name="connsiteY4" fmla="*/ 266700 h 1857375"/>
                  <a:gd name="connsiteX0" fmla="*/ 219075 w 2867025"/>
                  <a:gd name="connsiteY0" fmla="*/ 266700 h 1857375"/>
                  <a:gd name="connsiteX1" fmla="*/ 0 w 2867025"/>
                  <a:gd name="connsiteY1" fmla="*/ 1768475 h 1857375"/>
                  <a:gd name="connsiteX2" fmla="*/ 2714625 w 2867025"/>
                  <a:gd name="connsiteY2" fmla="*/ 1857375 h 1857375"/>
                  <a:gd name="connsiteX3" fmla="*/ 2867025 w 2867025"/>
                  <a:gd name="connsiteY3" fmla="*/ 0 h 1857375"/>
                  <a:gd name="connsiteX4" fmla="*/ 219075 w 2867025"/>
                  <a:gd name="connsiteY4" fmla="*/ 266700 h 1857375"/>
                  <a:gd name="connsiteX0" fmla="*/ 219075 w 2867025"/>
                  <a:gd name="connsiteY0" fmla="*/ 266700 h 1847850"/>
                  <a:gd name="connsiteX1" fmla="*/ 0 w 2867025"/>
                  <a:gd name="connsiteY1" fmla="*/ 1768475 h 1847850"/>
                  <a:gd name="connsiteX2" fmla="*/ 2759075 w 2867025"/>
                  <a:gd name="connsiteY2" fmla="*/ 1847850 h 1847850"/>
                  <a:gd name="connsiteX3" fmla="*/ 2867025 w 2867025"/>
                  <a:gd name="connsiteY3" fmla="*/ 0 h 1847850"/>
                  <a:gd name="connsiteX4" fmla="*/ 219075 w 2867025"/>
                  <a:gd name="connsiteY4" fmla="*/ 266700 h 1847850"/>
                  <a:gd name="connsiteX0" fmla="*/ 224013 w 2867025"/>
                  <a:gd name="connsiteY0" fmla="*/ 237069 h 1847850"/>
                  <a:gd name="connsiteX1" fmla="*/ 0 w 2867025"/>
                  <a:gd name="connsiteY1" fmla="*/ 1768475 h 1847850"/>
                  <a:gd name="connsiteX2" fmla="*/ 2759075 w 2867025"/>
                  <a:gd name="connsiteY2" fmla="*/ 1847850 h 1847850"/>
                  <a:gd name="connsiteX3" fmla="*/ 2867025 w 2867025"/>
                  <a:gd name="connsiteY3" fmla="*/ 0 h 1847850"/>
                  <a:gd name="connsiteX4" fmla="*/ 224013 w 2867025"/>
                  <a:gd name="connsiteY4" fmla="*/ 237069 h 1847850"/>
                  <a:gd name="connsiteX0" fmla="*/ 224013 w 2867025"/>
                  <a:gd name="connsiteY0" fmla="*/ 217315 h 1828096"/>
                  <a:gd name="connsiteX1" fmla="*/ 0 w 2867025"/>
                  <a:gd name="connsiteY1" fmla="*/ 1748721 h 1828096"/>
                  <a:gd name="connsiteX2" fmla="*/ 2759075 w 2867025"/>
                  <a:gd name="connsiteY2" fmla="*/ 1828096 h 1828096"/>
                  <a:gd name="connsiteX3" fmla="*/ 2867025 w 2867025"/>
                  <a:gd name="connsiteY3" fmla="*/ 0 h 1828096"/>
                  <a:gd name="connsiteX4" fmla="*/ 224013 w 2867025"/>
                  <a:gd name="connsiteY4" fmla="*/ 217315 h 1828096"/>
                  <a:gd name="connsiteX0" fmla="*/ 224013 w 2867025"/>
                  <a:gd name="connsiteY0" fmla="*/ 217315 h 1808342"/>
                  <a:gd name="connsiteX1" fmla="*/ 0 w 2867025"/>
                  <a:gd name="connsiteY1" fmla="*/ 1748721 h 1808342"/>
                  <a:gd name="connsiteX2" fmla="*/ 2759075 w 2867025"/>
                  <a:gd name="connsiteY2" fmla="*/ 1808342 h 1808342"/>
                  <a:gd name="connsiteX3" fmla="*/ 2867025 w 2867025"/>
                  <a:gd name="connsiteY3" fmla="*/ 0 h 1808342"/>
                  <a:gd name="connsiteX4" fmla="*/ 224013 w 2867025"/>
                  <a:gd name="connsiteY4" fmla="*/ 217315 h 1808342"/>
                  <a:gd name="connsiteX0" fmla="*/ 224013 w 2867025"/>
                  <a:gd name="connsiteY0" fmla="*/ 243654 h 1834681"/>
                  <a:gd name="connsiteX1" fmla="*/ 0 w 2867025"/>
                  <a:gd name="connsiteY1" fmla="*/ 1775060 h 1834681"/>
                  <a:gd name="connsiteX2" fmla="*/ 2759075 w 2867025"/>
                  <a:gd name="connsiteY2" fmla="*/ 1834681 h 1834681"/>
                  <a:gd name="connsiteX3" fmla="*/ 2867025 w 2867025"/>
                  <a:gd name="connsiteY3" fmla="*/ 0 h 1834681"/>
                  <a:gd name="connsiteX4" fmla="*/ 224013 w 2867025"/>
                  <a:gd name="connsiteY4" fmla="*/ 243654 h 1834681"/>
                  <a:gd name="connsiteX0" fmla="*/ 184505 w 2867025"/>
                  <a:gd name="connsiteY0" fmla="*/ 243654 h 1834681"/>
                  <a:gd name="connsiteX1" fmla="*/ 0 w 2867025"/>
                  <a:gd name="connsiteY1" fmla="*/ 1775060 h 1834681"/>
                  <a:gd name="connsiteX2" fmla="*/ 2759075 w 2867025"/>
                  <a:gd name="connsiteY2" fmla="*/ 1834681 h 1834681"/>
                  <a:gd name="connsiteX3" fmla="*/ 2867025 w 2867025"/>
                  <a:gd name="connsiteY3" fmla="*/ 0 h 1834681"/>
                  <a:gd name="connsiteX4" fmla="*/ 184505 w 2867025"/>
                  <a:gd name="connsiteY4" fmla="*/ 243654 h 1834681"/>
                  <a:gd name="connsiteX0" fmla="*/ 158166 w 2867025"/>
                  <a:gd name="connsiteY0" fmla="*/ 256823 h 1834681"/>
                  <a:gd name="connsiteX1" fmla="*/ 0 w 2867025"/>
                  <a:gd name="connsiteY1" fmla="*/ 1775060 h 1834681"/>
                  <a:gd name="connsiteX2" fmla="*/ 2759075 w 2867025"/>
                  <a:gd name="connsiteY2" fmla="*/ 1834681 h 1834681"/>
                  <a:gd name="connsiteX3" fmla="*/ 2867025 w 2867025"/>
                  <a:gd name="connsiteY3" fmla="*/ 0 h 1834681"/>
                  <a:gd name="connsiteX4" fmla="*/ 158166 w 2867025"/>
                  <a:gd name="connsiteY4" fmla="*/ 256823 h 1834681"/>
                  <a:gd name="connsiteX0" fmla="*/ 158166 w 2867025"/>
                  <a:gd name="connsiteY0" fmla="*/ 179261 h 1757119"/>
                  <a:gd name="connsiteX1" fmla="*/ 0 w 2867025"/>
                  <a:gd name="connsiteY1" fmla="*/ 1697498 h 1757119"/>
                  <a:gd name="connsiteX2" fmla="*/ 2759075 w 2867025"/>
                  <a:gd name="connsiteY2" fmla="*/ 1757119 h 1757119"/>
                  <a:gd name="connsiteX3" fmla="*/ 2867025 w 2867025"/>
                  <a:gd name="connsiteY3" fmla="*/ 0 h 1757119"/>
                  <a:gd name="connsiteX4" fmla="*/ 158166 w 2867025"/>
                  <a:gd name="connsiteY4" fmla="*/ 179261 h 1757119"/>
                  <a:gd name="connsiteX0" fmla="*/ 158166 w 2867025"/>
                  <a:gd name="connsiteY0" fmla="*/ 210286 h 1788144"/>
                  <a:gd name="connsiteX1" fmla="*/ 0 w 2867025"/>
                  <a:gd name="connsiteY1" fmla="*/ 1728523 h 1788144"/>
                  <a:gd name="connsiteX2" fmla="*/ 2759075 w 2867025"/>
                  <a:gd name="connsiteY2" fmla="*/ 1788144 h 1788144"/>
                  <a:gd name="connsiteX3" fmla="*/ 2867025 w 2867025"/>
                  <a:gd name="connsiteY3" fmla="*/ 0 h 1788144"/>
                  <a:gd name="connsiteX4" fmla="*/ 158166 w 2867025"/>
                  <a:gd name="connsiteY4" fmla="*/ 210286 h 1788144"/>
                  <a:gd name="connsiteX0" fmla="*/ 177591 w 2886450"/>
                  <a:gd name="connsiteY0" fmla="*/ 210286 h 1821597"/>
                  <a:gd name="connsiteX1" fmla="*/ 0 w 2886450"/>
                  <a:gd name="connsiteY1" fmla="*/ 1821597 h 1821597"/>
                  <a:gd name="connsiteX2" fmla="*/ 2778500 w 2886450"/>
                  <a:gd name="connsiteY2" fmla="*/ 1788144 h 1821597"/>
                  <a:gd name="connsiteX3" fmla="*/ 2886450 w 2886450"/>
                  <a:gd name="connsiteY3" fmla="*/ 0 h 1821597"/>
                  <a:gd name="connsiteX4" fmla="*/ 177591 w 2886450"/>
                  <a:gd name="connsiteY4" fmla="*/ 210286 h 1821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450" h="1821597">
                    <a:moveTo>
                      <a:pt x="177591" y="210286"/>
                    </a:moveTo>
                    <a:lnTo>
                      <a:pt x="0" y="1821597"/>
                    </a:lnTo>
                    <a:lnTo>
                      <a:pt x="2778500" y="1788144"/>
                    </a:lnTo>
                    <a:lnTo>
                      <a:pt x="2886450" y="0"/>
                    </a:lnTo>
                    <a:lnTo>
                      <a:pt x="177591" y="210286"/>
                    </a:lnTo>
                    <a:close/>
                  </a:path>
                </a:pathLst>
              </a:custGeom>
              <a:solidFill>
                <a:srgbClr val="99C3DD"/>
              </a:solidFill>
              <a:ln w="15875">
                <a:solidFill>
                  <a:srgbClr val="48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7" name="グループ化 56"/>
            <p:cNvGrpSpPr/>
            <p:nvPr/>
          </p:nvGrpSpPr>
          <p:grpSpPr>
            <a:xfrm>
              <a:off x="7815677" y="3464297"/>
              <a:ext cx="308440" cy="1263631"/>
              <a:chOff x="6930668" y="599718"/>
              <a:chExt cx="807392" cy="3175229"/>
            </a:xfrm>
          </p:grpSpPr>
          <p:sp>
            <p:nvSpPr>
              <p:cNvPr id="58" name="月 57"/>
              <p:cNvSpPr/>
              <p:nvPr/>
            </p:nvSpPr>
            <p:spPr>
              <a:xfrm rot="16200000">
                <a:off x="7242209" y="3321667"/>
                <a:ext cx="200869" cy="705691"/>
              </a:xfrm>
              <a:prstGeom prst="moon">
                <a:avLst>
                  <a:gd name="adj" fmla="val 63518"/>
                </a:avLst>
              </a:prstGeom>
              <a:solidFill>
                <a:schemeClr val="tx1">
                  <a:alpha val="26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6930673" y="1422052"/>
                <a:ext cx="807387" cy="2293739"/>
              </a:xfrm>
              <a:custGeom>
                <a:avLst/>
                <a:gdLst>
                  <a:gd name="connsiteX0" fmla="*/ 341332 w 1159083"/>
                  <a:gd name="connsiteY0" fmla="*/ 0 h 3292895"/>
                  <a:gd name="connsiteX1" fmla="*/ 817750 w 1159083"/>
                  <a:gd name="connsiteY1" fmla="*/ 0 h 3292895"/>
                  <a:gd name="connsiteX2" fmla="*/ 859799 w 1159083"/>
                  <a:gd name="connsiteY2" fmla="*/ 107197 h 3292895"/>
                  <a:gd name="connsiteX3" fmla="*/ 861065 w 1159083"/>
                  <a:gd name="connsiteY3" fmla="*/ 107197 h 3292895"/>
                  <a:gd name="connsiteX4" fmla="*/ 1036167 w 1159083"/>
                  <a:gd name="connsiteY4" fmla="*/ 269255 h 3292895"/>
                  <a:gd name="connsiteX5" fmla="*/ 1060107 w 1159083"/>
                  <a:gd name="connsiteY5" fmla="*/ 278599 h 3292895"/>
                  <a:gd name="connsiteX6" fmla="*/ 1159083 w 1159083"/>
                  <a:gd name="connsiteY6" fmla="*/ 382942 h 3292895"/>
                  <a:gd name="connsiteX7" fmla="*/ 1159082 w 1159083"/>
                  <a:gd name="connsiteY7" fmla="*/ 382946 h 3292895"/>
                  <a:gd name="connsiteX8" fmla="*/ 1150783 w 1159083"/>
                  <a:gd name="connsiteY8" fmla="*/ 539299 h 3292895"/>
                  <a:gd name="connsiteX9" fmla="*/ 1148538 w 1159083"/>
                  <a:gd name="connsiteY9" fmla="*/ 544345 h 3292895"/>
                  <a:gd name="connsiteX10" fmla="*/ 947622 w 1159083"/>
                  <a:gd name="connsiteY10" fmla="*/ 2109321 h 3292895"/>
                  <a:gd name="connsiteX11" fmla="*/ 983433 w 1159083"/>
                  <a:gd name="connsiteY11" fmla="*/ 2843942 h 3292895"/>
                  <a:gd name="connsiteX12" fmla="*/ 1015477 w 1159083"/>
                  <a:gd name="connsiteY12" fmla="*/ 3088444 h 3292895"/>
                  <a:gd name="connsiteX13" fmla="*/ 1015070 w 1159083"/>
                  <a:gd name="connsiteY13" fmla="*/ 3096109 h 3292895"/>
                  <a:gd name="connsiteX14" fmla="*/ 1021227 w 1159083"/>
                  <a:gd name="connsiteY14" fmla="*/ 3120105 h 3292895"/>
                  <a:gd name="connsiteX15" fmla="*/ 581446 w 1159083"/>
                  <a:gd name="connsiteY15" fmla="*/ 3292895 h 3292895"/>
                  <a:gd name="connsiteX16" fmla="*/ 141665 w 1159083"/>
                  <a:gd name="connsiteY16" fmla="*/ 3120105 h 3292895"/>
                  <a:gd name="connsiteX17" fmla="*/ 147183 w 1159083"/>
                  <a:gd name="connsiteY17" fmla="*/ 3098598 h 3292895"/>
                  <a:gd name="connsiteX18" fmla="*/ 145489 w 1159083"/>
                  <a:gd name="connsiteY18" fmla="*/ 3098598 h 3292895"/>
                  <a:gd name="connsiteX19" fmla="*/ 178865 w 1159083"/>
                  <a:gd name="connsiteY19" fmla="*/ 2843942 h 3292895"/>
                  <a:gd name="connsiteX20" fmla="*/ 214676 w 1159083"/>
                  <a:gd name="connsiteY20" fmla="*/ 2109321 h 3292895"/>
                  <a:gd name="connsiteX21" fmla="*/ 13759 w 1159083"/>
                  <a:gd name="connsiteY21" fmla="*/ 544345 h 3292895"/>
                  <a:gd name="connsiteX22" fmla="*/ 7864 w 1159083"/>
                  <a:gd name="connsiteY22" fmla="*/ 531092 h 3292895"/>
                  <a:gd name="connsiteX23" fmla="*/ 0 w 1159083"/>
                  <a:gd name="connsiteY23" fmla="*/ 382942 h 3292895"/>
                  <a:gd name="connsiteX24" fmla="*/ 1 w 1159083"/>
                  <a:gd name="connsiteY24" fmla="*/ 382942 h 3292895"/>
                  <a:gd name="connsiteX25" fmla="*/ 98978 w 1159083"/>
                  <a:gd name="connsiteY25" fmla="*/ 278599 h 3292895"/>
                  <a:gd name="connsiteX26" fmla="*/ 125651 w 1159083"/>
                  <a:gd name="connsiteY26" fmla="*/ 268189 h 3292895"/>
                  <a:gd name="connsiteX27" fmla="*/ 299103 w 1159083"/>
                  <a:gd name="connsiteY27" fmla="*/ 107657 h 329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9083" h="3292895">
                    <a:moveTo>
                      <a:pt x="341332" y="0"/>
                    </a:moveTo>
                    <a:lnTo>
                      <a:pt x="817750" y="0"/>
                    </a:lnTo>
                    <a:lnTo>
                      <a:pt x="859799" y="107197"/>
                    </a:lnTo>
                    <a:lnTo>
                      <a:pt x="861065" y="107197"/>
                    </a:lnTo>
                    <a:lnTo>
                      <a:pt x="1036167" y="269255"/>
                    </a:lnTo>
                    <a:lnTo>
                      <a:pt x="1060107" y="278599"/>
                    </a:lnTo>
                    <a:cubicBezTo>
                      <a:pt x="1122595" y="308384"/>
                      <a:pt x="1159083" y="344291"/>
                      <a:pt x="1159083" y="382942"/>
                    </a:cubicBezTo>
                    <a:lnTo>
                      <a:pt x="1159082" y="382946"/>
                    </a:lnTo>
                    <a:lnTo>
                      <a:pt x="1150783" y="539299"/>
                    </a:lnTo>
                    <a:lnTo>
                      <a:pt x="1148538" y="544345"/>
                    </a:lnTo>
                    <a:cubicBezTo>
                      <a:pt x="1027319" y="883506"/>
                      <a:pt x="947622" y="1457868"/>
                      <a:pt x="947622" y="2109321"/>
                    </a:cubicBezTo>
                    <a:cubicBezTo>
                      <a:pt x="947622" y="2369902"/>
                      <a:pt x="960374" y="2618149"/>
                      <a:pt x="983433" y="2843942"/>
                    </a:cubicBezTo>
                    <a:lnTo>
                      <a:pt x="1015477" y="3088444"/>
                    </a:lnTo>
                    <a:lnTo>
                      <a:pt x="1015070" y="3096109"/>
                    </a:lnTo>
                    <a:lnTo>
                      <a:pt x="1021227" y="3120105"/>
                    </a:lnTo>
                    <a:cubicBezTo>
                      <a:pt x="1021227" y="3215534"/>
                      <a:pt x="824330" y="3292895"/>
                      <a:pt x="581446" y="3292895"/>
                    </a:cubicBezTo>
                    <a:cubicBezTo>
                      <a:pt x="338562" y="3292895"/>
                      <a:pt x="141665" y="3215534"/>
                      <a:pt x="141665" y="3120105"/>
                    </a:cubicBezTo>
                    <a:lnTo>
                      <a:pt x="147183" y="3098598"/>
                    </a:lnTo>
                    <a:lnTo>
                      <a:pt x="145489" y="3098598"/>
                    </a:lnTo>
                    <a:lnTo>
                      <a:pt x="178865" y="2843942"/>
                    </a:lnTo>
                    <a:cubicBezTo>
                      <a:pt x="201924" y="2618149"/>
                      <a:pt x="214676" y="2369902"/>
                      <a:pt x="214676" y="2109321"/>
                    </a:cubicBezTo>
                    <a:cubicBezTo>
                      <a:pt x="214676" y="1457868"/>
                      <a:pt x="134979" y="883506"/>
                      <a:pt x="13759" y="544345"/>
                    </a:cubicBezTo>
                    <a:lnTo>
                      <a:pt x="7864" y="531092"/>
                    </a:lnTo>
                    <a:lnTo>
                      <a:pt x="0" y="382942"/>
                    </a:lnTo>
                    <a:lnTo>
                      <a:pt x="1" y="382942"/>
                    </a:lnTo>
                    <a:cubicBezTo>
                      <a:pt x="1" y="344291"/>
                      <a:pt x="36489" y="308384"/>
                      <a:pt x="98978" y="278599"/>
                    </a:cubicBezTo>
                    <a:lnTo>
                      <a:pt x="125651" y="268189"/>
                    </a:lnTo>
                    <a:lnTo>
                      <a:pt x="299103" y="107657"/>
                    </a:lnTo>
                    <a:close/>
                  </a:path>
                </a:pathLst>
              </a:custGeom>
              <a:gradFill>
                <a:gsLst>
                  <a:gs pos="0">
                    <a:schemeClr val="accent1">
                      <a:lumMod val="5000"/>
                      <a:lumOff val="95000"/>
                    </a:schemeClr>
                  </a:gs>
                  <a:gs pos="100000">
                    <a:schemeClr val="bg2">
                      <a:lumMod val="90000"/>
                    </a:schemeClr>
                  </a:gs>
                </a:gsLst>
                <a:lin ang="0" scaled="0"/>
              </a:gra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a:p>
            </p:txBody>
          </p:sp>
          <p:grpSp>
            <p:nvGrpSpPr>
              <p:cNvPr id="60" name="グループ化 59"/>
              <p:cNvGrpSpPr/>
              <p:nvPr/>
            </p:nvGrpSpPr>
            <p:grpSpPr>
              <a:xfrm>
                <a:off x="7048502" y="599718"/>
                <a:ext cx="558671" cy="844902"/>
                <a:chOff x="7498006" y="536464"/>
                <a:chExt cx="802028" cy="1212942"/>
              </a:xfrm>
            </p:grpSpPr>
            <p:sp>
              <p:nvSpPr>
                <p:cNvPr id="67" name="円/楕円 196"/>
                <p:cNvSpPr/>
                <p:nvPr/>
              </p:nvSpPr>
              <p:spPr>
                <a:xfrm>
                  <a:off x="8110621" y="1268098"/>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円/楕円 195"/>
                <p:cNvSpPr/>
                <p:nvPr/>
              </p:nvSpPr>
              <p:spPr>
                <a:xfrm>
                  <a:off x="7635657" y="1260812"/>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フリーフォーム 68"/>
                <p:cNvSpPr/>
                <p:nvPr/>
              </p:nvSpPr>
              <p:spPr>
                <a:xfrm>
                  <a:off x="7578849" y="1367885"/>
                  <a:ext cx="680318" cy="381521"/>
                </a:xfrm>
                <a:custGeom>
                  <a:avLst/>
                  <a:gdLst>
                    <a:gd name="connsiteX0" fmla="*/ 25824 w 661618"/>
                    <a:gd name="connsiteY0" fmla="*/ 0 h 381521"/>
                    <a:gd name="connsiteX1" fmla="*/ 635794 w 661618"/>
                    <a:gd name="connsiteY1" fmla="*/ 0 h 381521"/>
                    <a:gd name="connsiteX2" fmla="*/ 649674 w 661618"/>
                    <a:gd name="connsiteY2" fmla="*/ 63033 h 381521"/>
                    <a:gd name="connsiteX3" fmla="*/ 653253 w 661618"/>
                    <a:gd name="connsiteY3" fmla="*/ 68623 h 381521"/>
                    <a:gd name="connsiteX4" fmla="*/ 661618 w 661618"/>
                    <a:gd name="connsiteY4" fmla="*/ 112265 h 381521"/>
                    <a:gd name="connsiteX5" fmla="*/ 661105 w 661618"/>
                    <a:gd name="connsiteY5" fmla="*/ 114943 h 381521"/>
                    <a:gd name="connsiteX6" fmla="*/ 661618 w 661618"/>
                    <a:gd name="connsiteY6" fmla="*/ 117274 h 381521"/>
                    <a:gd name="connsiteX7" fmla="*/ 660658 w 661618"/>
                    <a:gd name="connsiteY7" fmla="*/ 117274 h 381521"/>
                    <a:gd name="connsiteX8" fmla="*/ 660482 w 661618"/>
                    <a:gd name="connsiteY8" fmla="*/ 118194 h 381521"/>
                    <a:gd name="connsiteX9" fmla="*/ 661618 w 661618"/>
                    <a:gd name="connsiteY9" fmla="*/ 118194 h 381521"/>
                    <a:gd name="connsiteX10" fmla="*/ 659546 w 661618"/>
                    <a:gd name="connsiteY10" fmla="*/ 123073 h 381521"/>
                    <a:gd name="connsiteX11" fmla="*/ 653253 w 661618"/>
                    <a:gd name="connsiteY11" fmla="*/ 155906 h 381521"/>
                    <a:gd name="connsiteX12" fmla="*/ 630531 w 661618"/>
                    <a:gd name="connsiteY12" fmla="*/ 191400 h 381521"/>
                    <a:gd name="connsiteX13" fmla="*/ 574569 w 661618"/>
                    <a:gd name="connsiteY13" fmla="*/ 323183 h 381521"/>
                    <a:gd name="connsiteX14" fmla="*/ 572472 w 661618"/>
                    <a:gd name="connsiteY14" fmla="*/ 323183 h 381521"/>
                    <a:gd name="connsiteX15" fmla="*/ 330809 w 661618"/>
                    <a:gd name="connsiteY15" fmla="*/ 381521 h 381521"/>
                    <a:gd name="connsiteX16" fmla="*/ 89146 w 661618"/>
                    <a:gd name="connsiteY16" fmla="*/ 323183 h 381521"/>
                    <a:gd name="connsiteX17" fmla="*/ 87049 w 661618"/>
                    <a:gd name="connsiteY17" fmla="*/ 323183 h 381521"/>
                    <a:gd name="connsiteX18" fmla="*/ 31087 w 661618"/>
                    <a:gd name="connsiteY18" fmla="*/ 191400 h 381521"/>
                    <a:gd name="connsiteX19" fmla="*/ 8366 w 661618"/>
                    <a:gd name="connsiteY19" fmla="*/ 155906 h 381521"/>
                    <a:gd name="connsiteX20" fmla="*/ 2072 w 661618"/>
                    <a:gd name="connsiteY20" fmla="*/ 123073 h 381521"/>
                    <a:gd name="connsiteX21" fmla="*/ 0 w 661618"/>
                    <a:gd name="connsiteY21" fmla="*/ 118194 h 381521"/>
                    <a:gd name="connsiteX22" fmla="*/ 1137 w 661618"/>
                    <a:gd name="connsiteY22" fmla="*/ 118194 h 381521"/>
                    <a:gd name="connsiteX23" fmla="*/ 961 w 661618"/>
                    <a:gd name="connsiteY23" fmla="*/ 117274 h 381521"/>
                    <a:gd name="connsiteX24" fmla="*/ 0 w 661618"/>
                    <a:gd name="connsiteY24" fmla="*/ 117274 h 381521"/>
                    <a:gd name="connsiteX25" fmla="*/ 514 w 661618"/>
                    <a:gd name="connsiteY25" fmla="*/ 114943 h 381521"/>
                    <a:gd name="connsiteX26" fmla="*/ 0 w 661618"/>
                    <a:gd name="connsiteY26" fmla="*/ 112265 h 381521"/>
                    <a:gd name="connsiteX27" fmla="*/ 8366 w 661618"/>
                    <a:gd name="connsiteY27" fmla="*/ 68623 h 381521"/>
                    <a:gd name="connsiteX28" fmla="*/ 11944 w 661618"/>
                    <a:gd name="connsiteY28" fmla="*/ 63033 h 38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1618" h="381521">
                      <a:moveTo>
                        <a:pt x="25824" y="0"/>
                      </a:moveTo>
                      <a:lnTo>
                        <a:pt x="635794" y="0"/>
                      </a:lnTo>
                      <a:lnTo>
                        <a:pt x="649674" y="63033"/>
                      </a:lnTo>
                      <a:lnTo>
                        <a:pt x="653253" y="68623"/>
                      </a:lnTo>
                      <a:cubicBezTo>
                        <a:pt x="658639" y="82037"/>
                        <a:pt x="661618" y="96784"/>
                        <a:pt x="661618" y="112265"/>
                      </a:cubicBezTo>
                      <a:lnTo>
                        <a:pt x="661105" y="114943"/>
                      </a:lnTo>
                      <a:lnTo>
                        <a:pt x="661618" y="117274"/>
                      </a:lnTo>
                      <a:lnTo>
                        <a:pt x="660658" y="117274"/>
                      </a:lnTo>
                      <a:lnTo>
                        <a:pt x="660482" y="118194"/>
                      </a:lnTo>
                      <a:lnTo>
                        <a:pt x="661618" y="118194"/>
                      </a:lnTo>
                      <a:lnTo>
                        <a:pt x="659546" y="123073"/>
                      </a:lnTo>
                      <a:lnTo>
                        <a:pt x="653253" y="155906"/>
                      </a:lnTo>
                      <a:lnTo>
                        <a:pt x="630531" y="191400"/>
                      </a:lnTo>
                      <a:lnTo>
                        <a:pt x="574569" y="323183"/>
                      </a:lnTo>
                      <a:lnTo>
                        <a:pt x="572472" y="323183"/>
                      </a:lnTo>
                      <a:cubicBezTo>
                        <a:pt x="572472" y="355402"/>
                        <a:pt x="464276" y="381521"/>
                        <a:pt x="330809" y="381521"/>
                      </a:cubicBezTo>
                      <a:cubicBezTo>
                        <a:pt x="197342" y="381521"/>
                        <a:pt x="89146" y="355402"/>
                        <a:pt x="89146" y="323183"/>
                      </a:cubicBezTo>
                      <a:lnTo>
                        <a:pt x="87049" y="323183"/>
                      </a:lnTo>
                      <a:lnTo>
                        <a:pt x="31087" y="191400"/>
                      </a:lnTo>
                      <a:lnTo>
                        <a:pt x="8366" y="155906"/>
                      </a:lnTo>
                      <a:lnTo>
                        <a:pt x="2072" y="123073"/>
                      </a:lnTo>
                      <a:lnTo>
                        <a:pt x="0" y="118194"/>
                      </a:lnTo>
                      <a:lnTo>
                        <a:pt x="1137" y="118194"/>
                      </a:lnTo>
                      <a:lnTo>
                        <a:pt x="961" y="117274"/>
                      </a:lnTo>
                      <a:lnTo>
                        <a:pt x="0" y="117274"/>
                      </a:lnTo>
                      <a:lnTo>
                        <a:pt x="514" y="114943"/>
                      </a:lnTo>
                      <a:lnTo>
                        <a:pt x="0" y="112265"/>
                      </a:lnTo>
                      <a:cubicBezTo>
                        <a:pt x="0" y="96784"/>
                        <a:pt x="2979" y="82037"/>
                        <a:pt x="8366" y="68623"/>
                      </a:cubicBezTo>
                      <a:lnTo>
                        <a:pt x="11944" y="63033"/>
                      </a:lnTo>
                      <a:close/>
                    </a:path>
                  </a:pathLst>
                </a:custGeom>
                <a:gradFill>
                  <a:gsLst>
                    <a:gs pos="100000">
                      <a:srgbClr val="BDA55A"/>
                    </a:gs>
                    <a:gs pos="88000">
                      <a:srgbClr val="DECB8E"/>
                    </a:gs>
                    <a:gs pos="68000">
                      <a:srgbClr val="F4E9C4"/>
                    </a:gs>
                    <a:gs pos="23000">
                      <a:srgbClr val="C6AB55"/>
                    </a:gs>
                    <a:gs pos="0">
                      <a:schemeClr val="accent4">
                        <a:lumMod val="50000"/>
                      </a:schemeClr>
                    </a:gs>
                  </a:gsLst>
                  <a:lin ang="10800000" scaled="0"/>
                </a:gra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 name="円/楕円 177"/>
                <p:cNvSpPr/>
                <p:nvPr/>
              </p:nvSpPr>
              <p:spPr>
                <a:xfrm>
                  <a:off x="7613747" y="1305452"/>
                  <a:ext cx="610523" cy="139292"/>
                </a:xfrm>
                <a:prstGeom prst="ellipse">
                  <a:avLst/>
                </a:prstGeom>
                <a:solidFill>
                  <a:srgbClr val="FBA7D1">
                    <a:alpha val="52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 name="台形 70"/>
                <p:cNvSpPr/>
                <p:nvPr/>
              </p:nvSpPr>
              <p:spPr>
                <a:xfrm>
                  <a:off x="7676539" y="591144"/>
                  <a:ext cx="474858" cy="244031"/>
                </a:xfrm>
                <a:prstGeom prst="trapezoid">
                  <a:avLst>
                    <a:gd name="adj" fmla="val 47706"/>
                  </a:avLst>
                </a:prstGeom>
                <a:gradFill>
                  <a:gsLst>
                    <a:gs pos="0">
                      <a:srgbClr val="7030A0">
                        <a:lumMod val="96000"/>
                      </a:srgbClr>
                    </a:gs>
                    <a:gs pos="100000">
                      <a:srgbClr val="EADCF4"/>
                    </a:gs>
                  </a:gsLst>
                  <a:lin ang="1560000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台形 71"/>
                <p:cNvSpPr/>
                <p:nvPr/>
              </p:nvSpPr>
              <p:spPr>
                <a:xfrm flipV="1">
                  <a:off x="7671158" y="962092"/>
                  <a:ext cx="474857" cy="437770"/>
                </a:xfrm>
                <a:prstGeom prst="trapezoid">
                  <a:avLst>
                    <a:gd name="adj" fmla="val 28148"/>
                  </a:avLst>
                </a:prstGeom>
                <a:gradFill>
                  <a:gsLst>
                    <a:gs pos="89000">
                      <a:srgbClr val="7030A0"/>
                    </a:gs>
                    <a:gs pos="0">
                      <a:srgbClr val="7E45A9"/>
                    </a:gs>
                    <a:gs pos="23000">
                      <a:srgbClr val="E3DCE9"/>
                    </a:gs>
                  </a:gsLst>
                  <a:lin ang="4800000" scaled="0"/>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 name="台形 182"/>
                <p:cNvSpPr/>
                <p:nvPr/>
              </p:nvSpPr>
              <p:spPr>
                <a:xfrm rot="1242134">
                  <a:off x="7537903" y="542586"/>
                  <a:ext cx="211118" cy="271847"/>
                </a:xfrm>
                <a:custGeom>
                  <a:avLst/>
                  <a:gdLst>
                    <a:gd name="connsiteX0" fmla="*/ 0 w 429785"/>
                    <a:gd name="connsiteY0" fmla="*/ 618435 h 618435"/>
                    <a:gd name="connsiteX1" fmla="*/ 115423 w 429785"/>
                    <a:gd name="connsiteY1" fmla="*/ 0 h 618435"/>
                    <a:gd name="connsiteX2" fmla="*/ 314362 w 429785"/>
                    <a:gd name="connsiteY2" fmla="*/ 0 h 618435"/>
                    <a:gd name="connsiteX3" fmla="*/ 429785 w 429785"/>
                    <a:gd name="connsiteY3" fmla="*/ 618435 h 618435"/>
                    <a:gd name="connsiteX4" fmla="*/ 0 w 429785"/>
                    <a:gd name="connsiteY4" fmla="*/ 618435 h 618435"/>
                    <a:gd name="connsiteX0" fmla="*/ 0 w 483776"/>
                    <a:gd name="connsiteY0" fmla="*/ 633583 h 633583"/>
                    <a:gd name="connsiteX1" fmla="*/ 115423 w 483776"/>
                    <a:gd name="connsiteY1" fmla="*/ 15148 h 633583"/>
                    <a:gd name="connsiteX2" fmla="*/ 483776 w 483776"/>
                    <a:gd name="connsiteY2" fmla="*/ 0 h 633583"/>
                    <a:gd name="connsiteX3" fmla="*/ 429785 w 483776"/>
                    <a:gd name="connsiteY3" fmla="*/ 633583 h 633583"/>
                    <a:gd name="connsiteX4" fmla="*/ 0 w 483776"/>
                    <a:gd name="connsiteY4" fmla="*/ 633583 h 633583"/>
                    <a:gd name="connsiteX0" fmla="*/ 0 w 483776"/>
                    <a:gd name="connsiteY0" fmla="*/ 633583 h 633583"/>
                    <a:gd name="connsiteX1" fmla="*/ 286899 w 483776"/>
                    <a:gd name="connsiteY1" fmla="*/ 21622 h 633583"/>
                    <a:gd name="connsiteX2" fmla="*/ 483776 w 483776"/>
                    <a:gd name="connsiteY2" fmla="*/ 0 h 633583"/>
                    <a:gd name="connsiteX3" fmla="*/ 429785 w 483776"/>
                    <a:gd name="connsiteY3" fmla="*/ 633583 h 633583"/>
                    <a:gd name="connsiteX4" fmla="*/ 0 w 483776"/>
                    <a:gd name="connsiteY4" fmla="*/ 633583 h 633583"/>
                    <a:gd name="connsiteX0" fmla="*/ 0 w 437402"/>
                    <a:gd name="connsiteY0" fmla="*/ 632350 h 633583"/>
                    <a:gd name="connsiteX1" fmla="*/ 240525 w 437402"/>
                    <a:gd name="connsiteY1" fmla="*/ 21622 h 633583"/>
                    <a:gd name="connsiteX2" fmla="*/ 437402 w 437402"/>
                    <a:gd name="connsiteY2" fmla="*/ 0 h 633583"/>
                    <a:gd name="connsiteX3" fmla="*/ 383411 w 437402"/>
                    <a:gd name="connsiteY3" fmla="*/ 633583 h 633583"/>
                    <a:gd name="connsiteX4" fmla="*/ 0 w 437402"/>
                    <a:gd name="connsiteY4" fmla="*/ 632350 h 633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02" h="633583">
                      <a:moveTo>
                        <a:pt x="0" y="632350"/>
                      </a:moveTo>
                      <a:lnTo>
                        <a:pt x="240525" y="21622"/>
                      </a:lnTo>
                      <a:lnTo>
                        <a:pt x="437402" y="0"/>
                      </a:lnTo>
                      <a:lnTo>
                        <a:pt x="383411" y="633583"/>
                      </a:lnTo>
                      <a:lnTo>
                        <a:pt x="0" y="632350"/>
                      </a:lnTo>
                      <a:close/>
                    </a:path>
                  </a:pathLst>
                </a:custGeom>
                <a:gradFill>
                  <a:gsLst>
                    <a:gs pos="0">
                      <a:srgbClr val="7030A0">
                        <a:lumMod val="96000"/>
                      </a:srgbClr>
                    </a:gs>
                    <a:gs pos="100000">
                      <a:srgbClr val="EADCF4"/>
                    </a:gs>
                  </a:gsLst>
                  <a:lin ang="960000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 name="台形 182"/>
                <p:cNvSpPr/>
                <p:nvPr/>
              </p:nvSpPr>
              <p:spPr>
                <a:xfrm rot="20357866" flipH="1">
                  <a:off x="8076578" y="542123"/>
                  <a:ext cx="187268" cy="276996"/>
                </a:xfrm>
                <a:custGeom>
                  <a:avLst/>
                  <a:gdLst>
                    <a:gd name="connsiteX0" fmla="*/ 0 w 429785"/>
                    <a:gd name="connsiteY0" fmla="*/ 618435 h 618435"/>
                    <a:gd name="connsiteX1" fmla="*/ 115423 w 429785"/>
                    <a:gd name="connsiteY1" fmla="*/ 0 h 618435"/>
                    <a:gd name="connsiteX2" fmla="*/ 314362 w 429785"/>
                    <a:gd name="connsiteY2" fmla="*/ 0 h 618435"/>
                    <a:gd name="connsiteX3" fmla="*/ 429785 w 429785"/>
                    <a:gd name="connsiteY3" fmla="*/ 618435 h 618435"/>
                    <a:gd name="connsiteX4" fmla="*/ 0 w 429785"/>
                    <a:gd name="connsiteY4" fmla="*/ 618435 h 618435"/>
                    <a:gd name="connsiteX0" fmla="*/ 0 w 483776"/>
                    <a:gd name="connsiteY0" fmla="*/ 633583 h 633583"/>
                    <a:gd name="connsiteX1" fmla="*/ 115423 w 483776"/>
                    <a:gd name="connsiteY1" fmla="*/ 15148 h 633583"/>
                    <a:gd name="connsiteX2" fmla="*/ 483776 w 483776"/>
                    <a:gd name="connsiteY2" fmla="*/ 0 h 633583"/>
                    <a:gd name="connsiteX3" fmla="*/ 429785 w 483776"/>
                    <a:gd name="connsiteY3" fmla="*/ 633583 h 633583"/>
                    <a:gd name="connsiteX4" fmla="*/ 0 w 483776"/>
                    <a:gd name="connsiteY4" fmla="*/ 633583 h 633583"/>
                    <a:gd name="connsiteX0" fmla="*/ 0 w 483776"/>
                    <a:gd name="connsiteY0" fmla="*/ 633583 h 633583"/>
                    <a:gd name="connsiteX1" fmla="*/ 286899 w 483776"/>
                    <a:gd name="connsiteY1" fmla="*/ 21622 h 633583"/>
                    <a:gd name="connsiteX2" fmla="*/ 483776 w 483776"/>
                    <a:gd name="connsiteY2" fmla="*/ 0 h 633583"/>
                    <a:gd name="connsiteX3" fmla="*/ 429785 w 483776"/>
                    <a:gd name="connsiteY3" fmla="*/ 633583 h 633583"/>
                    <a:gd name="connsiteX4" fmla="*/ 0 w 483776"/>
                    <a:gd name="connsiteY4" fmla="*/ 633583 h 633583"/>
                    <a:gd name="connsiteX0" fmla="*/ 0 w 437402"/>
                    <a:gd name="connsiteY0" fmla="*/ 632350 h 633583"/>
                    <a:gd name="connsiteX1" fmla="*/ 240525 w 437402"/>
                    <a:gd name="connsiteY1" fmla="*/ 21622 h 633583"/>
                    <a:gd name="connsiteX2" fmla="*/ 437402 w 437402"/>
                    <a:gd name="connsiteY2" fmla="*/ 0 h 633583"/>
                    <a:gd name="connsiteX3" fmla="*/ 383411 w 437402"/>
                    <a:gd name="connsiteY3" fmla="*/ 633583 h 633583"/>
                    <a:gd name="connsiteX4" fmla="*/ 0 w 437402"/>
                    <a:gd name="connsiteY4" fmla="*/ 632350 h 633583"/>
                    <a:gd name="connsiteX0" fmla="*/ 0 w 437402"/>
                    <a:gd name="connsiteY0" fmla="*/ 644352 h 645585"/>
                    <a:gd name="connsiteX1" fmla="*/ 261932 w 437402"/>
                    <a:gd name="connsiteY1" fmla="*/ 1 h 645585"/>
                    <a:gd name="connsiteX2" fmla="*/ 437402 w 437402"/>
                    <a:gd name="connsiteY2" fmla="*/ 12002 h 645585"/>
                    <a:gd name="connsiteX3" fmla="*/ 383411 w 437402"/>
                    <a:gd name="connsiteY3" fmla="*/ 645585 h 645585"/>
                    <a:gd name="connsiteX4" fmla="*/ 0 w 437402"/>
                    <a:gd name="connsiteY4" fmla="*/ 644352 h 645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02" h="645585">
                      <a:moveTo>
                        <a:pt x="0" y="644352"/>
                      </a:moveTo>
                      <a:lnTo>
                        <a:pt x="261932" y="1"/>
                      </a:lnTo>
                      <a:lnTo>
                        <a:pt x="437402" y="12002"/>
                      </a:lnTo>
                      <a:lnTo>
                        <a:pt x="383411" y="645585"/>
                      </a:lnTo>
                      <a:lnTo>
                        <a:pt x="0" y="644352"/>
                      </a:lnTo>
                      <a:close/>
                    </a:path>
                  </a:pathLst>
                </a:custGeom>
                <a:gradFill>
                  <a:gsLst>
                    <a:gs pos="0">
                      <a:srgbClr val="7030A0"/>
                    </a:gs>
                    <a:gs pos="100000">
                      <a:srgbClr val="EADCF4"/>
                    </a:gs>
                  </a:gsLst>
                  <a:lin ang="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フローチャート: 処理 185"/>
                <p:cNvSpPr/>
                <p:nvPr/>
              </p:nvSpPr>
              <p:spPr>
                <a:xfrm>
                  <a:off x="8142274" y="770820"/>
                  <a:ext cx="157760" cy="19526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7230 h 17230"/>
                    <a:gd name="connsiteX1" fmla="*/ 7529 w 10000"/>
                    <a:gd name="connsiteY1" fmla="*/ 0 h 17230"/>
                    <a:gd name="connsiteX2" fmla="*/ 10000 w 10000"/>
                    <a:gd name="connsiteY2" fmla="*/ 17230 h 17230"/>
                    <a:gd name="connsiteX3" fmla="*/ 0 w 10000"/>
                    <a:gd name="connsiteY3" fmla="*/ 17230 h 17230"/>
                    <a:gd name="connsiteX4" fmla="*/ 0 w 10000"/>
                    <a:gd name="connsiteY4" fmla="*/ 7230 h 17230"/>
                    <a:gd name="connsiteX0" fmla="*/ 0 w 7529"/>
                    <a:gd name="connsiteY0" fmla="*/ 7230 h 17230"/>
                    <a:gd name="connsiteX1" fmla="*/ 7529 w 7529"/>
                    <a:gd name="connsiteY1" fmla="*/ 0 h 17230"/>
                    <a:gd name="connsiteX2" fmla="*/ 7449 w 7529"/>
                    <a:gd name="connsiteY2" fmla="*/ 8424 h 17230"/>
                    <a:gd name="connsiteX3" fmla="*/ 0 w 7529"/>
                    <a:gd name="connsiteY3" fmla="*/ 17230 h 17230"/>
                    <a:gd name="connsiteX4" fmla="*/ 0 w 7529"/>
                    <a:gd name="connsiteY4" fmla="*/ 7230 h 17230"/>
                    <a:gd name="connsiteX0" fmla="*/ 217 w 10000"/>
                    <a:gd name="connsiteY0" fmla="*/ 3321 h 10000"/>
                    <a:gd name="connsiteX1" fmla="*/ 10000 w 10000"/>
                    <a:gd name="connsiteY1" fmla="*/ 0 h 10000"/>
                    <a:gd name="connsiteX2" fmla="*/ 9894 w 10000"/>
                    <a:gd name="connsiteY2" fmla="*/ 4889 h 10000"/>
                    <a:gd name="connsiteX3" fmla="*/ 0 w 10000"/>
                    <a:gd name="connsiteY3" fmla="*/ 10000 h 10000"/>
                    <a:gd name="connsiteX4" fmla="*/ 217 w 10000"/>
                    <a:gd name="connsiteY4" fmla="*/ 332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217" y="3321"/>
                      </a:moveTo>
                      <a:cubicBezTo>
                        <a:pt x="3550" y="1922"/>
                        <a:pt x="6667" y="1399"/>
                        <a:pt x="10000" y="0"/>
                      </a:cubicBezTo>
                      <a:cubicBezTo>
                        <a:pt x="9964" y="1630"/>
                        <a:pt x="9930" y="3259"/>
                        <a:pt x="9894" y="4889"/>
                      </a:cubicBezTo>
                      <a:lnTo>
                        <a:pt x="0" y="10000"/>
                      </a:lnTo>
                      <a:cubicBezTo>
                        <a:pt x="72" y="7774"/>
                        <a:pt x="145" y="5547"/>
                        <a:pt x="217" y="3321"/>
                      </a:cubicBezTo>
                      <a:close/>
                    </a:path>
                  </a:pathLst>
                </a:custGeom>
                <a:gradFill>
                  <a:gsLst>
                    <a:gs pos="0">
                      <a:srgbClr val="7030A0"/>
                    </a:gs>
                    <a:gs pos="50000">
                      <a:srgbClr val="A686BE"/>
                    </a:gs>
                    <a:gs pos="100000">
                      <a:srgbClr val="EADCF4"/>
                    </a:gs>
                  </a:gsLst>
                  <a:lin ang="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6" name="台形 187"/>
                <p:cNvSpPr/>
                <p:nvPr/>
              </p:nvSpPr>
              <p:spPr>
                <a:xfrm flipH="1" flipV="1">
                  <a:off x="8015804" y="868975"/>
                  <a:ext cx="284230" cy="530073"/>
                </a:xfrm>
                <a:custGeom>
                  <a:avLst/>
                  <a:gdLst>
                    <a:gd name="connsiteX0" fmla="*/ 0 w 375995"/>
                    <a:gd name="connsiteY0" fmla="*/ 1128301 h 1128301"/>
                    <a:gd name="connsiteX1" fmla="*/ 271 w 375995"/>
                    <a:gd name="connsiteY1" fmla="*/ 0 h 1128301"/>
                    <a:gd name="connsiteX2" fmla="*/ 375724 w 375995"/>
                    <a:gd name="connsiteY2" fmla="*/ 0 h 1128301"/>
                    <a:gd name="connsiteX3" fmla="*/ 375995 w 375995"/>
                    <a:gd name="connsiteY3" fmla="*/ 1128301 h 1128301"/>
                    <a:gd name="connsiteX4" fmla="*/ 0 w 375995"/>
                    <a:gd name="connsiteY4" fmla="*/ 1128301 h 1128301"/>
                    <a:gd name="connsiteX0" fmla="*/ 9890 w 375725"/>
                    <a:gd name="connsiteY0" fmla="*/ 1311181 h 1311181"/>
                    <a:gd name="connsiteX1" fmla="*/ 1 w 375725"/>
                    <a:gd name="connsiteY1" fmla="*/ 0 h 1311181"/>
                    <a:gd name="connsiteX2" fmla="*/ 375454 w 375725"/>
                    <a:gd name="connsiteY2" fmla="*/ 0 h 1311181"/>
                    <a:gd name="connsiteX3" fmla="*/ 375725 w 375725"/>
                    <a:gd name="connsiteY3" fmla="*/ 1128301 h 1311181"/>
                    <a:gd name="connsiteX4" fmla="*/ 9890 w 375725"/>
                    <a:gd name="connsiteY4" fmla="*/ 1311181 h 1311181"/>
                    <a:gd name="connsiteX0" fmla="*/ 9890 w 375725"/>
                    <a:gd name="connsiteY0" fmla="*/ 1311181 h 1311181"/>
                    <a:gd name="connsiteX1" fmla="*/ 1 w 375725"/>
                    <a:gd name="connsiteY1" fmla="*/ 0 h 1311181"/>
                    <a:gd name="connsiteX2" fmla="*/ 375454 w 375725"/>
                    <a:gd name="connsiteY2" fmla="*/ 0 h 1311181"/>
                    <a:gd name="connsiteX3" fmla="*/ 375725 w 375725"/>
                    <a:gd name="connsiteY3" fmla="*/ 1128301 h 1311181"/>
                    <a:gd name="connsiteX4" fmla="*/ 9890 w 375725"/>
                    <a:gd name="connsiteY4" fmla="*/ 1311181 h 1311181"/>
                    <a:gd name="connsiteX0" fmla="*/ 9890 w 375725"/>
                    <a:gd name="connsiteY0" fmla="*/ 1311181 h 1311181"/>
                    <a:gd name="connsiteX1" fmla="*/ 1 w 375725"/>
                    <a:gd name="connsiteY1" fmla="*/ 0 h 1311181"/>
                    <a:gd name="connsiteX2" fmla="*/ 375454 w 375725"/>
                    <a:gd name="connsiteY2" fmla="*/ 0 h 1311181"/>
                    <a:gd name="connsiteX3" fmla="*/ 375725 w 375725"/>
                    <a:gd name="connsiteY3" fmla="*/ 1128301 h 1311181"/>
                    <a:gd name="connsiteX4" fmla="*/ 9890 w 375725"/>
                    <a:gd name="connsiteY4" fmla="*/ 1311181 h 1311181"/>
                    <a:gd name="connsiteX0" fmla="*/ 9890 w 811699"/>
                    <a:gd name="connsiteY0" fmla="*/ 1311181 h 1311181"/>
                    <a:gd name="connsiteX1" fmla="*/ 1 w 811699"/>
                    <a:gd name="connsiteY1" fmla="*/ 0 h 1311181"/>
                    <a:gd name="connsiteX2" fmla="*/ 811699 w 811699"/>
                    <a:gd name="connsiteY2" fmla="*/ 1905 h 1311181"/>
                    <a:gd name="connsiteX3" fmla="*/ 375725 w 811699"/>
                    <a:gd name="connsiteY3" fmla="*/ 1128301 h 1311181"/>
                    <a:gd name="connsiteX4" fmla="*/ 9890 w 811699"/>
                    <a:gd name="connsiteY4" fmla="*/ 1311181 h 1311181"/>
                    <a:gd name="connsiteX0" fmla="*/ 9890 w 811699"/>
                    <a:gd name="connsiteY0" fmla="*/ 1311181 h 1311181"/>
                    <a:gd name="connsiteX1" fmla="*/ 1 w 811699"/>
                    <a:gd name="connsiteY1" fmla="*/ 0 h 1311181"/>
                    <a:gd name="connsiteX2" fmla="*/ 811699 w 811699"/>
                    <a:gd name="connsiteY2" fmla="*/ 1905 h 1311181"/>
                    <a:gd name="connsiteX3" fmla="*/ 375725 w 811699"/>
                    <a:gd name="connsiteY3" fmla="*/ 1128301 h 1311181"/>
                    <a:gd name="connsiteX4" fmla="*/ 9890 w 811699"/>
                    <a:gd name="connsiteY4" fmla="*/ 1311181 h 1311181"/>
                    <a:gd name="connsiteX0" fmla="*/ 9890 w 811699"/>
                    <a:gd name="connsiteY0" fmla="*/ 1311181 h 1311181"/>
                    <a:gd name="connsiteX1" fmla="*/ 1 w 811699"/>
                    <a:gd name="connsiteY1" fmla="*/ 0 h 1311181"/>
                    <a:gd name="connsiteX2" fmla="*/ 811699 w 811699"/>
                    <a:gd name="connsiteY2" fmla="*/ 1905 h 1311181"/>
                    <a:gd name="connsiteX3" fmla="*/ 375725 w 811699"/>
                    <a:gd name="connsiteY3" fmla="*/ 1128301 h 1311181"/>
                    <a:gd name="connsiteX4" fmla="*/ 9890 w 811699"/>
                    <a:gd name="connsiteY4" fmla="*/ 1311181 h 1311181"/>
                    <a:gd name="connsiteX0" fmla="*/ 0 w 801809"/>
                    <a:gd name="connsiteY0" fmla="*/ 1311181 h 1311181"/>
                    <a:gd name="connsiteX1" fmla="*/ 5120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5120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5120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5882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61495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61495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09276 h 1309276"/>
                    <a:gd name="connsiteX1" fmla="*/ 605426 w 801809"/>
                    <a:gd name="connsiteY1" fmla="*/ 38100 h 1309276"/>
                    <a:gd name="connsiteX2" fmla="*/ 801809 w 801809"/>
                    <a:gd name="connsiteY2" fmla="*/ 0 h 1309276"/>
                    <a:gd name="connsiteX3" fmla="*/ 365835 w 801809"/>
                    <a:gd name="connsiteY3" fmla="*/ 1126396 h 1309276"/>
                    <a:gd name="connsiteX4" fmla="*/ 0 w 801809"/>
                    <a:gd name="connsiteY4" fmla="*/ 1309276 h 1309276"/>
                    <a:gd name="connsiteX0" fmla="*/ 0 w 801809"/>
                    <a:gd name="connsiteY0" fmla="*/ 1309276 h 1309276"/>
                    <a:gd name="connsiteX1" fmla="*/ 605426 w 801809"/>
                    <a:gd name="connsiteY1" fmla="*/ 38100 h 1309276"/>
                    <a:gd name="connsiteX2" fmla="*/ 801809 w 801809"/>
                    <a:gd name="connsiteY2" fmla="*/ 0 h 1309276"/>
                    <a:gd name="connsiteX3" fmla="*/ 499320 w 801809"/>
                    <a:gd name="connsiteY3" fmla="*/ 1097220 h 1309276"/>
                    <a:gd name="connsiteX4" fmla="*/ 0 w 801809"/>
                    <a:gd name="connsiteY4" fmla="*/ 1309276 h 1309276"/>
                    <a:gd name="connsiteX0" fmla="*/ 0 w 801809"/>
                    <a:gd name="connsiteY0" fmla="*/ 1309276 h 1309276"/>
                    <a:gd name="connsiteX1" fmla="*/ 605426 w 801809"/>
                    <a:gd name="connsiteY1" fmla="*/ 38100 h 1309276"/>
                    <a:gd name="connsiteX2" fmla="*/ 801809 w 801809"/>
                    <a:gd name="connsiteY2" fmla="*/ 0 h 1309276"/>
                    <a:gd name="connsiteX3" fmla="*/ 499320 w 801809"/>
                    <a:gd name="connsiteY3" fmla="*/ 1097220 h 1309276"/>
                    <a:gd name="connsiteX4" fmla="*/ 0 w 801809"/>
                    <a:gd name="connsiteY4" fmla="*/ 1309276 h 1309276"/>
                    <a:gd name="connsiteX0" fmla="*/ 0 w 801809"/>
                    <a:gd name="connsiteY0" fmla="*/ 1309276 h 1309276"/>
                    <a:gd name="connsiteX1" fmla="*/ 605426 w 801809"/>
                    <a:gd name="connsiteY1" fmla="*/ 38100 h 1309276"/>
                    <a:gd name="connsiteX2" fmla="*/ 801809 w 801809"/>
                    <a:gd name="connsiteY2" fmla="*/ 0 h 1309276"/>
                    <a:gd name="connsiteX3" fmla="*/ 499320 w 801809"/>
                    <a:gd name="connsiteY3" fmla="*/ 1097220 h 1309276"/>
                    <a:gd name="connsiteX4" fmla="*/ 0 w 801809"/>
                    <a:gd name="connsiteY4" fmla="*/ 1309276 h 1309276"/>
                    <a:gd name="connsiteX0" fmla="*/ 0 w 663875"/>
                    <a:gd name="connsiteY0" fmla="*/ 1353040 h 1353040"/>
                    <a:gd name="connsiteX1" fmla="*/ 467492 w 663875"/>
                    <a:gd name="connsiteY1" fmla="*/ 38100 h 1353040"/>
                    <a:gd name="connsiteX2" fmla="*/ 663875 w 663875"/>
                    <a:gd name="connsiteY2" fmla="*/ 0 h 1353040"/>
                    <a:gd name="connsiteX3" fmla="*/ 361386 w 663875"/>
                    <a:gd name="connsiteY3" fmla="*/ 1097220 h 1353040"/>
                    <a:gd name="connsiteX4" fmla="*/ 0 w 663875"/>
                    <a:gd name="connsiteY4" fmla="*/ 1353040 h 1353040"/>
                    <a:gd name="connsiteX0" fmla="*/ 0 w 663875"/>
                    <a:gd name="connsiteY0" fmla="*/ 1353040 h 1353040"/>
                    <a:gd name="connsiteX1" fmla="*/ 467492 w 663875"/>
                    <a:gd name="connsiteY1" fmla="*/ 38100 h 1353040"/>
                    <a:gd name="connsiteX2" fmla="*/ 663875 w 663875"/>
                    <a:gd name="connsiteY2" fmla="*/ 0 h 1353040"/>
                    <a:gd name="connsiteX3" fmla="*/ 361386 w 663875"/>
                    <a:gd name="connsiteY3" fmla="*/ 1097220 h 1353040"/>
                    <a:gd name="connsiteX4" fmla="*/ 0 w 663875"/>
                    <a:gd name="connsiteY4" fmla="*/ 1353040 h 1353040"/>
                    <a:gd name="connsiteX0" fmla="*/ 0 w 663875"/>
                    <a:gd name="connsiteY0" fmla="*/ 1353040 h 1353040"/>
                    <a:gd name="connsiteX1" fmla="*/ 467492 w 663875"/>
                    <a:gd name="connsiteY1" fmla="*/ 38100 h 1353040"/>
                    <a:gd name="connsiteX2" fmla="*/ 663875 w 663875"/>
                    <a:gd name="connsiteY2" fmla="*/ 0 h 1353040"/>
                    <a:gd name="connsiteX3" fmla="*/ 361386 w 663875"/>
                    <a:gd name="connsiteY3" fmla="*/ 1097220 h 1353040"/>
                    <a:gd name="connsiteX4" fmla="*/ 0 w 663875"/>
                    <a:gd name="connsiteY4" fmla="*/ 1353040 h 1353040"/>
                    <a:gd name="connsiteX0" fmla="*/ 0 w 663875"/>
                    <a:gd name="connsiteY0" fmla="*/ 1353040 h 1353040"/>
                    <a:gd name="connsiteX1" fmla="*/ 437829 w 663875"/>
                    <a:gd name="connsiteY1" fmla="*/ 77000 h 1353040"/>
                    <a:gd name="connsiteX2" fmla="*/ 663875 w 663875"/>
                    <a:gd name="connsiteY2" fmla="*/ 0 h 1353040"/>
                    <a:gd name="connsiteX3" fmla="*/ 361386 w 663875"/>
                    <a:gd name="connsiteY3" fmla="*/ 1097220 h 1353040"/>
                    <a:gd name="connsiteX4" fmla="*/ 0 w 663875"/>
                    <a:gd name="connsiteY4" fmla="*/ 1353040 h 135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75" h="1353040">
                      <a:moveTo>
                        <a:pt x="0" y="1353040"/>
                      </a:moveTo>
                      <a:cubicBezTo>
                        <a:pt x="91503" y="1101218"/>
                        <a:pt x="268194" y="469102"/>
                        <a:pt x="437829" y="77000"/>
                      </a:cubicBezTo>
                      <a:lnTo>
                        <a:pt x="663875" y="0"/>
                      </a:lnTo>
                      <a:cubicBezTo>
                        <a:pt x="532520" y="366575"/>
                        <a:pt x="464138" y="774261"/>
                        <a:pt x="361386" y="1097220"/>
                      </a:cubicBezTo>
                      <a:cubicBezTo>
                        <a:pt x="262724" y="1148655"/>
                        <a:pt x="116460" y="1283008"/>
                        <a:pt x="0" y="1353040"/>
                      </a:cubicBezTo>
                      <a:close/>
                    </a:path>
                  </a:pathLst>
                </a:custGeom>
                <a:gradFill>
                  <a:gsLst>
                    <a:gs pos="92000">
                      <a:srgbClr val="8A54B2"/>
                    </a:gs>
                    <a:gs pos="5000">
                      <a:srgbClr val="7030A0"/>
                    </a:gs>
                    <a:gs pos="36000">
                      <a:srgbClr val="CBAEE0"/>
                    </a:gs>
                  </a:gsLst>
                  <a:lin ang="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7" name="六角形 76"/>
                <p:cNvSpPr/>
                <p:nvPr/>
              </p:nvSpPr>
              <p:spPr>
                <a:xfrm>
                  <a:off x="7707714" y="536464"/>
                  <a:ext cx="402907" cy="46104"/>
                </a:xfrm>
                <a:prstGeom prst="hexagon">
                  <a:avLst>
                    <a:gd name="adj" fmla="val 150021"/>
                    <a:gd name="vf" fmla="val 115470"/>
                  </a:avLst>
                </a:prstGeom>
                <a:gradFill>
                  <a:gsLst>
                    <a:gs pos="0">
                      <a:srgbClr val="7030A0">
                        <a:lumMod val="96000"/>
                      </a:srgbClr>
                    </a:gs>
                    <a:gs pos="100000">
                      <a:srgbClr val="EADCF4"/>
                    </a:gs>
                  </a:gsLst>
                  <a:lin ang="1560000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台形 187"/>
                <p:cNvSpPr/>
                <p:nvPr/>
              </p:nvSpPr>
              <p:spPr>
                <a:xfrm flipV="1">
                  <a:off x="7499916" y="864531"/>
                  <a:ext cx="305185" cy="526263"/>
                </a:xfrm>
                <a:custGeom>
                  <a:avLst/>
                  <a:gdLst>
                    <a:gd name="connsiteX0" fmla="*/ 0 w 375995"/>
                    <a:gd name="connsiteY0" fmla="*/ 1128301 h 1128301"/>
                    <a:gd name="connsiteX1" fmla="*/ 271 w 375995"/>
                    <a:gd name="connsiteY1" fmla="*/ 0 h 1128301"/>
                    <a:gd name="connsiteX2" fmla="*/ 375724 w 375995"/>
                    <a:gd name="connsiteY2" fmla="*/ 0 h 1128301"/>
                    <a:gd name="connsiteX3" fmla="*/ 375995 w 375995"/>
                    <a:gd name="connsiteY3" fmla="*/ 1128301 h 1128301"/>
                    <a:gd name="connsiteX4" fmla="*/ 0 w 375995"/>
                    <a:gd name="connsiteY4" fmla="*/ 1128301 h 1128301"/>
                    <a:gd name="connsiteX0" fmla="*/ 9890 w 375725"/>
                    <a:gd name="connsiteY0" fmla="*/ 1311181 h 1311181"/>
                    <a:gd name="connsiteX1" fmla="*/ 1 w 375725"/>
                    <a:gd name="connsiteY1" fmla="*/ 0 h 1311181"/>
                    <a:gd name="connsiteX2" fmla="*/ 375454 w 375725"/>
                    <a:gd name="connsiteY2" fmla="*/ 0 h 1311181"/>
                    <a:gd name="connsiteX3" fmla="*/ 375725 w 375725"/>
                    <a:gd name="connsiteY3" fmla="*/ 1128301 h 1311181"/>
                    <a:gd name="connsiteX4" fmla="*/ 9890 w 375725"/>
                    <a:gd name="connsiteY4" fmla="*/ 1311181 h 1311181"/>
                    <a:gd name="connsiteX0" fmla="*/ 9890 w 375725"/>
                    <a:gd name="connsiteY0" fmla="*/ 1311181 h 1311181"/>
                    <a:gd name="connsiteX1" fmla="*/ 1 w 375725"/>
                    <a:gd name="connsiteY1" fmla="*/ 0 h 1311181"/>
                    <a:gd name="connsiteX2" fmla="*/ 375454 w 375725"/>
                    <a:gd name="connsiteY2" fmla="*/ 0 h 1311181"/>
                    <a:gd name="connsiteX3" fmla="*/ 375725 w 375725"/>
                    <a:gd name="connsiteY3" fmla="*/ 1128301 h 1311181"/>
                    <a:gd name="connsiteX4" fmla="*/ 9890 w 375725"/>
                    <a:gd name="connsiteY4" fmla="*/ 1311181 h 1311181"/>
                    <a:gd name="connsiteX0" fmla="*/ 9890 w 375725"/>
                    <a:gd name="connsiteY0" fmla="*/ 1311181 h 1311181"/>
                    <a:gd name="connsiteX1" fmla="*/ 1 w 375725"/>
                    <a:gd name="connsiteY1" fmla="*/ 0 h 1311181"/>
                    <a:gd name="connsiteX2" fmla="*/ 375454 w 375725"/>
                    <a:gd name="connsiteY2" fmla="*/ 0 h 1311181"/>
                    <a:gd name="connsiteX3" fmla="*/ 375725 w 375725"/>
                    <a:gd name="connsiteY3" fmla="*/ 1128301 h 1311181"/>
                    <a:gd name="connsiteX4" fmla="*/ 9890 w 375725"/>
                    <a:gd name="connsiteY4" fmla="*/ 1311181 h 1311181"/>
                    <a:gd name="connsiteX0" fmla="*/ 9890 w 811699"/>
                    <a:gd name="connsiteY0" fmla="*/ 1311181 h 1311181"/>
                    <a:gd name="connsiteX1" fmla="*/ 1 w 811699"/>
                    <a:gd name="connsiteY1" fmla="*/ 0 h 1311181"/>
                    <a:gd name="connsiteX2" fmla="*/ 811699 w 811699"/>
                    <a:gd name="connsiteY2" fmla="*/ 1905 h 1311181"/>
                    <a:gd name="connsiteX3" fmla="*/ 375725 w 811699"/>
                    <a:gd name="connsiteY3" fmla="*/ 1128301 h 1311181"/>
                    <a:gd name="connsiteX4" fmla="*/ 9890 w 811699"/>
                    <a:gd name="connsiteY4" fmla="*/ 1311181 h 1311181"/>
                    <a:gd name="connsiteX0" fmla="*/ 9890 w 811699"/>
                    <a:gd name="connsiteY0" fmla="*/ 1311181 h 1311181"/>
                    <a:gd name="connsiteX1" fmla="*/ 1 w 811699"/>
                    <a:gd name="connsiteY1" fmla="*/ 0 h 1311181"/>
                    <a:gd name="connsiteX2" fmla="*/ 811699 w 811699"/>
                    <a:gd name="connsiteY2" fmla="*/ 1905 h 1311181"/>
                    <a:gd name="connsiteX3" fmla="*/ 375725 w 811699"/>
                    <a:gd name="connsiteY3" fmla="*/ 1128301 h 1311181"/>
                    <a:gd name="connsiteX4" fmla="*/ 9890 w 811699"/>
                    <a:gd name="connsiteY4" fmla="*/ 1311181 h 1311181"/>
                    <a:gd name="connsiteX0" fmla="*/ 9890 w 811699"/>
                    <a:gd name="connsiteY0" fmla="*/ 1311181 h 1311181"/>
                    <a:gd name="connsiteX1" fmla="*/ 1 w 811699"/>
                    <a:gd name="connsiteY1" fmla="*/ 0 h 1311181"/>
                    <a:gd name="connsiteX2" fmla="*/ 811699 w 811699"/>
                    <a:gd name="connsiteY2" fmla="*/ 1905 h 1311181"/>
                    <a:gd name="connsiteX3" fmla="*/ 375725 w 811699"/>
                    <a:gd name="connsiteY3" fmla="*/ 1128301 h 1311181"/>
                    <a:gd name="connsiteX4" fmla="*/ 9890 w 811699"/>
                    <a:gd name="connsiteY4" fmla="*/ 1311181 h 1311181"/>
                    <a:gd name="connsiteX0" fmla="*/ 0 w 801809"/>
                    <a:gd name="connsiteY0" fmla="*/ 1311181 h 1311181"/>
                    <a:gd name="connsiteX1" fmla="*/ 5120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5120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5120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5882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61495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61495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09276 h 1309276"/>
                    <a:gd name="connsiteX1" fmla="*/ 605426 w 801809"/>
                    <a:gd name="connsiteY1" fmla="*/ 38100 h 1309276"/>
                    <a:gd name="connsiteX2" fmla="*/ 801809 w 801809"/>
                    <a:gd name="connsiteY2" fmla="*/ 0 h 1309276"/>
                    <a:gd name="connsiteX3" fmla="*/ 365835 w 801809"/>
                    <a:gd name="connsiteY3" fmla="*/ 1126396 h 1309276"/>
                    <a:gd name="connsiteX4" fmla="*/ 0 w 801809"/>
                    <a:gd name="connsiteY4" fmla="*/ 1309276 h 1309276"/>
                    <a:gd name="connsiteX0" fmla="*/ 0 w 801809"/>
                    <a:gd name="connsiteY0" fmla="*/ 1309276 h 1309276"/>
                    <a:gd name="connsiteX1" fmla="*/ 605426 w 801809"/>
                    <a:gd name="connsiteY1" fmla="*/ 38100 h 1309276"/>
                    <a:gd name="connsiteX2" fmla="*/ 801809 w 801809"/>
                    <a:gd name="connsiteY2" fmla="*/ 0 h 1309276"/>
                    <a:gd name="connsiteX3" fmla="*/ 499320 w 801809"/>
                    <a:gd name="connsiteY3" fmla="*/ 1097220 h 1309276"/>
                    <a:gd name="connsiteX4" fmla="*/ 0 w 801809"/>
                    <a:gd name="connsiteY4" fmla="*/ 1309276 h 1309276"/>
                    <a:gd name="connsiteX0" fmla="*/ 0 w 801809"/>
                    <a:gd name="connsiteY0" fmla="*/ 1309276 h 1309276"/>
                    <a:gd name="connsiteX1" fmla="*/ 605426 w 801809"/>
                    <a:gd name="connsiteY1" fmla="*/ 38100 h 1309276"/>
                    <a:gd name="connsiteX2" fmla="*/ 801809 w 801809"/>
                    <a:gd name="connsiteY2" fmla="*/ 0 h 1309276"/>
                    <a:gd name="connsiteX3" fmla="*/ 499320 w 801809"/>
                    <a:gd name="connsiteY3" fmla="*/ 1097220 h 1309276"/>
                    <a:gd name="connsiteX4" fmla="*/ 0 w 801809"/>
                    <a:gd name="connsiteY4" fmla="*/ 1309276 h 1309276"/>
                    <a:gd name="connsiteX0" fmla="*/ 0 w 801809"/>
                    <a:gd name="connsiteY0" fmla="*/ 1309276 h 1309276"/>
                    <a:gd name="connsiteX1" fmla="*/ 605426 w 801809"/>
                    <a:gd name="connsiteY1" fmla="*/ 38100 h 1309276"/>
                    <a:gd name="connsiteX2" fmla="*/ 801809 w 801809"/>
                    <a:gd name="connsiteY2" fmla="*/ 0 h 1309276"/>
                    <a:gd name="connsiteX3" fmla="*/ 499320 w 801809"/>
                    <a:gd name="connsiteY3" fmla="*/ 1097220 h 1309276"/>
                    <a:gd name="connsiteX4" fmla="*/ 0 w 801809"/>
                    <a:gd name="connsiteY4" fmla="*/ 1309276 h 1309276"/>
                    <a:gd name="connsiteX0" fmla="*/ 0 w 663875"/>
                    <a:gd name="connsiteY0" fmla="*/ 1353040 h 1353040"/>
                    <a:gd name="connsiteX1" fmla="*/ 467492 w 663875"/>
                    <a:gd name="connsiteY1" fmla="*/ 38100 h 1353040"/>
                    <a:gd name="connsiteX2" fmla="*/ 663875 w 663875"/>
                    <a:gd name="connsiteY2" fmla="*/ 0 h 1353040"/>
                    <a:gd name="connsiteX3" fmla="*/ 361386 w 663875"/>
                    <a:gd name="connsiteY3" fmla="*/ 1097220 h 1353040"/>
                    <a:gd name="connsiteX4" fmla="*/ 0 w 663875"/>
                    <a:gd name="connsiteY4" fmla="*/ 1353040 h 1353040"/>
                    <a:gd name="connsiteX0" fmla="*/ 0 w 663875"/>
                    <a:gd name="connsiteY0" fmla="*/ 1353040 h 1353040"/>
                    <a:gd name="connsiteX1" fmla="*/ 467492 w 663875"/>
                    <a:gd name="connsiteY1" fmla="*/ 38100 h 1353040"/>
                    <a:gd name="connsiteX2" fmla="*/ 663875 w 663875"/>
                    <a:gd name="connsiteY2" fmla="*/ 0 h 1353040"/>
                    <a:gd name="connsiteX3" fmla="*/ 361386 w 663875"/>
                    <a:gd name="connsiteY3" fmla="*/ 1097220 h 1353040"/>
                    <a:gd name="connsiteX4" fmla="*/ 0 w 663875"/>
                    <a:gd name="connsiteY4" fmla="*/ 1353040 h 1353040"/>
                    <a:gd name="connsiteX0" fmla="*/ 0 w 663875"/>
                    <a:gd name="connsiteY0" fmla="*/ 1353040 h 1353040"/>
                    <a:gd name="connsiteX1" fmla="*/ 467492 w 663875"/>
                    <a:gd name="connsiteY1" fmla="*/ 38100 h 1353040"/>
                    <a:gd name="connsiteX2" fmla="*/ 663875 w 663875"/>
                    <a:gd name="connsiteY2" fmla="*/ 0 h 1353040"/>
                    <a:gd name="connsiteX3" fmla="*/ 361386 w 663875"/>
                    <a:gd name="connsiteY3" fmla="*/ 1097220 h 1353040"/>
                    <a:gd name="connsiteX4" fmla="*/ 0 w 663875"/>
                    <a:gd name="connsiteY4" fmla="*/ 1353040 h 1353040"/>
                    <a:gd name="connsiteX0" fmla="*/ 0 w 663875"/>
                    <a:gd name="connsiteY0" fmla="*/ 1353040 h 1353040"/>
                    <a:gd name="connsiteX1" fmla="*/ 437829 w 663875"/>
                    <a:gd name="connsiteY1" fmla="*/ 77000 h 1353040"/>
                    <a:gd name="connsiteX2" fmla="*/ 663875 w 663875"/>
                    <a:gd name="connsiteY2" fmla="*/ 0 h 1353040"/>
                    <a:gd name="connsiteX3" fmla="*/ 361386 w 663875"/>
                    <a:gd name="connsiteY3" fmla="*/ 1097220 h 1353040"/>
                    <a:gd name="connsiteX4" fmla="*/ 0 w 663875"/>
                    <a:gd name="connsiteY4" fmla="*/ 1353040 h 1353040"/>
                    <a:gd name="connsiteX0" fmla="*/ 0 w 681673"/>
                    <a:gd name="connsiteY0" fmla="*/ 1333590 h 1333590"/>
                    <a:gd name="connsiteX1" fmla="*/ 455627 w 681673"/>
                    <a:gd name="connsiteY1" fmla="*/ 77000 h 1333590"/>
                    <a:gd name="connsiteX2" fmla="*/ 681673 w 681673"/>
                    <a:gd name="connsiteY2" fmla="*/ 0 h 1333590"/>
                    <a:gd name="connsiteX3" fmla="*/ 379184 w 681673"/>
                    <a:gd name="connsiteY3" fmla="*/ 1097220 h 1333590"/>
                    <a:gd name="connsiteX4" fmla="*/ 0 w 681673"/>
                    <a:gd name="connsiteY4" fmla="*/ 1333590 h 1333590"/>
                    <a:gd name="connsiteX0" fmla="*/ 0 w 663875"/>
                    <a:gd name="connsiteY0" fmla="*/ 1323865 h 1323865"/>
                    <a:gd name="connsiteX1" fmla="*/ 437829 w 663875"/>
                    <a:gd name="connsiteY1" fmla="*/ 77000 h 1323865"/>
                    <a:gd name="connsiteX2" fmla="*/ 663875 w 663875"/>
                    <a:gd name="connsiteY2" fmla="*/ 0 h 1323865"/>
                    <a:gd name="connsiteX3" fmla="*/ 361386 w 663875"/>
                    <a:gd name="connsiteY3" fmla="*/ 1097220 h 1323865"/>
                    <a:gd name="connsiteX4" fmla="*/ 0 w 663875"/>
                    <a:gd name="connsiteY4" fmla="*/ 1323865 h 1323865"/>
                    <a:gd name="connsiteX0" fmla="*/ 0 w 695022"/>
                    <a:gd name="connsiteY0" fmla="*/ 1319002 h 1319002"/>
                    <a:gd name="connsiteX1" fmla="*/ 468976 w 695022"/>
                    <a:gd name="connsiteY1" fmla="*/ 77000 h 1319002"/>
                    <a:gd name="connsiteX2" fmla="*/ 695022 w 695022"/>
                    <a:gd name="connsiteY2" fmla="*/ 0 h 1319002"/>
                    <a:gd name="connsiteX3" fmla="*/ 392533 w 695022"/>
                    <a:gd name="connsiteY3" fmla="*/ 1097220 h 1319002"/>
                    <a:gd name="connsiteX4" fmla="*/ 0 w 695022"/>
                    <a:gd name="connsiteY4" fmla="*/ 1319002 h 1319002"/>
                    <a:gd name="connsiteX0" fmla="*/ 0 w 712820"/>
                    <a:gd name="connsiteY0" fmla="*/ 1343315 h 1343315"/>
                    <a:gd name="connsiteX1" fmla="*/ 468976 w 712820"/>
                    <a:gd name="connsiteY1" fmla="*/ 101313 h 1343315"/>
                    <a:gd name="connsiteX2" fmla="*/ 712820 w 712820"/>
                    <a:gd name="connsiteY2" fmla="*/ 0 h 1343315"/>
                    <a:gd name="connsiteX3" fmla="*/ 392533 w 712820"/>
                    <a:gd name="connsiteY3" fmla="*/ 1121533 h 1343315"/>
                    <a:gd name="connsiteX4" fmla="*/ 0 w 712820"/>
                    <a:gd name="connsiteY4" fmla="*/ 1343315 h 1343315"/>
                    <a:gd name="connsiteX0" fmla="*/ 0 w 712820"/>
                    <a:gd name="connsiteY0" fmla="*/ 1343315 h 1343315"/>
                    <a:gd name="connsiteX1" fmla="*/ 468976 w 712820"/>
                    <a:gd name="connsiteY1" fmla="*/ 101313 h 1343315"/>
                    <a:gd name="connsiteX2" fmla="*/ 712820 w 712820"/>
                    <a:gd name="connsiteY2" fmla="*/ 0 h 1343315"/>
                    <a:gd name="connsiteX3" fmla="*/ 392533 w 712820"/>
                    <a:gd name="connsiteY3" fmla="*/ 1121533 h 1343315"/>
                    <a:gd name="connsiteX4" fmla="*/ 0 w 712820"/>
                    <a:gd name="connsiteY4" fmla="*/ 1343315 h 134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20" h="1343315">
                      <a:moveTo>
                        <a:pt x="0" y="1343315"/>
                      </a:moveTo>
                      <a:cubicBezTo>
                        <a:pt x="91503" y="1091493"/>
                        <a:pt x="299341" y="493415"/>
                        <a:pt x="468976" y="101313"/>
                      </a:cubicBezTo>
                      <a:lnTo>
                        <a:pt x="712820" y="0"/>
                      </a:lnTo>
                      <a:cubicBezTo>
                        <a:pt x="599263" y="366575"/>
                        <a:pt x="495285" y="798574"/>
                        <a:pt x="392533" y="1121533"/>
                      </a:cubicBezTo>
                      <a:cubicBezTo>
                        <a:pt x="293871" y="1172968"/>
                        <a:pt x="116460" y="1273283"/>
                        <a:pt x="0" y="1343315"/>
                      </a:cubicBezTo>
                      <a:close/>
                    </a:path>
                  </a:pathLst>
                </a:custGeom>
                <a:gradFill>
                  <a:gsLst>
                    <a:gs pos="0">
                      <a:srgbClr val="7030A0"/>
                    </a:gs>
                    <a:gs pos="100000">
                      <a:srgbClr val="EADCF4"/>
                    </a:gs>
                  </a:gsLst>
                  <a:lin ang="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円/楕円 191"/>
                <p:cNvSpPr/>
                <p:nvPr/>
              </p:nvSpPr>
              <p:spPr>
                <a:xfrm>
                  <a:off x="7612525" y="1322439"/>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円/楕円 192"/>
                <p:cNvSpPr/>
                <p:nvPr/>
              </p:nvSpPr>
              <p:spPr>
                <a:xfrm>
                  <a:off x="8135352" y="1336678"/>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 name="円/楕円 194"/>
                <p:cNvSpPr/>
                <p:nvPr/>
              </p:nvSpPr>
              <p:spPr>
                <a:xfrm>
                  <a:off x="7677767" y="1359299"/>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 name="円/楕円 197"/>
                <p:cNvSpPr/>
                <p:nvPr/>
              </p:nvSpPr>
              <p:spPr>
                <a:xfrm>
                  <a:off x="7770298" y="1375289"/>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円/楕円 198"/>
                <p:cNvSpPr/>
                <p:nvPr/>
              </p:nvSpPr>
              <p:spPr>
                <a:xfrm>
                  <a:off x="7868331" y="1379604"/>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 name="円/楕円 199"/>
                <p:cNvSpPr/>
                <p:nvPr/>
              </p:nvSpPr>
              <p:spPr>
                <a:xfrm>
                  <a:off x="7954545" y="1372378"/>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 name="円/楕円 200"/>
                <p:cNvSpPr/>
                <p:nvPr/>
              </p:nvSpPr>
              <p:spPr>
                <a:xfrm rot="21194124">
                  <a:off x="8046245" y="1361872"/>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 name="フローチャート: 処理 85"/>
                <p:cNvSpPr/>
                <p:nvPr/>
              </p:nvSpPr>
              <p:spPr>
                <a:xfrm>
                  <a:off x="7671158" y="836538"/>
                  <a:ext cx="472126" cy="133885"/>
                </a:xfrm>
                <a:prstGeom prst="flowChartProcess">
                  <a:avLst/>
                </a:prstGeom>
                <a:gradFill>
                  <a:gsLst>
                    <a:gs pos="78000">
                      <a:srgbClr val="CBAEE0"/>
                    </a:gs>
                    <a:gs pos="0">
                      <a:srgbClr val="D6C1E6"/>
                    </a:gs>
                    <a:gs pos="100000">
                      <a:srgbClr val="EADCF4"/>
                    </a:gs>
                  </a:gsLst>
                  <a:lin ang="780000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フローチャート: 処理 185"/>
                <p:cNvSpPr/>
                <p:nvPr/>
              </p:nvSpPr>
              <p:spPr>
                <a:xfrm flipH="1">
                  <a:off x="7498006" y="767320"/>
                  <a:ext cx="177361" cy="2033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7230 h 17230"/>
                    <a:gd name="connsiteX1" fmla="*/ 7529 w 10000"/>
                    <a:gd name="connsiteY1" fmla="*/ 0 h 17230"/>
                    <a:gd name="connsiteX2" fmla="*/ 10000 w 10000"/>
                    <a:gd name="connsiteY2" fmla="*/ 17230 h 17230"/>
                    <a:gd name="connsiteX3" fmla="*/ 0 w 10000"/>
                    <a:gd name="connsiteY3" fmla="*/ 17230 h 17230"/>
                    <a:gd name="connsiteX4" fmla="*/ 0 w 10000"/>
                    <a:gd name="connsiteY4" fmla="*/ 7230 h 17230"/>
                    <a:gd name="connsiteX0" fmla="*/ 0 w 7529"/>
                    <a:gd name="connsiteY0" fmla="*/ 7230 h 17230"/>
                    <a:gd name="connsiteX1" fmla="*/ 7529 w 7529"/>
                    <a:gd name="connsiteY1" fmla="*/ 0 h 17230"/>
                    <a:gd name="connsiteX2" fmla="*/ 7449 w 7529"/>
                    <a:gd name="connsiteY2" fmla="*/ 8424 h 17230"/>
                    <a:gd name="connsiteX3" fmla="*/ 0 w 7529"/>
                    <a:gd name="connsiteY3" fmla="*/ 17230 h 17230"/>
                    <a:gd name="connsiteX4" fmla="*/ 0 w 7529"/>
                    <a:gd name="connsiteY4" fmla="*/ 7230 h 17230"/>
                    <a:gd name="connsiteX0" fmla="*/ 0 w 10000"/>
                    <a:gd name="connsiteY0" fmla="*/ 3446 h 10000"/>
                    <a:gd name="connsiteX1" fmla="*/ 10000 w 10000"/>
                    <a:gd name="connsiteY1" fmla="*/ 0 h 10000"/>
                    <a:gd name="connsiteX2" fmla="*/ 9894 w 10000"/>
                    <a:gd name="connsiteY2" fmla="*/ 4889 h 10000"/>
                    <a:gd name="connsiteX3" fmla="*/ 0 w 10000"/>
                    <a:gd name="connsiteY3" fmla="*/ 10000 h 10000"/>
                    <a:gd name="connsiteX4" fmla="*/ 0 w 10000"/>
                    <a:gd name="connsiteY4" fmla="*/ 344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446"/>
                      </a:moveTo>
                      <a:lnTo>
                        <a:pt x="10000" y="0"/>
                      </a:lnTo>
                      <a:cubicBezTo>
                        <a:pt x="9964" y="1630"/>
                        <a:pt x="9930" y="3259"/>
                        <a:pt x="9894" y="4889"/>
                      </a:cubicBezTo>
                      <a:lnTo>
                        <a:pt x="0" y="10000"/>
                      </a:lnTo>
                      <a:lnTo>
                        <a:pt x="0" y="3446"/>
                      </a:lnTo>
                      <a:close/>
                    </a:path>
                  </a:pathLst>
                </a:custGeom>
                <a:gradFill>
                  <a:gsLst>
                    <a:gs pos="99000">
                      <a:srgbClr val="B199C3"/>
                    </a:gs>
                    <a:gs pos="0">
                      <a:srgbClr val="A282BA"/>
                    </a:gs>
                    <a:gs pos="35000">
                      <a:srgbClr val="7030A0">
                        <a:lumMod val="96000"/>
                      </a:srgbClr>
                    </a:gs>
                    <a:gs pos="100000">
                      <a:srgbClr val="804EA6"/>
                    </a:gs>
                    <a:gs pos="99000">
                      <a:srgbClr val="AE94C1"/>
                    </a:gs>
                  </a:gsLst>
                  <a:lin ang="1080000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1" name="月 60"/>
              <p:cNvSpPr/>
              <p:nvPr/>
            </p:nvSpPr>
            <p:spPr>
              <a:xfrm rot="16200000">
                <a:off x="7238109" y="1358657"/>
                <a:ext cx="185575" cy="800457"/>
              </a:xfrm>
              <a:prstGeom prst="moon">
                <a:avLst>
                  <a:gd name="adj" fmla="val 38740"/>
                </a:avLst>
              </a:prstGeom>
              <a:gradFill>
                <a:gsLst>
                  <a:gs pos="0">
                    <a:srgbClr val="E0E2E5">
                      <a:alpha val="0"/>
                    </a:srgbClr>
                  </a:gs>
                  <a:gs pos="80000">
                    <a:srgbClr val="BEBF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月 61"/>
              <p:cNvSpPr/>
              <p:nvPr/>
            </p:nvSpPr>
            <p:spPr>
              <a:xfrm rot="16200000">
                <a:off x="7283283" y="1315344"/>
                <a:ext cx="107294" cy="330771"/>
              </a:xfrm>
              <a:prstGeom prst="moon">
                <a:avLst>
                  <a:gd name="adj" fmla="val 72102"/>
                </a:avLst>
              </a:prstGeom>
              <a:gradFill>
                <a:gsLst>
                  <a:gs pos="0">
                    <a:srgbClr val="E0E2E5">
                      <a:alpha val="0"/>
                    </a:srgbClr>
                  </a:gs>
                  <a:gs pos="80000">
                    <a:srgbClr val="BEBF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月 62"/>
              <p:cNvSpPr/>
              <p:nvPr/>
            </p:nvSpPr>
            <p:spPr>
              <a:xfrm rot="16200000">
                <a:off x="7310736" y="1053306"/>
                <a:ext cx="52388" cy="473890"/>
              </a:xfrm>
              <a:prstGeom prst="moon">
                <a:avLst>
                  <a:gd name="adj" fmla="val 43828"/>
                </a:avLst>
              </a:prstGeom>
              <a:gradFill>
                <a:gsLst>
                  <a:gs pos="0">
                    <a:srgbClr val="E0E2E5">
                      <a:alpha val="0"/>
                    </a:srgbClr>
                  </a:gs>
                  <a:gs pos="80000">
                    <a:srgbClr val="8D6F1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月 63"/>
              <p:cNvSpPr/>
              <p:nvPr/>
            </p:nvSpPr>
            <p:spPr>
              <a:xfrm rot="257775">
                <a:off x="7514383" y="1717569"/>
                <a:ext cx="185575" cy="1880549"/>
              </a:xfrm>
              <a:prstGeom prst="moon">
                <a:avLst>
                  <a:gd name="adj" fmla="val 38740"/>
                </a:avLst>
              </a:prstGeom>
              <a:gradFill>
                <a:gsLst>
                  <a:gs pos="90000">
                    <a:srgbClr val="C6C7C9"/>
                  </a:gs>
                  <a:gs pos="0">
                    <a:srgbClr val="E0E2E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月 64"/>
              <p:cNvSpPr/>
              <p:nvPr/>
            </p:nvSpPr>
            <p:spPr>
              <a:xfrm rot="21342225" flipH="1">
                <a:off x="6968763" y="1692187"/>
                <a:ext cx="185575" cy="1880549"/>
              </a:xfrm>
              <a:prstGeom prst="moon">
                <a:avLst>
                  <a:gd name="adj" fmla="val 38740"/>
                </a:avLst>
              </a:prstGeom>
              <a:gradFill>
                <a:gsLst>
                  <a:gs pos="75000">
                    <a:srgbClr val="C6C7C9">
                      <a:alpha val="18000"/>
                    </a:srgbClr>
                  </a:gs>
                  <a:gs pos="0">
                    <a:srgbClr val="E0E2E5">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月 65"/>
              <p:cNvSpPr/>
              <p:nvPr/>
            </p:nvSpPr>
            <p:spPr>
              <a:xfrm rot="16200000">
                <a:off x="7303465" y="1058420"/>
                <a:ext cx="65725" cy="463026"/>
              </a:xfrm>
              <a:prstGeom prst="moon">
                <a:avLst>
                  <a:gd name="adj" fmla="val 43828"/>
                </a:avLst>
              </a:prstGeom>
              <a:gradFill>
                <a:gsLst>
                  <a:gs pos="100000">
                    <a:srgbClr val="E0E2E5">
                      <a:alpha val="0"/>
                    </a:srgbClr>
                  </a:gs>
                  <a:gs pos="8000">
                    <a:srgbClr val="8D6F1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8" name="グループ化 87"/>
            <p:cNvGrpSpPr/>
            <p:nvPr/>
          </p:nvGrpSpPr>
          <p:grpSpPr>
            <a:xfrm>
              <a:off x="5091354" y="3265419"/>
              <a:ext cx="638615" cy="1987673"/>
              <a:chOff x="5066212" y="1325691"/>
              <a:chExt cx="951136" cy="2960387"/>
            </a:xfrm>
          </p:grpSpPr>
          <p:grpSp>
            <p:nvGrpSpPr>
              <p:cNvPr id="89" name="グループ化 88"/>
              <p:cNvGrpSpPr/>
              <p:nvPr/>
            </p:nvGrpSpPr>
            <p:grpSpPr>
              <a:xfrm>
                <a:off x="5066212" y="2311704"/>
                <a:ext cx="951136" cy="1974374"/>
                <a:chOff x="3758914" y="1863545"/>
                <a:chExt cx="1291342" cy="2680575"/>
              </a:xfrm>
            </p:grpSpPr>
            <p:sp>
              <p:nvSpPr>
                <p:cNvPr id="115" name="フリーフォーム 114"/>
                <p:cNvSpPr/>
                <p:nvPr/>
              </p:nvSpPr>
              <p:spPr>
                <a:xfrm>
                  <a:off x="3814299" y="4149726"/>
                  <a:ext cx="1208035" cy="394394"/>
                </a:xfrm>
                <a:custGeom>
                  <a:avLst/>
                  <a:gdLst>
                    <a:gd name="connsiteX0" fmla="*/ 1227744 w 1358620"/>
                    <a:gd name="connsiteY0" fmla="*/ 0 h 394394"/>
                    <a:gd name="connsiteX1" fmla="*/ 1242605 w 1358620"/>
                    <a:gd name="connsiteY1" fmla="*/ 6596 h 394394"/>
                    <a:gd name="connsiteX2" fmla="*/ 1358620 w 1358620"/>
                    <a:gd name="connsiteY2" fmla="*/ 145663 h 394394"/>
                    <a:gd name="connsiteX3" fmla="*/ 679310 w 1358620"/>
                    <a:gd name="connsiteY3" fmla="*/ 394394 h 394394"/>
                    <a:gd name="connsiteX4" fmla="*/ 0 w 1358620"/>
                    <a:gd name="connsiteY4" fmla="*/ 145663 h 394394"/>
                    <a:gd name="connsiteX5" fmla="*/ 53384 w 1358620"/>
                    <a:gd name="connsiteY5" fmla="*/ 48846 h 394394"/>
                    <a:gd name="connsiteX6" fmla="*/ 79489 w 1358620"/>
                    <a:gd name="connsiteY6" fmla="*/ 31236 h 394394"/>
                    <a:gd name="connsiteX7" fmla="*/ 90554 w 1358620"/>
                    <a:gd name="connsiteY7" fmla="*/ 67178 h 394394"/>
                    <a:gd name="connsiteX8" fmla="*/ 657727 w 1358620"/>
                    <a:gd name="connsiteY8" fmla="*/ 218549 h 394394"/>
                    <a:gd name="connsiteX9" fmla="*/ 1236662 w 1358620"/>
                    <a:gd name="connsiteY9" fmla="*/ 28971 h 39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8620" h="394394">
                      <a:moveTo>
                        <a:pt x="1227744" y="0"/>
                      </a:moveTo>
                      <a:lnTo>
                        <a:pt x="1242605" y="6596"/>
                      </a:lnTo>
                      <a:cubicBezTo>
                        <a:pt x="1315851" y="46293"/>
                        <a:pt x="1358620" y="94150"/>
                        <a:pt x="1358620" y="145663"/>
                      </a:cubicBezTo>
                      <a:cubicBezTo>
                        <a:pt x="1358620" y="283033"/>
                        <a:pt x="1054483" y="394394"/>
                        <a:pt x="679310" y="394394"/>
                      </a:cubicBezTo>
                      <a:cubicBezTo>
                        <a:pt x="304137" y="394394"/>
                        <a:pt x="0" y="283033"/>
                        <a:pt x="0" y="145663"/>
                      </a:cubicBezTo>
                      <a:cubicBezTo>
                        <a:pt x="0" y="111321"/>
                        <a:pt x="19009" y="78604"/>
                        <a:pt x="53384" y="48846"/>
                      </a:cubicBezTo>
                      <a:lnTo>
                        <a:pt x="79489" y="31236"/>
                      </a:lnTo>
                      <a:lnTo>
                        <a:pt x="90554" y="67178"/>
                      </a:lnTo>
                      <a:cubicBezTo>
                        <a:pt x="144538" y="153565"/>
                        <a:pt x="377957" y="218549"/>
                        <a:pt x="657727" y="218549"/>
                      </a:cubicBezTo>
                      <a:cubicBezTo>
                        <a:pt x="977464" y="218549"/>
                        <a:pt x="1236662" y="133672"/>
                        <a:pt x="1236662" y="28971"/>
                      </a:cubicBezTo>
                      <a:close/>
                    </a:path>
                  </a:pathLst>
                </a:custGeom>
                <a:solidFill>
                  <a:schemeClr val="tx1">
                    <a:alpha val="12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 name="フリーフォーム 115"/>
                <p:cNvSpPr/>
                <p:nvPr/>
              </p:nvSpPr>
              <p:spPr>
                <a:xfrm>
                  <a:off x="3758914" y="1863545"/>
                  <a:ext cx="1290606" cy="2618175"/>
                </a:xfrm>
                <a:custGeom>
                  <a:avLst/>
                  <a:gdLst>
                    <a:gd name="connsiteX0" fmla="*/ 388907 w 1290606"/>
                    <a:gd name="connsiteY0" fmla="*/ 0 h 2618175"/>
                    <a:gd name="connsiteX1" fmla="*/ 902519 w 1290606"/>
                    <a:gd name="connsiteY1" fmla="*/ 0 h 2618175"/>
                    <a:gd name="connsiteX2" fmla="*/ 902519 w 1290606"/>
                    <a:gd name="connsiteY2" fmla="*/ 887 h 2618175"/>
                    <a:gd name="connsiteX3" fmla="*/ 900181 w 1290606"/>
                    <a:gd name="connsiteY3" fmla="*/ 11372 h 2618175"/>
                    <a:gd name="connsiteX4" fmla="*/ 897180 w 1290606"/>
                    <a:gd name="connsiteY4" fmla="*/ 56310 h 2618175"/>
                    <a:gd name="connsiteX5" fmla="*/ 1006098 w 1290606"/>
                    <a:gd name="connsiteY5" fmla="*/ 82778 h 2618175"/>
                    <a:gd name="connsiteX6" fmla="*/ 1290606 w 1290606"/>
                    <a:gd name="connsiteY6" fmla="*/ 322339 h 2618175"/>
                    <a:gd name="connsiteX7" fmla="*/ 1180399 w 1290606"/>
                    <a:gd name="connsiteY7" fmla="*/ 483867 h 2618175"/>
                    <a:gd name="connsiteX8" fmla="*/ 1142879 w 1290606"/>
                    <a:gd name="connsiteY8" fmla="*/ 504225 h 2618175"/>
                    <a:gd name="connsiteX9" fmla="*/ 1144785 w 1290606"/>
                    <a:gd name="connsiteY9" fmla="*/ 504225 h 2618175"/>
                    <a:gd name="connsiteX10" fmla="*/ 1144785 w 1290606"/>
                    <a:gd name="connsiteY10" fmla="*/ 504963 h 2618175"/>
                    <a:gd name="connsiteX11" fmla="*/ 1140183 w 1290606"/>
                    <a:gd name="connsiteY11" fmla="*/ 513681 h 2618175"/>
                    <a:gd name="connsiteX12" fmla="*/ 1131536 w 1290606"/>
                    <a:gd name="connsiteY12" fmla="*/ 568389 h 2618175"/>
                    <a:gd name="connsiteX13" fmla="*/ 1138582 w 1290606"/>
                    <a:gd name="connsiteY13" fmla="*/ 612965 h 2618175"/>
                    <a:gd name="connsiteX14" fmla="*/ 1157847 w 1290606"/>
                    <a:gd name="connsiteY14" fmla="*/ 623889 h 2618175"/>
                    <a:gd name="connsiteX15" fmla="*/ 1263410 w 1290606"/>
                    <a:gd name="connsiteY15" fmla="*/ 785579 h 2618175"/>
                    <a:gd name="connsiteX16" fmla="*/ 1157847 w 1290606"/>
                    <a:gd name="connsiteY16" fmla="*/ 947269 h 2618175"/>
                    <a:gd name="connsiteX17" fmla="*/ 1100291 w 1290606"/>
                    <a:gd name="connsiteY17" fmla="*/ 979907 h 2618175"/>
                    <a:gd name="connsiteX18" fmla="*/ 1098176 w 1290606"/>
                    <a:gd name="connsiteY18" fmla="*/ 984848 h 2618175"/>
                    <a:gd name="connsiteX19" fmla="*/ 1090357 w 1290606"/>
                    <a:gd name="connsiteY19" fmla="*/ 1045851 h 2618175"/>
                    <a:gd name="connsiteX20" fmla="*/ 1092874 w 1290606"/>
                    <a:gd name="connsiteY20" fmla="*/ 1065488 h 2618175"/>
                    <a:gd name="connsiteX21" fmla="*/ 1128360 w 1290606"/>
                    <a:gd name="connsiteY21" fmla="*/ 1086839 h 2618175"/>
                    <a:gd name="connsiteX22" fmla="*/ 1227850 w 1290606"/>
                    <a:gd name="connsiteY22" fmla="*/ 1248529 h 2618175"/>
                    <a:gd name="connsiteX23" fmla="*/ 1128360 w 1290606"/>
                    <a:gd name="connsiteY23" fmla="*/ 1410219 h 2618175"/>
                    <a:gd name="connsiteX24" fmla="*/ 1088558 w 1290606"/>
                    <a:gd name="connsiteY24" fmla="*/ 1434167 h 2618175"/>
                    <a:gd name="connsiteX25" fmla="*/ 1082597 w 1290606"/>
                    <a:gd name="connsiteY25" fmla="*/ 1480298 h 2618175"/>
                    <a:gd name="connsiteX26" fmla="*/ 1085437 w 1290606"/>
                    <a:gd name="connsiteY26" fmla="*/ 1502275 h 2618175"/>
                    <a:gd name="connsiteX27" fmla="*/ 1109799 w 1290606"/>
                    <a:gd name="connsiteY27" fmla="*/ 1517518 h 2618175"/>
                    <a:gd name="connsiteX28" fmla="*/ 1205466 w 1290606"/>
                    <a:gd name="connsiteY28" fmla="*/ 1679208 h 2618175"/>
                    <a:gd name="connsiteX29" fmla="*/ 1109799 w 1290606"/>
                    <a:gd name="connsiteY29" fmla="*/ 1840898 h 2618175"/>
                    <a:gd name="connsiteX30" fmla="*/ 1076249 w 1290606"/>
                    <a:gd name="connsiteY30" fmla="*/ 1861891 h 2618175"/>
                    <a:gd name="connsiteX31" fmla="*/ 1076785 w 1290606"/>
                    <a:gd name="connsiteY31" fmla="*/ 1864172 h 2618175"/>
                    <a:gd name="connsiteX32" fmla="*/ 1179561 w 1290606"/>
                    <a:gd name="connsiteY32" fmla="*/ 2203075 h 2618175"/>
                    <a:gd name="connsiteX33" fmla="*/ 1204232 w 1290606"/>
                    <a:gd name="connsiteY33" fmla="*/ 2273933 h 2618175"/>
                    <a:gd name="connsiteX34" fmla="*/ 1215780 w 1290606"/>
                    <a:gd name="connsiteY34" fmla="*/ 2326869 h 2618175"/>
                    <a:gd name="connsiteX35" fmla="*/ 1212020 w 1290606"/>
                    <a:gd name="connsiteY35" fmla="*/ 2344107 h 2618175"/>
                    <a:gd name="connsiteX36" fmla="*/ 1214888 w 1290606"/>
                    <a:gd name="connsiteY36" fmla="*/ 2357138 h 2618175"/>
                    <a:gd name="connsiteX37" fmla="*/ 644857 w 1290606"/>
                    <a:gd name="connsiteY37" fmla="*/ 2618175 h 2618175"/>
                    <a:gd name="connsiteX38" fmla="*/ 74826 w 1290606"/>
                    <a:gd name="connsiteY38" fmla="*/ 2357138 h 2618175"/>
                    <a:gd name="connsiteX39" fmla="*/ 80195 w 1290606"/>
                    <a:gd name="connsiteY39" fmla="*/ 2332753 h 2618175"/>
                    <a:gd name="connsiteX40" fmla="*/ 78911 w 1290606"/>
                    <a:gd name="connsiteY40" fmla="*/ 2326869 h 2618175"/>
                    <a:gd name="connsiteX41" fmla="*/ 90459 w 1290606"/>
                    <a:gd name="connsiteY41" fmla="*/ 2273933 h 2618175"/>
                    <a:gd name="connsiteX42" fmla="*/ 116500 w 1290606"/>
                    <a:gd name="connsiteY42" fmla="*/ 2202440 h 2618175"/>
                    <a:gd name="connsiteX43" fmla="*/ 213590 w 1290606"/>
                    <a:gd name="connsiteY43" fmla="*/ 1861411 h 2618175"/>
                    <a:gd name="connsiteX44" fmla="*/ 180807 w 1290606"/>
                    <a:gd name="connsiteY44" fmla="*/ 1840898 h 2618175"/>
                    <a:gd name="connsiteX45" fmla="*/ 85140 w 1290606"/>
                    <a:gd name="connsiteY45" fmla="*/ 1679208 h 2618175"/>
                    <a:gd name="connsiteX46" fmla="*/ 180807 w 1290606"/>
                    <a:gd name="connsiteY46" fmla="*/ 1517518 h 2618175"/>
                    <a:gd name="connsiteX47" fmla="*/ 205546 w 1290606"/>
                    <a:gd name="connsiteY47" fmla="*/ 1502039 h 2618175"/>
                    <a:gd name="connsiteX48" fmla="*/ 208355 w 1290606"/>
                    <a:gd name="connsiteY48" fmla="*/ 1480298 h 2618175"/>
                    <a:gd name="connsiteX49" fmla="*/ 202423 w 1290606"/>
                    <a:gd name="connsiteY49" fmla="*/ 1434393 h 2618175"/>
                    <a:gd name="connsiteX50" fmla="*/ 162246 w 1290606"/>
                    <a:gd name="connsiteY50" fmla="*/ 1410219 h 2618175"/>
                    <a:gd name="connsiteX51" fmla="*/ 62756 w 1290606"/>
                    <a:gd name="connsiteY51" fmla="*/ 1248529 h 2618175"/>
                    <a:gd name="connsiteX52" fmla="*/ 162246 w 1290606"/>
                    <a:gd name="connsiteY52" fmla="*/ 1086839 h 2618175"/>
                    <a:gd name="connsiteX53" fmla="*/ 198114 w 1290606"/>
                    <a:gd name="connsiteY53" fmla="*/ 1065259 h 2618175"/>
                    <a:gd name="connsiteX54" fmla="*/ 200601 w 1290606"/>
                    <a:gd name="connsiteY54" fmla="*/ 1045851 h 2618175"/>
                    <a:gd name="connsiteX55" fmla="*/ 192782 w 1290606"/>
                    <a:gd name="connsiteY55" fmla="*/ 984848 h 2618175"/>
                    <a:gd name="connsiteX56" fmla="*/ 190780 w 1290606"/>
                    <a:gd name="connsiteY56" fmla="*/ 980170 h 2618175"/>
                    <a:gd name="connsiteX57" fmla="*/ 132759 w 1290606"/>
                    <a:gd name="connsiteY57" fmla="*/ 947269 h 2618175"/>
                    <a:gd name="connsiteX58" fmla="*/ 27196 w 1290606"/>
                    <a:gd name="connsiteY58" fmla="*/ 785579 h 2618175"/>
                    <a:gd name="connsiteX59" fmla="*/ 132759 w 1290606"/>
                    <a:gd name="connsiteY59" fmla="*/ 623889 h 2618175"/>
                    <a:gd name="connsiteX60" fmla="*/ 139317 w 1290606"/>
                    <a:gd name="connsiteY60" fmla="*/ 620171 h 2618175"/>
                    <a:gd name="connsiteX61" fmla="*/ 147501 w 1290606"/>
                    <a:gd name="connsiteY61" fmla="*/ 568389 h 2618175"/>
                    <a:gd name="connsiteX62" fmla="*/ 138854 w 1290606"/>
                    <a:gd name="connsiteY62" fmla="*/ 513681 h 2618175"/>
                    <a:gd name="connsiteX63" fmla="*/ 133863 w 1290606"/>
                    <a:gd name="connsiteY63" fmla="*/ 504225 h 2618175"/>
                    <a:gd name="connsiteX64" fmla="*/ 147727 w 1290606"/>
                    <a:gd name="connsiteY64" fmla="*/ 504225 h 2618175"/>
                    <a:gd name="connsiteX65" fmla="*/ 110208 w 1290606"/>
                    <a:gd name="connsiteY65" fmla="*/ 483867 h 2618175"/>
                    <a:gd name="connsiteX66" fmla="*/ 0 w 1290606"/>
                    <a:gd name="connsiteY66" fmla="*/ 322339 h 2618175"/>
                    <a:gd name="connsiteX67" fmla="*/ 394122 w 1290606"/>
                    <a:gd name="connsiteY67" fmla="*/ 56141 h 2618175"/>
                    <a:gd name="connsiteX68" fmla="*/ 394429 w 1290606"/>
                    <a:gd name="connsiteY68" fmla="*/ 56099 h 2618175"/>
                    <a:gd name="connsiteX69" fmla="*/ 391443 w 1290606"/>
                    <a:gd name="connsiteY69" fmla="*/ 11372 h 261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90606" h="2618175">
                      <a:moveTo>
                        <a:pt x="388907" y="0"/>
                      </a:moveTo>
                      <a:lnTo>
                        <a:pt x="902519" y="0"/>
                      </a:lnTo>
                      <a:lnTo>
                        <a:pt x="902519" y="887"/>
                      </a:lnTo>
                      <a:lnTo>
                        <a:pt x="900181" y="11372"/>
                      </a:lnTo>
                      <a:lnTo>
                        <a:pt x="897180" y="56310"/>
                      </a:lnTo>
                      <a:lnTo>
                        <a:pt x="1006098" y="82778"/>
                      </a:lnTo>
                      <a:cubicBezTo>
                        <a:pt x="1177750" y="134695"/>
                        <a:pt x="1290606" y="222617"/>
                        <a:pt x="1290606" y="322339"/>
                      </a:cubicBezTo>
                      <a:cubicBezTo>
                        <a:pt x="1290606" y="382173"/>
                        <a:pt x="1249978" y="437758"/>
                        <a:pt x="1180399" y="483867"/>
                      </a:cubicBezTo>
                      <a:lnTo>
                        <a:pt x="1142879" y="504225"/>
                      </a:lnTo>
                      <a:lnTo>
                        <a:pt x="1144785" y="504225"/>
                      </a:lnTo>
                      <a:lnTo>
                        <a:pt x="1144785" y="504963"/>
                      </a:lnTo>
                      <a:lnTo>
                        <a:pt x="1140183" y="513681"/>
                      </a:lnTo>
                      <a:cubicBezTo>
                        <a:pt x="1134615" y="530496"/>
                        <a:pt x="1131536" y="548984"/>
                        <a:pt x="1131536" y="568389"/>
                      </a:cubicBezTo>
                      <a:lnTo>
                        <a:pt x="1138582" y="612965"/>
                      </a:lnTo>
                      <a:lnTo>
                        <a:pt x="1157847" y="623889"/>
                      </a:lnTo>
                      <a:cubicBezTo>
                        <a:pt x="1224494" y="670045"/>
                        <a:pt x="1263410" y="725686"/>
                        <a:pt x="1263410" y="785579"/>
                      </a:cubicBezTo>
                      <a:cubicBezTo>
                        <a:pt x="1263410" y="845473"/>
                        <a:pt x="1224494" y="901114"/>
                        <a:pt x="1157847" y="947269"/>
                      </a:cubicBezTo>
                      <a:lnTo>
                        <a:pt x="1100291" y="979907"/>
                      </a:lnTo>
                      <a:lnTo>
                        <a:pt x="1098176" y="984848"/>
                      </a:lnTo>
                      <a:cubicBezTo>
                        <a:pt x="1093142" y="1003598"/>
                        <a:pt x="1090357" y="1024213"/>
                        <a:pt x="1090357" y="1045851"/>
                      </a:cubicBezTo>
                      <a:lnTo>
                        <a:pt x="1092874" y="1065488"/>
                      </a:lnTo>
                      <a:lnTo>
                        <a:pt x="1128360" y="1086839"/>
                      </a:lnTo>
                      <a:cubicBezTo>
                        <a:pt x="1191173" y="1132995"/>
                        <a:pt x="1227850" y="1188636"/>
                        <a:pt x="1227850" y="1248529"/>
                      </a:cubicBezTo>
                      <a:cubicBezTo>
                        <a:pt x="1227850" y="1308422"/>
                        <a:pt x="1191173" y="1364063"/>
                        <a:pt x="1128360" y="1410219"/>
                      </a:cubicBezTo>
                      <a:lnTo>
                        <a:pt x="1088558" y="1434167"/>
                      </a:lnTo>
                      <a:lnTo>
                        <a:pt x="1082597" y="1480298"/>
                      </a:lnTo>
                      <a:lnTo>
                        <a:pt x="1085437" y="1502275"/>
                      </a:lnTo>
                      <a:lnTo>
                        <a:pt x="1109799" y="1517518"/>
                      </a:lnTo>
                      <a:cubicBezTo>
                        <a:pt x="1170198" y="1563674"/>
                        <a:pt x="1205466" y="1619315"/>
                        <a:pt x="1205466" y="1679208"/>
                      </a:cubicBezTo>
                      <a:cubicBezTo>
                        <a:pt x="1205466" y="1739102"/>
                        <a:pt x="1170198" y="1794743"/>
                        <a:pt x="1109799" y="1840898"/>
                      </a:cubicBezTo>
                      <a:lnTo>
                        <a:pt x="1076249" y="1861891"/>
                      </a:lnTo>
                      <a:lnTo>
                        <a:pt x="1076785" y="1864172"/>
                      </a:lnTo>
                      <a:cubicBezTo>
                        <a:pt x="1109083" y="1983258"/>
                        <a:pt x="1160636" y="2139096"/>
                        <a:pt x="1179561" y="2203075"/>
                      </a:cubicBezTo>
                      <a:lnTo>
                        <a:pt x="1204232" y="2273933"/>
                      </a:lnTo>
                      <a:cubicBezTo>
                        <a:pt x="1211804" y="2291032"/>
                        <a:pt x="1215780" y="2308736"/>
                        <a:pt x="1215780" y="2326869"/>
                      </a:cubicBezTo>
                      <a:lnTo>
                        <a:pt x="1212020" y="2344107"/>
                      </a:lnTo>
                      <a:lnTo>
                        <a:pt x="1214888" y="2357138"/>
                      </a:lnTo>
                      <a:cubicBezTo>
                        <a:pt x="1214888" y="2501305"/>
                        <a:pt x="959677" y="2618175"/>
                        <a:pt x="644857" y="2618175"/>
                      </a:cubicBezTo>
                      <a:cubicBezTo>
                        <a:pt x="330037" y="2618175"/>
                        <a:pt x="74826" y="2501305"/>
                        <a:pt x="74826" y="2357138"/>
                      </a:cubicBezTo>
                      <a:lnTo>
                        <a:pt x="80195" y="2332753"/>
                      </a:lnTo>
                      <a:lnTo>
                        <a:pt x="78911" y="2326869"/>
                      </a:lnTo>
                      <a:cubicBezTo>
                        <a:pt x="78911" y="2308736"/>
                        <a:pt x="82887" y="2291032"/>
                        <a:pt x="90459" y="2273933"/>
                      </a:cubicBezTo>
                      <a:lnTo>
                        <a:pt x="116500" y="2202440"/>
                      </a:lnTo>
                      <a:lnTo>
                        <a:pt x="213590" y="1861411"/>
                      </a:lnTo>
                      <a:lnTo>
                        <a:pt x="180807" y="1840898"/>
                      </a:lnTo>
                      <a:cubicBezTo>
                        <a:pt x="120408" y="1794743"/>
                        <a:pt x="85140" y="1739102"/>
                        <a:pt x="85140" y="1679208"/>
                      </a:cubicBezTo>
                      <a:cubicBezTo>
                        <a:pt x="85140" y="1619315"/>
                        <a:pt x="120408" y="1563674"/>
                        <a:pt x="180807" y="1517518"/>
                      </a:cubicBezTo>
                      <a:lnTo>
                        <a:pt x="205546" y="1502039"/>
                      </a:lnTo>
                      <a:lnTo>
                        <a:pt x="208355" y="1480298"/>
                      </a:lnTo>
                      <a:lnTo>
                        <a:pt x="202423" y="1434393"/>
                      </a:lnTo>
                      <a:lnTo>
                        <a:pt x="162246" y="1410219"/>
                      </a:lnTo>
                      <a:cubicBezTo>
                        <a:pt x="99433" y="1364063"/>
                        <a:pt x="62756" y="1308422"/>
                        <a:pt x="62756" y="1248529"/>
                      </a:cubicBezTo>
                      <a:cubicBezTo>
                        <a:pt x="62756" y="1188636"/>
                        <a:pt x="99433" y="1132995"/>
                        <a:pt x="162246" y="1086839"/>
                      </a:cubicBezTo>
                      <a:lnTo>
                        <a:pt x="198114" y="1065259"/>
                      </a:lnTo>
                      <a:lnTo>
                        <a:pt x="200601" y="1045851"/>
                      </a:lnTo>
                      <a:cubicBezTo>
                        <a:pt x="200601" y="1024213"/>
                        <a:pt x="197817" y="1003598"/>
                        <a:pt x="192782" y="984848"/>
                      </a:cubicBezTo>
                      <a:lnTo>
                        <a:pt x="190780" y="980170"/>
                      </a:lnTo>
                      <a:lnTo>
                        <a:pt x="132759" y="947269"/>
                      </a:lnTo>
                      <a:cubicBezTo>
                        <a:pt x="66112" y="901114"/>
                        <a:pt x="27196" y="845473"/>
                        <a:pt x="27196" y="785579"/>
                      </a:cubicBezTo>
                      <a:cubicBezTo>
                        <a:pt x="27196" y="725686"/>
                        <a:pt x="66112" y="670045"/>
                        <a:pt x="132759" y="623889"/>
                      </a:cubicBezTo>
                      <a:lnTo>
                        <a:pt x="139317" y="620171"/>
                      </a:lnTo>
                      <a:lnTo>
                        <a:pt x="147501" y="568389"/>
                      </a:lnTo>
                      <a:cubicBezTo>
                        <a:pt x="147501" y="548984"/>
                        <a:pt x="144423" y="530496"/>
                        <a:pt x="138854" y="513681"/>
                      </a:cubicBezTo>
                      <a:lnTo>
                        <a:pt x="133863" y="504225"/>
                      </a:lnTo>
                      <a:lnTo>
                        <a:pt x="147727" y="504225"/>
                      </a:lnTo>
                      <a:lnTo>
                        <a:pt x="110208" y="483867"/>
                      </a:lnTo>
                      <a:cubicBezTo>
                        <a:pt x="40628" y="437758"/>
                        <a:pt x="0" y="382173"/>
                        <a:pt x="0" y="322339"/>
                      </a:cubicBezTo>
                      <a:cubicBezTo>
                        <a:pt x="0" y="202672"/>
                        <a:pt x="162513" y="99999"/>
                        <a:pt x="394122" y="56141"/>
                      </a:cubicBezTo>
                      <a:lnTo>
                        <a:pt x="394429" y="56099"/>
                      </a:lnTo>
                      <a:lnTo>
                        <a:pt x="391443" y="11372"/>
                      </a:lnTo>
                      <a:close/>
                    </a:path>
                  </a:pathLst>
                </a:custGeom>
                <a:solidFill>
                  <a:srgbClr val="FBA7D1">
                    <a:alpha val="52000"/>
                  </a:srgbClr>
                </a:solid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月 116"/>
                <p:cNvSpPr/>
                <p:nvPr/>
              </p:nvSpPr>
              <p:spPr>
                <a:xfrm rot="16200000">
                  <a:off x="4313509" y="3435266"/>
                  <a:ext cx="235038" cy="849926"/>
                </a:xfrm>
                <a:prstGeom prst="moon">
                  <a:avLst>
                    <a:gd name="adj" fmla="val 70552"/>
                  </a:avLst>
                </a:prstGeom>
                <a:solidFill>
                  <a:srgbClr val="B8086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月 117"/>
                <p:cNvSpPr/>
                <p:nvPr/>
              </p:nvSpPr>
              <p:spPr>
                <a:xfrm rot="16200000">
                  <a:off x="4309135" y="2282027"/>
                  <a:ext cx="190165" cy="1121448"/>
                </a:xfrm>
                <a:prstGeom prst="moon">
                  <a:avLst/>
                </a:prstGeom>
                <a:solidFill>
                  <a:srgbClr val="B8086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月 118"/>
                <p:cNvSpPr/>
                <p:nvPr/>
              </p:nvSpPr>
              <p:spPr>
                <a:xfrm rot="16200000">
                  <a:off x="4320511" y="2496757"/>
                  <a:ext cx="163818" cy="893498"/>
                </a:xfrm>
                <a:prstGeom prst="moon">
                  <a:avLst>
                    <a:gd name="adj" fmla="val 59190"/>
                  </a:avLst>
                </a:prstGeom>
                <a:solidFill>
                  <a:srgbClr val="B8086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月 119"/>
                <p:cNvSpPr/>
                <p:nvPr/>
              </p:nvSpPr>
              <p:spPr>
                <a:xfrm rot="16200000">
                  <a:off x="4261395" y="3720545"/>
                  <a:ext cx="280800" cy="1199017"/>
                </a:xfrm>
                <a:prstGeom prst="moon">
                  <a:avLst>
                    <a:gd name="adj" fmla="val 12135"/>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月 120"/>
                <p:cNvSpPr/>
                <p:nvPr/>
              </p:nvSpPr>
              <p:spPr>
                <a:xfrm rot="16200000">
                  <a:off x="4372808" y="2698399"/>
                  <a:ext cx="163879" cy="1041169"/>
                </a:xfrm>
                <a:prstGeom prst="moon">
                  <a:avLst>
                    <a:gd name="adj" fmla="val 60427"/>
                  </a:avLst>
                </a:prstGeom>
                <a:gradFill>
                  <a:gsLst>
                    <a:gs pos="0">
                      <a:schemeClr val="accent1">
                        <a:lumMod val="5000"/>
                        <a:lumOff val="95000"/>
                      </a:schemeClr>
                    </a:gs>
                    <a:gs pos="39000">
                      <a:srgbClr val="FDD1E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月 121"/>
                <p:cNvSpPr/>
                <p:nvPr/>
              </p:nvSpPr>
              <p:spPr>
                <a:xfrm rot="16200000">
                  <a:off x="4360962" y="2959873"/>
                  <a:ext cx="95936" cy="849927"/>
                </a:xfrm>
                <a:prstGeom prst="moon">
                  <a:avLst>
                    <a:gd name="adj" fmla="val 74705"/>
                  </a:avLst>
                </a:prstGeom>
                <a:solidFill>
                  <a:srgbClr val="B8086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月 122"/>
                <p:cNvSpPr/>
                <p:nvPr/>
              </p:nvSpPr>
              <p:spPr>
                <a:xfrm rot="16200000">
                  <a:off x="4443065" y="2706290"/>
                  <a:ext cx="129499" cy="986979"/>
                </a:xfrm>
                <a:prstGeom prst="moon">
                  <a:avLst>
                    <a:gd name="adj" fmla="val 52162"/>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3766781" y="1987471"/>
                  <a:ext cx="314843" cy="2419350"/>
                </a:xfrm>
                <a:custGeom>
                  <a:avLst/>
                  <a:gdLst>
                    <a:gd name="connsiteX0" fmla="*/ 198120 w 327660"/>
                    <a:gd name="connsiteY0" fmla="*/ 0 h 2362200"/>
                    <a:gd name="connsiteX1" fmla="*/ 0 w 327660"/>
                    <a:gd name="connsiteY1" fmla="*/ 167640 h 2362200"/>
                    <a:gd name="connsiteX2" fmla="*/ 129540 w 327660"/>
                    <a:gd name="connsiteY2" fmla="*/ 396240 h 2362200"/>
                    <a:gd name="connsiteX3" fmla="*/ 152400 w 327660"/>
                    <a:gd name="connsiteY3" fmla="*/ 510540 h 2362200"/>
                    <a:gd name="connsiteX4" fmla="*/ 22860 w 327660"/>
                    <a:gd name="connsiteY4" fmla="*/ 662940 h 2362200"/>
                    <a:gd name="connsiteX5" fmla="*/ 152400 w 327660"/>
                    <a:gd name="connsiteY5" fmla="*/ 807720 h 2362200"/>
                    <a:gd name="connsiteX6" fmla="*/ 205740 w 327660"/>
                    <a:gd name="connsiteY6" fmla="*/ 937260 h 2362200"/>
                    <a:gd name="connsiteX7" fmla="*/ 83820 w 327660"/>
                    <a:gd name="connsiteY7" fmla="*/ 1097280 h 2362200"/>
                    <a:gd name="connsiteX8" fmla="*/ 129540 w 327660"/>
                    <a:gd name="connsiteY8" fmla="*/ 1219200 h 2362200"/>
                    <a:gd name="connsiteX9" fmla="*/ 220980 w 327660"/>
                    <a:gd name="connsiteY9" fmla="*/ 1356360 h 2362200"/>
                    <a:gd name="connsiteX10" fmla="*/ 129540 w 327660"/>
                    <a:gd name="connsiteY10" fmla="*/ 1493520 h 2362200"/>
                    <a:gd name="connsiteX11" fmla="*/ 129540 w 327660"/>
                    <a:gd name="connsiteY11" fmla="*/ 1600200 h 2362200"/>
                    <a:gd name="connsiteX12" fmla="*/ 205740 w 327660"/>
                    <a:gd name="connsiteY12" fmla="*/ 1729740 h 2362200"/>
                    <a:gd name="connsiteX13" fmla="*/ 205740 w 327660"/>
                    <a:gd name="connsiteY13" fmla="*/ 1821180 h 2362200"/>
                    <a:gd name="connsiteX14" fmla="*/ 83820 w 327660"/>
                    <a:gd name="connsiteY14" fmla="*/ 2202180 h 2362200"/>
                    <a:gd name="connsiteX15" fmla="*/ 121920 w 327660"/>
                    <a:gd name="connsiteY15" fmla="*/ 2346960 h 2362200"/>
                    <a:gd name="connsiteX16" fmla="*/ 213360 w 327660"/>
                    <a:gd name="connsiteY16" fmla="*/ 2362200 h 2362200"/>
                    <a:gd name="connsiteX17" fmla="*/ 190500 w 327660"/>
                    <a:gd name="connsiteY17" fmla="*/ 2232660 h 2362200"/>
                    <a:gd name="connsiteX18" fmla="*/ 281940 w 327660"/>
                    <a:gd name="connsiteY18" fmla="*/ 1874520 h 2362200"/>
                    <a:gd name="connsiteX19" fmla="*/ 327660 w 327660"/>
                    <a:gd name="connsiteY19" fmla="*/ 1760220 h 2362200"/>
                    <a:gd name="connsiteX20" fmla="*/ 205740 w 327660"/>
                    <a:gd name="connsiteY20" fmla="*/ 1546860 h 2362200"/>
                    <a:gd name="connsiteX21" fmla="*/ 198120 w 327660"/>
                    <a:gd name="connsiteY21" fmla="*/ 1447800 h 2362200"/>
                    <a:gd name="connsiteX22" fmla="*/ 281940 w 327660"/>
                    <a:gd name="connsiteY22" fmla="*/ 1386840 h 2362200"/>
                    <a:gd name="connsiteX23" fmla="*/ 289560 w 327660"/>
                    <a:gd name="connsiteY23" fmla="*/ 1318260 h 2362200"/>
                    <a:gd name="connsiteX24" fmla="*/ 213360 w 327660"/>
                    <a:gd name="connsiteY24" fmla="*/ 1196340 h 2362200"/>
                    <a:gd name="connsiteX25" fmla="*/ 182880 w 327660"/>
                    <a:gd name="connsiteY25" fmla="*/ 1082040 h 2362200"/>
                    <a:gd name="connsiteX26" fmla="*/ 251460 w 327660"/>
                    <a:gd name="connsiteY26" fmla="*/ 982980 h 2362200"/>
                    <a:gd name="connsiteX27" fmla="*/ 304800 w 327660"/>
                    <a:gd name="connsiteY27" fmla="*/ 922020 h 2362200"/>
                    <a:gd name="connsiteX28" fmla="*/ 281940 w 327660"/>
                    <a:gd name="connsiteY28" fmla="*/ 845820 h 2362200"/>
                    <a:gd name="connsiteX29" fmla="*/ 182880 w 327660"/>
                    <a:gd name="connsiteY29" fmla="*/ 685800 h 2362200"/>
                    <a:gd name="connsiteX30" fmla="*/ 182880 w 327660"/>
                    <a:gd name="connsiteY30" fmla="*/ 571500 h 2362200"/>
                    <a:gd name="connsiteX31" fmla="*/ 220980 w 327660"/>
                    <a:gd name="connsiteY31" fmla="*/ 510540 h 2362200"/>
                    <a:gd name="connsiteX32" fmla="*/ 251460 w 327660"/>
                    <a:gd name="connsiteY32" fmla="*/ 457200 h 2362200"/>
                    <a:gd name="connsiteX33" fmla="*/ 160020 w 327660"/>
                    <a:gd name="connsiteY33" fmla="*/ 281940 h 2362200"/>
                    <a:gd name="connsiteX34" fmla="*/ 152400 w 327660"/>
                    <a:gd name="connsiteY34" fmla="*/ 167640 h 2362200"/>
                    <a:gd name="connsiteX35" fmla="*/ 175260 w 327660"/>
                    <a:gd name="connsiteY35" fmla="*/ 99060 h 2362200"/>
                    <a:gd name="connsiteX36" fmla="*/ 198120 w 327660"/>
                    <a:gd name="connsiteY36" fmla="*/ 0 h 2362200"/>
                    <a:gd name="connsiteX0" fmla="*/ 198120 w 327660"/>
                    <a:gd name="connsiteY0" fmla="*/ 0 h 2362200"/>
                    <a:gd name="connsiteX1" fmla="*/ 70485 w 327660"/>
                    <a:gd name="connsiteY1" fmla="*/ 102870 h 2362200"/>
                    <a:gd name="connsiteX2" fmla="*/ 0 w 327660"/>
                    <a:gd name="connsiteY2" fmla="*/ 167640 h 2362200"/>
                    <a:gd name="connsiteX3" fmla="*/ 129540 w 327660"/>
                    <a:gd name="connsiteY3" fmla="*/ 396240 h 2362200"/>
                    <a:gd name="connsiteX4" fmla="*/ 152400 w 327660"/>
                    <a:gd name="connsiteY4" fmla="*/ 510540 h 2362200"/>
                    <a:gd name="connsiteX5" fmla="*/ 22860 w 327660"/>
                    <a:gd name="connsiteY5" fmla="*/ 662940 h 2362200"/>
                    <a:gd name="connsiteX6" fmla="*/ 152400 w 327660"/>
                    <a:gd name="connsiteY6" fmla="*/ 807720 h 2362200"/>
                    <a:gd name="connsiteX7" fmla="*/ 205740 w 327660"/>
                    <a:gd name="connsiteY7" fmla="*/ 937260 h 2362200"/>
                    <a:gd name="connsiteX8" fmla="*/ 83820 w 327660"/>
                    <a:gd name="connsiteY8" fmla="*/ 1097280 h 2362200"/>
                    <a:gd name="connsiteX9" fmla="*/ 129540 w 327660"/>
                    <a:gd name="connsiteY9" fmla="*/ 1219200 h 2362200"/>
                    <a:gd name="connsiteX10" fmla="*/ 220980 w 327660"/>
                    <a:gd name="connsiteY10" fmla="*/ 1356360 h 2362200"/>
                    <a:gd name="connsiteX11" fmla="*/ 129540 w 327660"/>
                    <a:gd name="connsiteY11" fmla="*/ 1493520 h 2362200"/>
                    <a:gd name="connsiteX12" fmla="*/ 129540 w 327660"/>
                    <a:gd name="connsiteY12" fmla="*/ 1600200 h 2362200"/>
                    <a:gd name="connsiteX13" fmla="*/ 205740 w 327660"/>
                    <a:gd name="connsiteY13" fmla="*/ 1729740 h 2362200"/>
                    <a:gd name="connsiteX14" fmla="*/ 205740 w 327660"/>
                    <a:gd name="connsiteY14" fmla="*/ 1821180 h 2362200"/>
                    <a:gd name="connsiteX15" fmla="*/ 83820 w 327660"/>
                    <a:gd name="connsiteY15" fmla="*/ 2202180 h 2362200"/>
                    <a:gd name="connsiteX16" fmla="*/ 121920 w 327660"/>
                    <a:gd name="connsiteY16" fmla="*/ 2346960 h 2362200"/>
                    <a:gd name="connsiteX17" fmla="*/ 213360 w 327660"/>
                    <a:gd name="connsiteY17" fmla="*/ 2362200 h 2362200"/>
                    <a:gd name="connsiteX18" fmla="*/ 190500 w 327660"/>
                    <a:gd name="connsiteY18" fmla="*/ 2232660 h 2362200"/>
                    <a:gd name="connsiteX19" fmla="*/ 281940 w 327660"/>
                    <a:gd name="connsiteY19" fmla="*/ 1874520 h 2362200"/>
                    <a:gd name="connsiteX20" fmla="*/ 327660 w 327660"/>
                    <a:gd name="connsiteY20" fmla="*/ 1760220 h 2362200"/>
                    <a:gd name="connsiteX21" fmla="*/ 205740 w 327660"/>
                    <a:gd name="connsiteY21" fmla="*/ 1546860 h 2362200"/>
                    <a:gd name="connsiteX22" fmla="*/ 198120 w 327660"/>
                    <a:gd name="connsiteY22" fmla="*/ 1447800 h 2362200"/>
                    <a:gd name="connsiteX23" fmla="*/ 281940 w 327660"/>
                    <a:gd name="connsiteY23" fmla="*/ 1386840 h 2362200"/>
                    <a:gd name="connsiteX24" fmla="*/ 289560 w 327660"/>
                    <a:gd name="connsiteY24" fmla="*/ 1318260 h 2362200"/>
                    <a:gd name="connsiteX25" fmla="*/ 213360 w 327660"/>
                    <a:gd name="connsiteY25" fmla="*/ 1196340 h 2362200"/>
                    <a:gd name="connsiteX26" fmla="*/ 182880 w 327660"/>
                    <a:gd name="connsiteY26" fmla="*/ 1082040 h 2362200"/>
                    <a:gd name="connsiteX27" fmla="*/ 251460 w 327660"/>
                    <a:gd name="connsiteY27" fmla="*/ 982980 h 2362200"/>
                    <a:gd name="connsiteX28" fmla="*/ 304800 w 327660"/>
                    <a:gd name="connsiteY28" fmla="*/ 922020 h 2362200"/>
                    <a:gd name="connsiteX29" fmla="*/ 281940 w 327660"/>
                    <a:gd name="connsiteY29" fmla="*/ 845820 h 2362200"/>
                    <a:gd name="connsiteX30" fmla="*/ 182880 w 327660"/>
                    <a:gd name="connsiteY30" fmla="*/ 685800 h 2362200"/>
                    <a:gd name="connsiteX31" fmla="*/ 182880 w 327660"/>
                    <a:gd name="connsiteY31" fmla="*/ 571500 h 2362200"/>
                    <a:gd name="connsiteX32" fmla="*/ 220980 w 327660"/>
                    <a:gd name="connsiteY32" fmla="*/ 510540 h 2362200"/>
                    <a:gd name="connsiteX33" fmla="*/ 251460 w 327660"/>
                    <a:gd name="connsiteY33" fmla="*/ 457200 h 2362200"/>
                    <a:gd name="connsiteX34" fmla="*/ 160020 w 327660"/>
                    <a:gd name="connsiteY34" fmla="*/ 281940 h 2362200"/>
                    <a:gd name="connsiteX35" fmla="*/ 152400 w 327660"/>
                    <a:gd name="connsiteY35" fmla="*/ 167640 h 2362200"/>
                    <a:gd name="connsiteX36" fmla="*/ 175260 w 327660"/>
                    <a:gd name="connsiteY36" fmla="*/ 99060 h 2362200"/>
                    <a:gd name="connsiteX37" fmla="*/ 198120 w 327660"/>
                    <a:gd name="connsiteY37" fmla="*/ 0 h 2362200"/>
                    <a:gd name="connsiteX0" fmla="*/ 198120 w 327660"/>
                    <a:gd name="connsiteY0" fmla="*/ 0 h 2362200"/>
                    <a:gd name="connsiteX1" fmla="*/ 57150 w 327660"/>
                    <a:gd name="connsiteY1" fmla="*/ 78105 h 2362200"/>
                    <a:gd name="connsiteX2" fmla="*/ 0 w 327660"/>
                    <a:gd name="connsiteY2" fmla="*/ 167640 h 2362200"/>
                    <a:gd name="connsiteX3" fmla="*/ 129540 w 327660"/>
                    <a:gd name="connsiteY3" fmla="*/ 396240 h 2362200"/>
                    <a:gd name="connsiteX4" fmla="*/ 152400 w 327660"/>
                    <a:gd name="connsiteY4" fmla="*/ 510540 h 2362200"/>
                    <a:gd name="connsiteX5" fmla="*/ 22860 w 327660"/>
                    <a:gd name="connsiteY5" fmla="*/ 662940 h 2362200"/>
                    <a:gd name="connsiteX6" fmla="*/ 152400 w 327660"/>
                    <a:gd name="connsiteY6" fmla="*/ 807720 h 2362200"/>
                    <a:gd name="connsiteX7" fmla="*/ 205740 w 327660"/>
                    <a:gd name="connsiteY7" fmla="*/ 937260 h 2362200"/>
                    <a:gd name="connsiteX8" fmla="*/ 83820 w 327660"/>
                    <a:gd name="connsiteY8" fmla="*/ 1097280 h 2362200"/>
                    <a:gd name="connsiteX9" fmla="*/ 129540 w 327660"/>
                    <a:gd name="connsiteY9" fmla="*/ 1219200 h 2362200"/>
                    <a:gd name="connsiteX10" fmla="*/ 220980 w 327660"/>
                    <a:gd name="connsiteY10" fmla="*/ 1356360 h 2362200"/>
                    <a:gd name="connsiteX11" fmla="*/ 129540 w 327660"/>
                    <a:gd name="connsiteY11" fmla="*/ 1493520 h 2362200"/>
                    <a:gd name="connsiteX12" fmla="*/ 129540 w 327660"/>
                    <a:gd name="connsiteY12" fmla="*/ 1600200 h 2362200"/>
                    <a:gd name="connsiteX13" fmla="*/ 205740 w 327660"/>
                    <a:gd name="connsiteY13" fmla="*/ 1729740 h 2362200"/>
                    <a:gd name="connsiteX14" fmla="*/ 205740 w 327660"/>
                    <a:gd name="connsiteY14" fmla="*/ 1821180 h 2362200"/>
                    <a:gd name="connsiteX15" fmla="*/ 83820 w 327660"/>
                    <a:gd name="connsiteY15" fmla="*/ 2202180 h 2362200"/>
                    <a:gd name="connsiteX16" fmla="*/ 121920 w 327660"/>
                    <a:gd name="connsiteY16" fmla="*/ 2346960 h 2362200"/>
                    <a:gd name="connsiteX17" fmla="*/ 213360 w 327660"/>
                    <a:gd name="connsiteY17" fmla="*/ 2362200 h 2362200"/>
                    <a:gd name="connsiteX18" fmla="*/ 190500 w 327660"/>
                    <a:gd name="connsiteY18" fmla="*/ 2232660 h 2362200"/>
                    <a:gd name="connsiteX19" fmla="*/ 281940 w 327660"/>
                    <a:gd name="connsiteY19" fmla="*/ 1874520 h 2362200"/>
                    <a:gd name="connsiteX20" fmla="*/ 327660 w 327660"/>
                    <a:gd name="connsiteY20" fmla="*/ 1760220 h 2362200"/>
                    <a:gd name="connsiteX21" fmla="*/ 205740 w 327660"/>
                    <a:gd name="connsiteY21" fmla="*/ 1546860 h 2362200"/>
                    <a:gd name="connsiteX22" fmla="*/ 198120 w 327660"/>
                    <a:gd name="connsiteY22" fmla="*/ 1447800 h 2362200"/>
                    <a:gd name="connsiteX23" fmla="*/ 281940 w 327660"/>
                    <a:gd name="connsiteY23" fmla="*/ 1386840 h 2362200"/>
                    <a:gd name="connsiteX24" fmla="*/ 289560 w 327660"/>
                    <a:gd name="connsiteY24" fmla="*/ 1318260 h 2362200"/>
                    <a:gd name="connsiteX25" fmla="*/ 213360 w 327660"/>
                    <a:gd name="connsiteY25" fmla="*/ 1196340 h 2362200"/>
                    <a:gd name="connsiteX26" fmla="*/ 182880 w 327660"/>
                    <a:gd name="connsiteY26" fmla="*/ 1082040 h 2362200"/>
                    <a:gd name="connsiteX27" fmla="*/ 251460 w 327660"/>
                    <a:gd name="connsiteY27" fmla="*/ 982980 h 2362200"/>
                    <a:gd name="connsiteX28" fmla="*/ 304800 w 327660"/>
                    <a:gd name="connsiteY28" fmla="*/ 922020 h 2362200"/>
                    <a:gd name="connsiteX29" fmla="*/ 281940 w 327660"/>
                    <a:gd name="connsiteY29" fmla="*/ 845820 h 2362200"/>
                    <a:gd name="connsiteX30" fmla="*/ 182880 w 327660"/>
                    <a:gd name="connsiteY30" fmla="*/ 685800 h 2362200"/>
                    <a:gd name="connsiteX31" fmla="*/ 182880 w 327660"/>
                    <a:gd name="connsiteY31" fmla="*/ 571500 h 2362200"/>
                    <a:gd name="connsiteX32" fmla="*/ 220980 w 327660"/>
                    <a:gd name="connsiteY32" fmla="*/ 510540 h 2362200"/>
                    <a:gd name="connsiteX33" fmla="*/ 251460 w 327660"/>
                    <a:gd name="connsiteY33" fmla="*/ 457200 h 2362200"/>
                    <a:gd name="connsiteX34" fmla="*/ 160020 w 327660"/>
                    <a:gd name="connsiteY34" fmla="*/ 281940 h 2362200"/>
                    <a:gd name="connsiteX35" fmla="*/ 152400 w 327660"/>
                    <a:gd name="connsiteY35" fmla="*/ 167640 h 2362200"/>
                    <a:gd name="connsiteX36" fmla="*/ 175260 w 327660"/>
                    <a:gd name="connsiteY36" fmla="*/ 99060 h 2362200"/>
                    <a:gd name="connsiteX37" fmla="*/ 198120 w 327660"/>
                    <a:gd name="connsiteY37" fmla="*/ 0 h 2362200"/>
                    <a:gd name="connsiteX0" fmla="*/ 198120 w 327660"/>
                    <a:gd name="connsiteY0" fmla="*/ 0 h 2362200"/>
                    <a:gd name="connsiteX1" fmla="*/ 57150 w 327660"/>
                    <a:gd name="connsiteY1" fmla="*/ 78105 h 2362200"/>
                    <a:gd name="connsiteX2" fmla="*/ 0 w 327660"/>
                    <a:gd name="connsiteY2" fmla="*/ 167640 h 2362200"/>
                    <a:gd name="connsiteX3" fmla="*/ 129540 w 327660"/>
                    <a:gd name="connsiteY3" fmla="*/ 396240 h 2362200"/>
                    <a:gd name="connsiteX4" fmla="*/ 152400 w 327660"/>
                    <a:gd name="connsiteY4" fmla="*/ 510540 h 2362200"/>
                    <a:gd name="connsiteX5" fmla="*/ 22860 w 327660"/>
                    <a:gd name="connsiteY5" fmla="*/ 662940 h 2362200"/>
                    <a:gd name="connsiteX6" fmla="*/ 152400 w 327660"/>
                    <a:gd name="connsiteY6" fmla="*/ 807720 h 2362200"/>
                    <a:gd name="connsiteX7" fmla="*/ 205740 w 327660"/>
                    <a:gd name="connsiteY7" fmla="*/ 937260 h 2362200"/>
                    <a:gd name="connsiteX8" fmla="*/ 83820 w 327660"/>
                    <a:gd name="connsiteY8" fmla="*/ 1097280 h 2362200"/>
                    <a:gd name="connsiteX9" fmla="*/ 129540 w 327660"/>
                    <a:gd name="connsiteY9" fmla="*/ 1219200 h 2362200"/>
                    <a:gd name="connsiteX10" fmla="*/ 220980 w 327660"/>
                    <a:gd name="connsiteY10" fmla="*/ 1356360 h 2362200"/>
                    <a:gd name="connsiteX11" fmla="*/ 129540 w 327660"/>
                    <a:gd name="connsiteY11" fmla="*/ 1493520 h 2362200"/>
                    <a:gd name="connsiteX12" fmla="*/ 129540 w 327660"/>
                    <a:gd name="connsiteY12" fmla="*/ 1600200 h 2362200"/>
                    <a:gd name="connsiteX13" fmla="*/ 205740 w 327660"/>
                    <a:gd name="connsiteY13" fmla="*/ 1729740 h 2362200"/>
                    <a:gd name="connsiteX14" fmla="*/ 205740 w 327660"/>
                    <a:gd name="connsiteY14" fmla="*/ 1821180 h 2362200"/>
                    <a:gd name="connsiteX15" fmla="*/ 83820 w 327660"/>
                    <a:gd name="connsiteY15" fmla="*/ 2202180 h 2362200"/>
                    <a:gd name="connsiteX16" fmla="*/ 121920 w 327660"/>
                    <a:gd name="connsiteY16" fmla="*/ 2346960 h 2362200"/>
                    <a:gd name="connsiteX17" fmla="*/ 213360 w 327660"/>
                    <a:gd name="connsiteY17" fmla="*/ 2362200 h 2362200"/>
                    <a:gd name="connsiteX18" fmla="*/ 190500 w 327660"/>
                    <a:gd name="connsiteY18" fmla="*/ 2232660 h 2362200"/>
                    <a:gd name="connsiteX19" fmla="*/ 281940 w 327660"/>
                    <a:gd name="connsiteY19" fmla="*/ 1874520 h 2362200"/>
                    <a:gd name="connsiteX20" fmla="*/ 327660 w 327660"/>
                    <a:gd name="connsiteY20" fmla="*/ 1760220 h 2362200"/>
                    <a:gd name="connsiteX21" fmla="*/ 205740 w 327660"/>
                    <a:gd name="connsiteY21" fmla="*/ 1546860 h 2362200"/>
                    <a:gd name="connsiteX22" fmla="*/ 198120 w 327660"/>
                    <a:gd name="connsiteY22" fmla="*/ 1447800 h 2362200"/>
                    <a:gd name="connsiteX23" fmla="*/ 281940 w 327660"/>
                    <a:gd name="connsiteY23" fmla="*/ 1386840 h 2362200"/>
                    <a:gd name="connsiteX24" fmla="*/ 289560 w 327660"/>
                    <a:gd name="connsiteY24" fmla="*/ 1318260 h 2362200"/>
                    <a:gd name="connsiteX25" fmla="*/ 213360 w 327660"/>
                    <a:gd name="connsiteY25" fmla="*/ 1196340 h 2362200"/>
                    <a:gd name="connsiteX26" fmla="*/ 182880 w 327660"/>
                    <a:gd name="connsiteY26" fmla="*/ 1082040 h 2362200"/>
                    <a:gd name="connsiteX27" fmla="*/ 251460 w 327660"/>
                    <a:gd name="connsiteY27" fmla="*/ 982980 h 2362200"/>
                    <a:gd name="connsiteX28" fmla="*/ 304800 w 327660"/>
                    <a:gd name="connsiteY28" fmla="*/ 922020 h 2362200"/>
                    <a:gd name="connsiteX29" fmla="*/ 281940 w 327660"/>
                    <a:gd name="connsiteY29" fmla="*/ 845820 h 2362200"/>
                    <a:gd name="connsiteX30" fmla="*/ 182880 w 327660"/>
                    <a:gd name="connsiteY30" fmla="*/ 685800 h 2362200"/>
                    <a:gd name="connsiteX31" fmla="*/ 182880 w 327660"/>
                    <a:gd name="connsiteY31" fmla="*/ 571500 h 2362200"/>
                    <a:gd name="connsiteX32" fmla="*/ 220980 w 327660"/>
                    <a:gd name="connsiteY32" fmla="*/ 510540 h 2362200"/>
                    <a:gd name="connsiteX33" fmla="*/ 251460 w 327660"/>
                    <a:gd name="connsiteY33" fmla="*/ 457200 h 2362200"/>
                    <a:gd name="connsiteX34" fmla="*/ 160020 w 327660"/>
                    <a:gd name="connsiteY34" fmla="*/ 281940 h 2362200"/>
                    <a:gd name="connsiteX35" fmla="*/ 152400 w 327660"/>
                    <a:gd name="connsiteY35" fmla="*/ 167640 h 2362200"/>
                    <a:gd name="connsiteX36" fmla="*/ 175260 w 327660"/>
                    <a:gd name="connsiteY36" fmla="*/ 99060 h 2362200"/>
                    <a:gd name="connsiteX37" fmla="*/ 198120 w 327660"/>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6252 w 328167"/>
                    <a:gd name="connsiteY32" fmla="*/ 52006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1002 w 328167"/>
                    <a:gd name="connsiteY6" fmla="*/ 836295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1002 w 328167"/>
                    <a:gd name="connsiteY6" fmla="*/ 836295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1002 w 328167"/>
                    <a:gd name="connsiteY6" fmla="*/ 836295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56728 w 333893"/>
                    <a:gd name="connsiteY6" fmla="*/ 836295 h 2362200"/>
                    <a:gd name="connsiteX7" fmla="*/ 211973 w 333893"/>
                    <a:gd name="connsiteY7" fmla="*/ 937260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211973 w 333893"/>
                    <a:gd name="connsiteY7" fmla="*/ 937260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211973 w 333893"/>
                    <a:gd name="connsiteY7" fmla="*/ 937260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80528 w 333893"/>
                    <a:gd name="connsiteY15" fmla="*/ 2185035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80528 w 333893"/>
                    <a:gd name="connsiteY15" fmla="*/ 2185035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80528 w 333893"/>
                    <a:gd name="connsiteY15" fmla="*/ 2185035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86965"/>
                    <a:gd name="connsiteX1" fmla="*/ 63383 w 333893"/>
                    <a:gd name="connsiteY1" fmla="*/ 78105 h 2386965"/>
                    <a:gd name="connsiteX2" fmla="*/ 6233 w 333893"/>
                    <a:gd name="connsiteY2" fmla="*/ 167640 h 2386965"/>
                    <a:gd name="connsiteX3" fmla="*/ 135773 w 333893"/>
                    <a:gd name="connsiteY3" fmla="*/ 396240 h 2386965"/>
                    <a:gd name="connsiteX4" fmla="*/ 141488 w 333893"/>
                    <a:gd name="connsiteY4" fmla="*/ 493395 h 2386965"/>
                    <a:gd name="connsiteX5" fmla="*/ 29093 w 333893"/>
                    <a:gd name="connsiteY5" fmla="*/ 662940 h 2386965"/>
                    <a:gd name="connsiteX6" fmla="*/ 183398 w 333893"/>
                    <a:gd name="connsiteY6" fmla="*/ 853440 h 2386965"/>
                    <a:gd name="connsiteX7" fmla="*/ 194828 w 333893"/>
                    <a:gd name="connsiteY7" fmla="*/ 939165 h 2386965"/>
                    <a:gd name="connsiteX8" fmla="*/ 67193 w 333893"/>
                    <a:gd name="connsiteY8" fmla="*/ 1083945 h 2386965"/>
                    <a:gd name="connsiteX9" fmla="*/ 93863 w 333893"/>
                    <a:gd name="connsiteY9" fmla="*/ 1236345 h 2386965"/>
                    <a:gd name="connsiteX10" fmla="*/ 208163 w 333893"/>
                    <a:gd name="connsiteY10" fmla="*/ 1312545 h 2386965"/>
                    <a:gd name="connsiteX11" fmla="*/ 204353 w 333893"/>
                    <a:gd name="connsiteY11" fmla="*/ 1371600 h 2386965"/>
                    <a:gd name="connsiteX12" fmla="*/ 74813 w 333893"/>
                    <a:gd name="connsiteY12" fmla="*/ 1535430 h 2386965"/>
                    <a:gd name="connsiteX13" fmla="*/ 211973 w 333893"/>
                    <a:gd name="connsiteY13" fmla="*/ 1729740 h 2386965"/>
                    <a:gd name="connsiteX14" fmla="*/ 189113 w 333893"/>
                    <a:gd name="connsiteY14" fmla="*/ 1804035 h 2386965"/>
                    <a:gd name="connsiteX15" fmla="*/ 80528 w 333893"/>
                    <a:gd name="connsiteY15" fmla="*/ 2185035 h 2386965"/>
                    <a:gd name="connsiteX16" fmla="*/ 128153 w 333893"/>
                    <a:gd name="connsiteY16" fmla="*/ 2346960 h 2386965"/>
                    <a:gd name="connsiteX17" fmla="*/ 183398 w 333893"/>
                    <a:gd name="connsiteY17" fmla="*/ 2386965 h 2386965"/>
                    <a:gd name="connsiteX18" fmla="*/ 196733 w 333893"/>
                    <a:gd name="connsiteY18" fmla="*/ 2232660 h 2386965"/>
                    <a:gd name="connsiteX19" fmla="*/ 288173 w 333893"/>
                    <a:gd name="connsiteY19" fmla="*/ 1874520 h 2386965"/>
                    <a:gd name="connsiteX20" fmla="*/ 333893 w 333893"/>
                    <a:gd name="connsiteY20" fmla="*/ 1760220 h 2386965"/>
                    <a:gd name="connsiteX21" fmla="*/ 211973 w 333893"/>
                    <a:gd name="connsiteY21" fmla="*/ 1546860 h 2386965"/>
                    <a:gd name="connsiteX22" fmla="*/ 204353 w 333893"/>
                    <a:gd name="connsiteY22" fmla="*/ 1447800 h 2386965"/>
                    <a:gd name="connsiteX23" fmla="*/ 288173 w 333893"/>
                    <a:gd name="connsiteY23" fmla="*/ 1386840 h 2386965"/>
                    <a:gd name="connsiteX24" fmla="*/ 295793 w 333893"/>
                    <a:gd name="connsiteY24" fmla="*/ 1318260 h 2386965"/>
                    <a:gd name="connsiteX25" fmla="*/ 219593 w 333893"/>
                    <a:gd name="connsiteY25" fmla="*/ 1196340 h 2386965"/>
                    <a:gd name="connsiteX26" fmla="*/ 189113 w 333893"/>
                    <a:gd name="connsiteY26" fmla="*/ 1082040 h 2386965"/>
                    <a:gd name="connsiteX27" fmla="*/ 257693 w 333893"/>
                    <a:gd name="connsiteY27" fmla="*/ 982980 h 2386965"/>
                    <a:gd name="connsiteX28" fmla="*/ 311033 w 333893"/>
                    <a:gd name="connsiteY28" fmla="*/ 922020 h 2386965"/>
                    <a:gd name="connsiteX29" fmla="*/ 288173 w 333893"/>
                    <a:gd name="connsiteY29" fmla="*/ 845820 h 2386965"/>
                    <a:gd name="connsiteX30" fmla="*/ 189113 w 333893"/>
                    <a:gd name="connsiteY30" fmla="*/ 685800 h 2386965"/>
                    <a:gd name="connsiteX31" fmla="*/ 189113 w 333893"/>
                    <a:gd name="connsiteY31" fmla="*/ 571500 h 2386965"/>
                    <a:gd name="connsiteX32" fmla="*/ 248168 w 333893"/>
                    <a:gd name="connsiteY32" fmla="*/ 523875 h 2386965"/>
                    <a:gd name="connsiteX33" fmla="*/ 250073 w 333893"/>
                    <a:gd name="connsiteY33" fmla="*/ 421005 h 2386965"/>
                    <a:gd name="connsiteX34" fmla="*/ 166253 w 333893"/>
                    <a:gd name="connsiteY34" fmla="*/ 281940 h 2386965"/>
                    <a:gd name="connsiteX35" fmla="*/ 158633 w 333893"/>
                    <a:gd name="connsiteY35" fmla="*/ 167640 h 2386965"/>
                    <a:gd name="connsiteX36" fmla="*/ 217688 w 333893"/>
                    <a:gd name="connsiteY36" fmla="*/ 19050 h 2386965"/>
                    <a:gd name="connsiteX37" fmla="*/ 204353 w 333893"/>
                    <a:gd name="connsiteY37" fmla="*/ 0 h 2386965"/>
                    <a:gd name="connsiteX0" fmla="*/ 204353 w 333893"/>
                    <a:gd name="connsiteY0" fmla="*/ 0 h 2386965"/>
                    <a:gd name="connsiteX1" fmla="*/ 63383 w 333893"/>
                    <a:gd name="connsiteY1" fmla="*/ 78105 h 2386965"/>
                    <a:gd name="connsiteX2" fmla="*/ 6233 w 333893"/>
                    <a:gd name="connsiteY2" fmla="*/ 167640 h 2386965"/>
                    <a:gd name="connsiteX3" fmla="*/ 135773 w 333893"/>
                    <a:gd name="connsiteY3" fmla="*/ 396240 h 2386965"/>
                    <a:gd name="connsiteX4" fmla="*/ 141488 w 333893"/>
                    <a:gd name="connsiteY4" fmla="*/ 493395 h 2386965"/>
                    <a:gd name="connsiteX5" fmla="*/ 29093 w 333893"/>
                    <a:gd name="connsiteY5" fmla="*/ 662940 h 2386965"/>
                    <a:gd name="connsiteX6" fmla="*/ 183398 w 333893"/>
                    <a:gd name="connsiteY6" fmla="*/ 853440 h 2386965"/>
                    <a:gd name="connsiteX7" fmla="*/ 194828 w 333893"/>
                    <a:gd name="connsiteY7" fmla="*/ 939165 h 2386965"/>
                    <a:gd name="connsiteX8" fmla="*/ 67193 w 333893"/>
                    <a:gd name="connsiteY8" fmla="*/ 1083945 h 2386965"/>
                    <a:gd name="connsiteX9" fmla="*/ 93863 w 333893"/>
                    <a:gd name="connsiteY9" fmla="*/ 1236345 h 2386965"/>
                    <a:gd name="connsiteX10" fmla="*/ 208163 w 333893"/>
                    <a:gd name="connsiteY10" fmla="*/ 1312545 h 2386965"/>
                    <a:gd name="connsiteX11" fmla="*/ 204353 w 333893"/>
                    <a:gd name="connsiteY11" fmla="*/ 1371600 h 2386965"/>
                    <a:gd name="connsiteX12" fmla="*/ 74813 w 333893"/>
                    <a:gd name="connsiteY12" fmla="*/ 1535430 h 2386965"/>
                    <a:gd name="connsiteX13" fmla="*/ 211973 w 333893"/>
                    <a:gd name="connsiteY13" fmla="*/ 1729740 h 2386965"/>
                    <a:gd name="connsiteX14" fmla="*/ 189113 w 333893"/>
                    <a:gd name="connsiteY14" fmla="*/ 1804035 h 2386965"/>
                    <a:gd name="connsiteX15" fmla="*/ 80528 w 333893"/>
                    <a:gd name="connsiteY15" fmla="*/ 2185035 h 2386965"/>
                    <a:gd name="connsiteX16" fmla="*/ 128153 w 333893"/>
                    <a:gd name="connsiteY16" fmla="*/ 2346960 h 2386965"/>
                    <a:gd name="connsiteX17" fmla="*/ 183398 w 333893"/>
                    <a:gd name="connsiteY17" fmla="*/ 2386965 h 2386965"/>
                    <a:gd name="connsiteX18" fmla="*/ 196733 w 333893"/>
                    <a:gd name="connsiteY18" fmla="*/ 2232660 h 2386965"/>
                    <a:gd name="connsiteX19" fmla="*/ 288173 w 333893"/>
                    <a:gd name="connsiteY19" fmla="*/ 1874520 h 2386965"/>
                    <a:gd name="connsiteX20" fmla="*/ 333893 w 333893"/>
                    <a:gd name="connsiteY20" fmla="*/ 1760220 h 2386965"/>
                    <a:gd name="connsiteX21" fmla="*/ 211973 w 333893"/>
                    <a:gd name="connsiteY21" fmla="*/ 1546860 h 2386965"/>
                    <a:gd name="connsiteX22" fmla="*/ 204353 w 333893"/>
                    <a:gd name="connsiteY22" fmla="*/ 1447800 h 2386965"/>
                    <a:gd name="connsiteX23" fmla="*/ 288173 w 333893"/>
                    <a:gd name="connsiteY23" fmla="*/ 1386840 h 2386965"/>
                    <a:gd name="connsiteX24" fmla="*/ 295793 w 333893"/>
                    <a:gd name="connsiteY24" fmla="*/ 1318260 h 2386965"/>
                    <a:gd name="connsiteX25" fmla="*/ 219593 w 333893"/>
                    <a:gd name="connsiteY25" fmla="*/ 1196340 h 2386965"/>
                    <a:gd name="connsiteX26" fmla="*/ 189113 w 333893"/>
                    <a:gd name="connsiteY26" fmla="*/ 1082040 h 2386965"/>
                    <a:gd name="connsiteX27" fmla="*/ 257693 w 333893"/>
                    <a:gd name="connsiteY27" fmla="*/ 982980 h 2386965"/>
                    <a:gd name="connsiteX28" fmla="*/ 311033 w 333893"/>
                    <a:gd name="connsiteY28" fmla="*/ 922020 h 2386965"/>
                    <a:gd name="connsiteX29" fmla="*/ 288173 w 333893"/>
                    <a:gd name="connsiteY29" fmla="*/ 845820 h 2386965"/>
                    <a:gd name="connsiteX30" fmla="*/ 189113 w 333893"/>
                    <a:gd name="connsiteY30" fmla="*/ 685800 h 2386965"/>
                    <a:gd name="connsiteX31" fmla="*/ 189113 w 333893"/>
                    <a:gd name="connsiteY31" fmla="*/ 571500 h 2386965"/>
                    <a:gd name="connsiteX32" fmla="*/ 248168 w 333893"/>
                    <a:gd name="connsiteY32" fmla="*/ 523875 h 2386965"/>
                    <a:gd name="connsiteX33" fmla="*/ 250073 w 333893"/>
                    <a:gd name="connsiteY33" fmla="*/ 421005 h 2386965"/>
                    <a:gd name="connsiteX34" fmla="*/ 166253 w 333893"/>
                    <a:gd name="connsiteY34" fmla="*/ 281940 h 2386965"/>
                    <a:gd name="connsiteX35" fmla="*/ 158633 w 333893"/>
                    <a:gd name="connsiteY35" fmla="*/ 167640 h 2386965"/>
                    <a:gd name="connsiteX36" fmla="*/ 217688 w 333893"/>
                    <a:gd name="connsiteY36" fmla="*/ 19050 h 2386965"/>
                    <a:gd name="connsiteX37" fmla="*/ 204353 w 333893"/>
                    <a:gd name="connsiteY37" fmla="*/ 0 h 2386965"/>
                    <a:gd name="connsiteX0" fmla="*/ 204353 w 333893"/>
                    <a:gd name="connsiteY0" fmla="*/ 0 h 2386965"/>
                    <a:gd name="connsiteX1" fmla="*/ 63383 w 333893"/>
                    <a:gd name="connsiteY1" fmla="*/ 78105 h 2386965"/>
                    <a:gd name="connsiteX2" fmla="*/ 6233 w 333893"/>
                    <a:gd name="connsiteY2" fmla="*/ 167640 h 2386965"/>
                    <a:gd name="connsiteX3" fmla="*/ 135773 w 333893"/>
                    <a:gd name="connsiteY3" fmla="*/ 396240 h 2386965"/>
                    <a:gd name="connsiteX4" fmla="*/ 141488 w 333893"/>
                    <a:gd name="connsiteY4" fmla="*/ 493395 h 2386965"/>
                    <a:gd name="connsiteX5" fmla="*/ 29093 w 333893"/>
                    <a:gd name="connsiteY5" fmla="*/ 662940 h 2386965"/>
                    <a:gd name="connsiteX6" fmla="*/ 183398 w 333893"/>
                    <a:gd name="connsiteY6" fmla="*/ 853440 h 2386965"/>
                    <a:gd name="connsiteX7" fmla="*/ 194828 w 333893"/>
                    <a:gd name="connsiteY7" fmla="*/ 939165 h 2386965"/>
                    <a:gd name="connsiteX8" fmla="*/ 67193 w 333893"/>
                    <a:gd name="connsiteY8" fmla="*/ 1083945 h 2386965"/>
                    <a:gd name="connsiteX9" fmla="*/ 93863 w 333893"/>
                    <a:gd name="connsiteY9" fmla="*/ 1236345 h 2386965"/>
                    <a:gd name="connsiteX10" fmla="*/ 208163 w 333893"/>
                    <a:gd name="connsiteY10" fmla="*/ 1312545 h 2386965"/>
                    <a:gd name="connsiteX11" fmla="*/ 204353 w 333893"/>
                    <a:gd name="connsiteY11" fmla="*/ 1371600 h 2386965"/>
                    <a:gd name="connsiteX12" fmla="*/ 74813 w 333893"/>
                    <a:gd name="connsiteY12" fmla="*/ 1535430 h 2386965"/>
                    <a:gd name="connsiteX13" fmla="*/ 211973 w 333893"/>
                    <a:gd name="connsiteY13" fmla="*/ 1729740 h 2386965"/>
                    <a:gd name="connsiteX14" fmla="*/ 189113 w 333893"/>
                    <a:gd name="connsiteY14" fmla="*/ 1804035 h 2386965"/>
                    <a:gd name="connsiteX15" fmla="*/ 80528 w 333893"/>
                    <a:gd name="connsiteY15" fmla="*/ 2185035 h 2386965"/>
                    <a:gd name="connsiteX16" fmla="*/ 128153 w 333893"/>
                    <a:gd name="connsiteY16" fmla="*/ 2346960 h 2386965"/>
                    <a:gd name="connsiteX17" fmla="*/ 183398 w 333893"/>
                    <a:gd name="connsiteY17" fmla="*/ 2386965 h 2386965"/>
                    <a:gd name="connsiteX18" fmla="*/ 196733 w 333893"/>
                    <a:gd name="connsiteY18" fmla="*/ 2232660 h 2386965"/>
                    <a:gd name="connsiteX19" fmla="*/ 288173 w 333893"/>
                    <a:gd name="connsiteY19" fmla="*/ 1874520 h 2386965"/>
                    <a:gd name="connsiteX20" fmla="*/ 333893 w 333893"/>
                    <a:gd name="connsiteY20" fmla="*/ 1760220 h 2386965"/>
                    <a:gd name="connsiteX21" fmla="*/ 211973 w 333893"/>
                    <a:gd name="connsiteY21" fmla="*/ 1546860 h 2386965"/>
                    <a:gd name="connsiteX22" fmla="*/ 204353 w 333893"/>
                    <a:gd name="connsiteY22" fmla="*/ 1447800 h 2386965"/>
                    <a:gd name="connsiteX23" fmla="*/ 288173 w 333893"/>
                    <a:gd name="connsiteY23" fmla="*/ 1386840 h 2386965"/>
                    <a:gd name="connsiteX24" fmla="*/ 295793 w 333893"/>
                    <a:gd name="connsiteY24" fmla="*/ 1318260 h 2386965"/>
                    <a:gd name="connsiteX25" fmla="*/ 219593 w 333893"/>
                    <a:gd name="connsiteY25" fmla="*/ 1196340 h 2386965"/>
                    <a:gd name="connsiteX26" fmla="*/ 189113 w 333893"/>
                    <a:gd name="connsiteY26" fmla="*/ 1082040 h 2386965"/>
                    <a:gd name="connsiteX27" fmla="*/ 257693 w 333893"/>
                    <a:gd name="connsiteY27" fmla="*/ 982980 h 2386965"/>
                    <a:gd name="connsiteX28" fmla="*/ 311033 w 333893"/>
                    <a:gd name="connsiteY28" fmla="*/ 922020 h 2386965"/>
                    <a:gd name="connsiteX29" fmla="*/ 288173 w 333893"/>
                    <a:gd name="connsiteY29" fmla="*/ 845820 h 2386965"/>
                    <a:gd name="connsiteX30" fmla="*/ 189113 w 333893"/>
                    <a:gd name="connsiteY30" fmla="*/ 685800 h 2386965"/>
                    <a:gd name="connsiteX31" fmla="*/ 189113 w 333893"/>
                    <a:gd name="connsiteY31" fmla="*/ 571500 h 2386965"/>
                    <a:gd name="connsiteX32" fmla="*/ 248168 w 333893"/>
                    <a:gd name="connsiteY32" fmla="*/ 523875 h 2386965"/>
                    <a:gd name="connsiteX33" fmla="*/ 250073 w 333893"/>
                    <a:gd name="connsiteY33" fmla="*/ 421005 h 2386965"/>
                    <a:gd name="connsiteX34" fmla="*/ 166253 w 333893"/>
                    <a:gd name="connsiteY34" fmla="*/ 281940 h 2386965"/>
                    <a:gd name="connsiteX35" fmla="*/ 158633 w 333893"/>
                    <a:gd name="connsiteY35" fmla="*/ 167640 h 2386965"/>
                    <a:gd name="connsiteX36" fmla="*/ 217688 w 333893"/>
                    <a:gd name="connsiteY36" fmla="*/ 19050 h 2386965"/>
                    <a:gd name="connsiteX37" fmla="*/ 204353 w 33389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88173 w 314843"/>
                    <a:gd name="connsiteY19" fmla="*/ 1874520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301508 w 314843"/>
                    <a:gd name="connsiteY24" fmla="*/ 1331595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301508 w 314843"/>
                    <a:gd name="connsiteY24" fmla="*/ 1331595 h 2386965"/>
                    <a:gd name="connsiteX25" fmla="*/ 185303 w 314843"/>
                    <a:gd name="connsiteY25" fmla="*/ 120586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301508 w 314843"/>
                    <a:gd name="connsiteY24" fmla="*/ 1331595 h 2386965"/>
                    <a:gd name="connsiteX25" fmla="*/ 185303 w 314843"/>
                    <a:gd name="connsiteY25" fmla="*/ 120586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419350"/>
                    <a:gd name="connsiteX1" fmla="*/ 63383 w 314843"/>
                    <a:gd name="connsiteY1" fmla="*/ 78105 h 2419350"/>
                    <a:gd name="connsiteX2" fmla="*/ 6233 w 314843"/>
                    <a:gd name="connsiteY2" fmla="*/ 167640 h 2419350"/>
                    <a:gd name="connsiteX3" fmla="*/ 135773 w 314843"/>
                    <a:gd name="connsiteY3" fmla="*/ 396240 h 2419350"/>
                    <a:gd name="connsiteX4" fmla="*/ 141488 w 314843"/>
                    <a:gd name="connsiteY4" fmla="*/ 493395 h 2419350"/>
                    <a:gd name="connsiteX5" fmla="*/ 29093 w 314843"/>
                    <a:gd name="connsiteY5" fmla="*/ 662940 h 2419350"/>
                    <a:gd name="connsiteX6" fmla="*/ 183398 w 314843"/>
                    <a:gd name="connsiteY6" fmla="*/ 853440 h 2419350"/>
                    <a:gd name="connsiteX7" fmla="*/ 194828 w 314843"/>
                    <a:gd name="connsiteY7" fmla="*/ 939165 h 2419350"/>
                    <a:gd name="connsiteX8" fmla="*/ 67193 w 314843"/>
                    <a:gd name="connsiteY8" fmla="*/ 1083945 h 2419350"/>
                    <a:gd name="connsiteX9" fmla="*/ 93863 w 314843"/>
                    <a:gd name="connsiteY9" fmla="*/ 1236345 h 2419350"/>
                    <a:gd name="connsiteX10" fmla="*/ 208163 w 314843"/>
                    <a:gd name="connsiteY10" fmla="*/ 1312545 h 2419350"/>
                    <a:gd name="connsiteX11" fmla="*/ 204353 w 314843"/>
                    <a:gd name="connsiteY11" fmla="*/ 1371600 h 2419350"/>
                    <a:gd name="connsiteX12" fmla="*/ 74813 w 314843"/>
                    <a:gd name="connsiteY12" fmla="*/ 1535430 h 2419350"/>
                    <a:gd name="connsiteX13" fmla="*/ 211973 w 314843"/>
                    <a:gd name="connsiteY13" fmla="*/ 1729740 h 2419350"/>
                    <a:gd name="connsiteX14" fmla="*/ 189113 w 314843"/>
                    <a:gd name="connsiteY14" fmla="*/ 1804035 h 2419350"/>
                    <a:gd name="connsiteX15" fmla="*/ 80528 w 314843"/>
                    <a:gd name="connsiteY15" fmla="*/ 2185035 h 2419350"/>
                    <a:gd name="connsiteX16" fmla="*/ 128153 w 314843"/>
                    <a:gd name="connsiteY16" fmla="*/ 2346960 h 2419350"/>
                    <a:gd name="connsiteX17" fmla="*/ 250073 w 314843"/>
                    <a:gd name="connsiteY17" fmla="*/ 2419350 h 2419350"/>
                    <a:gd name="connsiteX18" fmla="*/ 196733 w 314843"/>
                    <a:gd name="connsiteY18" fmla="*/ 2232660 h 2419350"/>
                    <a:gd name="connsiteX19" fmla="*/ 291983 w 314843"/>
                    <a:gd name="connsiteY19" fmla="*/ 1842135 h 2419350"/>
                    <a:gd name="connsiteX20" fmla="*/ 314843 w 314843"/>
                    <a:gd name="connsiteY20" fmla="*/ 1750695 h 2419350"/>
                    <a:gd name="connsiteX21" fmla="*/ 204353 w 314843"/>
                    <a:gd name="connsiteY21" fmla="*/ 1543050 h 2419350"/>
                    <a:gd name="connsiteX22" fmla="*/ 238643 w 314843"/>
                    <a:gd name="connsiteY22" fmla="*/ 1430655 h 2419350"/>
                    <a:gd name="connsiteX23" fmla="*/ 288173 w 314843"/>
                    <a:gd name="connsiteY23" fmla="*/ 1386840 h 2419350"/>
                    <a:gd name="connsiteX24" fmla="*/ 301508 w 314843"/>
                    <a:gd name="connsiteY24" fmla="*/ 1331595 h 2419350"/>
                    <a:gd name="connsiteX25" fmla="*/ 185303 w 314843"/>
                    <a:gd name="connsiteY25" fmla="*/ 1205865 h 2419350"/>
                    <a:gd name="connsiteX26" fmla="*/ 189113 w 314843"/>
                    <a:gd name="connsiteY26" fmla="*/ 1082040 h 2419350"/>
                    <a:gd name="connsiteX27" fmla="*/ 257693 w 314843"/>
                    <a:gd name="connsiteY27" fmla="*/ 982980 h 2419350"/>
                    <a:gd name="connsiteX28" fmla="*/ 311033 w 314843"/>
                    <a:gd name="connsiteY28" fmla="*/ 922020 h 2419350"/>
                    <a:gd name="connsiteX29" fmla="*/ 288173 w 314843"/>
                    <a:gd name="connsiteY29" fmla="*/ 845820 h 2419350"/>
                    <a:gd name="connsiteX30" fmla="*/ 160538 w 314843"/>
                    <a:gd name="connsiteY30" fmla="*/ 678180 h 2419350"/>
                    <a:gd name="connsiteX31" fmla="*/ 189113 w 314843"/>
                    <a:gd name="connsiteY31" fmla="*/ 571500 h 2419350"/>
                    <a:gd name="connsiteX32" fmla="*/ 248168 w 314843"/>
                    <a:gd name="connsiteY32" fmla="*/ 523875 h 2419350"/>
                    <a:gd name="connsiteX33" fmla="*/ 250073 w 314843"/>
                    <a:gd name="connsiteY33" fmla="*/ 421005 h 2419350"/>
                    <a:gd name="connsiteX34" fmla="*/ 166253 w 314843"/>
                    <a:gd name="connsiteY34" fmla="*/ 281940 h 2419350"/>
                    <a:gd name="connsiteX35" fmla="*/ 158633 w 314843"/>
                    <a:gd name="connsiteY35" fmla="*/ 167640 h 2419350"/>
                    <a:gd name="connsiteX36" fmla="*/ 217688 w 314843"/>
                    <a:gd name="connsiteY36" fmla="*/ 19050 h 2419350"/>
                    <a:gd name="connsiteX37" fmla="*/ 204353 w 314843"/>
                    <a:gd name="connsiteY37" fmla="*/ 0 h 2419350"/>
                    <a:gd name="connsiteX0" fmla="*/ 204353 w 314843"/>
                    <a:gd name="connsiteY0" fmla="*/ 0 h 2419350"/>
                    <a:gd name="connsiteX1" fmla="*/ 63383 w 314843"/>
                    <a:gd name="connsiteY1" fmla="*/ 78105 h 2419350"/>
                    <a:gd name="connsiteX2" fmla="*/ 6233 w 314843"/>
                    <a:gd name="connsiteY2" fmla="*/ 167640 h 2419350"/>
                    <a:gd name="connsiteX3" fmla="*/ 135773 w 314843"/>
                    <a:gd name="connsiteY3" fmla="*/ 396240 h 2419350"/>
                    <a:gd name="connsiteX4" fmla="*/ 141488 w 314843"/>
                    <a:gd name="connsiteY4" fmla="*/ 493395 h 2419350"/>
                    <a:gd name="connsiteX5" fmla="*/ 29093 w 314843"/>
                    <a:gd name="connsiteY5" fmla="*/ 662940 h 2419350"/>
                    <a:gd name="connsiteX6" fmla="*/ 183398 w 314843"/>
                    <a:gd name="connsiteY6" fmla="*/ 853440 h 2419350"/>
                    <a:gd name="connsiteX7" fmla="*/ 194828 w 314843"/>
                    <a:gd name="connsiteY7" fmla="*/ 939165 h 2419350"/>
                    <a:gd name="connsiteX8" fmla="*/ 67193 w 314843"/>
                    <a:gd name="connsiteY8" fmla="*/ 1083945 h 2419350"/>
                    <a:gd name="connsiteX9" fmla="*/ 93863 w 314843"/>
                    <a:gd name="connsiteY9" fmla="*/ 1236345 h 2419350"/>
                    <a:gd name="connsiteX10" fmla="*/ 208163 w 314843"/>
                    <a:gd name="connsiteY10" fmla="*/ 1312545 h 2419350"/>
                    <a:gd name="connsiteX11" fmla="*/ 204353 w 314843"/>
                    <a:gd name="connsiteY11" fmla="*/ 1371600 h 2419350"/>
                    <a:gd name="connsiteX12" fmla="*/ 74813 w 314843"/>
                    <a:gd name="connsiteY12" fmla="*/ 1535430 h 2419350"/>
                    <a:gd name="connsiteX13" fmla="*/ 211973 w 314843"/>
                    <a:gd name="connsiteY13" fmla="*/ 1729740 h 2419350"/>
                    <a:gd name="connsiteX14" fmla="*/ 189113 w 314843"/>
                    <a:gd name="connsiteY14" fmla="*/ 1804035 h 2419350"/>
                    <a:gd name="connsiteX15" fmla="*/ 80528 w 314843"/>
                    <a:gd name="connsiteY15" fmla="*/ 2185035 h 2419350"/>
                    <a:gd name="connsiteX16" fmla="*/ 128153 w 314843"/>
                    <a:gd name="connsiteY16" fmla="*/ 2346960 h 2419350"/>
                    <a:gd name="connsiteX17" fmla="*/ 250073 w 314843"/>
                    <a:gd name="connsiteY17" fmla="*/ 2419350 h 2419350"/>
                    <a:gd name="connsiteX18" fmla="*/ 196733 w 314843"/>
                    <a:gd name="connsiteY18" fmla="*/ 2232660 h 2419350"/>
                    <a:gd name="connsiteX19" fmla="*/ 291983 w 314843"/>
                    <a:gd name="connsiteY19" fmla="*/ 1842135 h 2419350"/>
                    <a:gd name="connsiteX20" fmla="*/ 314843 w 314843"/>
                    <a:gd name="connsiteY20" fmla="*/ 1750695 h 2419350"/>
                    <a:gd name="connsiteX21" fmla="*/ 204353 w 314843"/>
                    <a:gd name="connsiteY21" fmla="*/ 1543050 h 2419350"/>
                    <a:gd name="connsiteX22" fmla="*/ 238643 w 314843"/>
                    <a:gd name="connsiteY22" fmla="*/ 1430655 h 2419350"/>
                    <a:gd name="connsiteX23" fmla="*/ 288173 w 314843"/>
                    <a:gd name="connsiteY23" fmla="*/ 1386840 h 2419350"/>
                    <a:gd name="connsiteX24" fmla="*/ 301508 w 314843"/>
                    <a:gd name="connsiteY24" fmla="*/ 1331595 h 2419350"/>
                    <a:gd name="connsiteX25" fmla="*/ 185303 w 314843"/>
                    <a:gd name="connsiteY25" fmla="*/ 1205865 h 2419350"/>
                    <a:gd name="connsiteX26" fmla="*/ 189113 w 314843"/>
                    <a:gd name="connsiteY26" fmla="*/ 1082040 h 2419350"/>
                    <a:gd name="connsiteX27" fmla="*/ 257693 w 314843"/>
                    <a:gd name="connsiteY27" fmla="*/ 982980 h 2419350"/>
                    <a:gd name="connsiteX28" fmla="*/ 311033 w 314843"/>
                    <a:gd name="connsiteY28" fmla="*/ 922020 h 2419350"/>
                    <a:gd name="connsiteX29" fmla="*/ 288173 w 314843"/>
                    <a:gd name="connsiteY29" fmla="*/ 845820 h 2419350"/>
                    <a:gd name="connsiteX30" fmla="*/ 160538 w 314843"/>
                    <a:gd name="connsiteY30" fmla="*/ 678180 h 2419350"/>
                    <a:gd name="connsiteX31" fmla="*/ 189113 w 314843"/>
                    <a:gd name="connsiteY31" fmla="*/ 571500 h 2419350"/>
                    <a:gd name="connsiteX32" fmla="*/ 248168 w 314843"/>
                    <a:gd name="connsiteY32" fmla="*/ 523875 h 2419350"/>
                    <a:gd name="connsiteX33" fmla="*/ 250073 w 314843"/>
                    <a:gd name="connsiteY33" fmla="*/ 421005 h 2419350"/>
                    <a:gd name="connsiteX34" fmla="*/ 166253 w 314843"/>
                    <a:gd name="connsiteY34" fmla="*/ 281940 h 2419350"/>
                    <a:gd name="connsiteX35" fmla="*/ 158633 w 314843"/>
                    <a:gd name="connsiteY35" fmla="*/ 167640 h 2419350"/>
                    <a:gd name="connsiteX36" fmla="*/ 217688 w 314843"/>
                    <a:gd name="connsiteY36" fmla="*/ 19050 h 2419350"/>
                    <a:gd name="connsiteX37" fmla="*/ 204353 w 314843"/>
                    <a:gd name="connsiteY37"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4843" h="2419350">
                      <a:moveTo>
                        <a:pt x="204353" y="0"/>
                      </a:moveTo>
                      <a:cubicBezTo>
                        <a:pt x="145933" y="16510"/>
                        <a:pt x="114183" y="31115"/>
                        <a:pt x="63383" y="78105"/>
                      </a:cubicBezTo>
                      <a:cubicBezTo>
                        <a:pt x="30998" y="113665"/>
                        <a:pt x="23378" y="111125"/>
                        <a:pt x="6233" y="167640"/>
                      </a:cubicBezTo>
                      <a:cubicBezTo>
                        <a:pt x="-28692" y="281940"/>
                        <a:pt x="92593" y="320040"/>
                        <a:pt x="135773" y="396240"/>
                      </a:cubicBezTo>
                      <a:lnTo>
                        <a:pt x="141488" y="493395"/>
                      </a:lnTo>
                      <a:cubicBezTo>
                        <a:pt x="84973" y="534670"/>
                        <a:pt x="34173" y="566420"/>
                        <a:pt x="29093" y="662940"/>
                      </a:cubicBezTo>
                      <a:cubicBezTo>
                        <a:pt x="34173" y="735965"/>
                        <a:pt x="69733" y="782320"/>
                        <a:pt x="183398" y="853440"/>
                      </a:cubicBezTo>
                      <a:lnTo>
                        <a:pt x="194828" y="939165"/>
                      </a:lnTo>
                      <a:cubicBezTo>
                        <a:pt x="152283" y="987425"/>
                        <a:pt x="102118" y="991870"/>
                        <a:pt x="67193" y="1083945"/>
                      </a:cubicBezTo>
                      <a:cubicBezTo>
                        <a:pt x="57033" y="1127125"/>
                        <a:pt x="52588" y="1145540"/>
                        <a:pt x="93863" y="1236345"/>
                      </a:cubicBezTo>
                      <a:lnTo>
                        <a:pt x="208163" y="1312545"/>
                      </a:lnTo>
                      <a:lnTo>
                        <a:pt x="204353" y="1371600"/>
                      </a:lnTo>
                      <a:cubicBezTo>
                        <a:pt x="161173" y="1426210"/>
                        <a:pt x="114183" y="1437005"/>
                        <a:pt x="74813" y="1535430"/>
                      </a:cubicBezTo>
                      <a:cubicBezTo>
                        <a:pt x="99578" y="1685925"/>
                        <a:pt x="166253" y="1706880"/>
                        <a:pt x="211973" y="1729740"/>
                      </a:cubicBezTo>
                      <a:lnTo>
                        <a:pt x="189113" y="1804035"/>
                      </a:lnTo>
                      <a:lnTo>
                        <a:pt x="80528" y="2185035"/>
                      </a:lnTo>
                      <a:cubicBezTo>
                        <a:pt x="65923" y="2261870"/>
                        <a:pt x="83703" y="2317750"/>
                        <a:pt x="128153" y="2346960"/>
                      </a:cubicBezTo>
                      <a:lnTo>
                        <a:pt x="250073" y="2419350"/>
                      </a:lnTo>
                      <a:cubicBezTo>
                        <a:pt x="170698" y="2337435"/>
                        <a:pt x="178953" y="2278380"/>
                        <a:pt x="196733" y="2232660"/>
                      </a:cubicBezTo>
                      <a:lnTo>
                        <a:pt x="291983" y="1842135"/>
                      </a:lnTo>
                      <a:lnTo>
                        <a:pt x="314843" y="1750695"/>
                      </a:lnTo>
                      <a:cubicBezTo>
                        <a:pt x="231023" y="1684655"/>
                        <a:pt x="196733" y="1620520"/>
                        <a:pt x="204353" y="1543050"/>
                      </a:cubicBezTo>
                      <a:lnTo>
                        <a:pt x="238643" y="1430655"/>
                      </a:lnTo>
                      <a:lnTo>
                        <a:pt x="288173" y="1386840"/>
                      </a:lnTo>
                      <a:lnTo>
                        <a:pt x="301508" y="1331595"/>
                      </a:lnTo>
                      <a:cubicBezTo>
                        <a:pt x="269123" y="1291590"/>
                        <a:pt x="231023" y="1285875"/>
                        <a:pt x="185303" y="1205865"/>
                      </a:cubicBezTo>
                      <a:cubicBezTo>
                        <a:pt x="168793" y="1151890"/>
                        <a:pt x="178953" y="1115060"/>
                        <a:pt x="189113" y="1082040"/>
                      </a:cubicBezTo>
                      <a:cubicBezTo>
                        <a:pt x="211973" y="1020445"/>
                        <a:pt x="234833" y="1016000"/>
                        <a:pt x="257693" y="982980"/>
                      </a:cubicBezTo>
                      <a:lnTo>
                        <a:pt x="311033" y="922020"/>
                      </a:lnTo>
                      <a:lnTo>
                        <a:pt x="288173" y="845820"/>
                      </a:lnTo>
                      <a:cubicBezTo>
                        <a:pt x="150378" y="742950"/>
                        <a:pt x="168793" y="735330"/>
                        <a:pt x="160538" y="678180"/>
                      </a:cubicBezTo>
                      <a:cubicBezTo>
                        <a:pt x="156728" y="633095"/>
                        <a:pt x="156728" y="629920"/>
                        <a:pt x="189113" y="571500"/>
                      </a:cubicBezTo>
                      <a:lnTo>
                        <a:pt x="248168" y="523875"/>
                      </a:lnTo>
                      <a:lnTo>
                        <a:pt x="250073" y="421005"/>
                      </a:lnTo>
                      <a:cubicBezTo>
                        <a:pt x="204988" y="370840"/>
                        <a:pt x="194193" y="328295"/>
                        <a:pt x="166253" y="281940"/>
                      </a:cubicBezTo>
                      <a:cubicBezTo>
                        <a:pt x="163713" y="243840"/>
                        <a:pt x="151648" y="236220"/>
                        <a:pt x="158633" y="167640"/>
                      </a:cubicBezTo>
                      <a:cubicBezTo>
                        <a:pt x="168793" y="95250"/>
                        <a:pt x="198003" y="68580"/>
                        <a:pt x="217688" y="19050"/>
                      </a:cubicBezTo>
                      <a:lnTo>
                        <a:pt x="204353" y="0"/>
                      </a:lnTo>
                      <a:close/>
                    </a:path>
                  </a:pathLst>
                </a:custGeom>
                <a:solidFill>
                  <a:srgbClr val="B80860">
                    <a:alpha val="39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 name="月 124"/>
                <p:cNvSpPr/>
                <p:nvPr/>
              </p:nvSpPr>
              <p:spPr>
                <a:xfrm rot="16200000">
                  <a:off x="4291659" y="2292000"/>
                  <a:ext cx="186629" cy="926144"/>
                </a:xfrm>
                <a:prstGeom prst="moon">
                  <a:avLst>
                    <a:gd name="adj" fmla="val 60427"/>
                  </a:avLst>
                </a:prstGeom>
                <a:gradFill>
                  <a:gsLst>
                    <a:gs pos="0">
                      <a:schemeClr val="accent1">
                        <a:lumMod val="5000"/>
                        <a:lumOff val="95000"/>
                      </a:schemeClr>
                    </a:gs>
                    <a:gs pos="39000">
                      <a:srgbClr val="FDD1E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フリーフォーム 125"/>
                <p:cNvSpPr/>
                <p:nvPr/>
              </p:nvSpPr>
              <p:spPr>
                <a:xfrm flipH="1">
                  <a:off x="4735413" y="1987471"/>
                  <a:ext cx="314843" cy="2419350"/>
                </a:xfrm>
                <a:custGeom>
                  <a:avLst/>
                  <a:gdLst>
                    <a:gd name="connsiteX0" fmla="*/ 198120 w 327660"/>
                    <a:gd name="connsiteY0" fmla="*/ 0 h 2362200"/>
                    <a:gd name="connsiteX1" fmla="*/ 0 w 327660"/>
                    <a:gd name="connsiteY1" fmla="*/ 167640 h 2362200"/>
                    <a:gd name="connsiteX2" fmla="*/ 129540 w 327660"/>
                    <a:gd name="connsiteY2" fmla="*/ 396240 h 2362200"/>
                    <a:gd name="connsiteX3" fmla="*/ 152400 w 327660"/>
                    <a:gd name="connsiteY3" fmla="*/ 510540 h 2362200"/>
                    <a:gd name="connsiteX4" fmla="*/ 22860 w 327660"/>
                    <a:gd name="connsiteY4" fmla="*/ 662940 h 2362200"/>
                    <a:gd name="connsiteX5" fmla="*/ 152400 w 327660"/>
                    <a:gd name="connsiteY5" fmla="*/ 807720 h 2362200"/>
                    <a:gd name="connsiteX6" fmla="*/ 205740 w 327660"/>
                    <a:gd name="connsiteY6" fmla="*/ 937260 h 2362200"/>
                    <a:gd name="connsiteX7" fmla="*/ 83820 w 327660"/>
                    <a:gd name="connsiteY7" fmla="*/ 1097280 h 2362200"/>
                    <a:gd name="connsiteX8" fmla="*/ 129540 w 327660"/>
                    <a:gd name="connsiteY8" fmla="*/ 1219200 h 2362200"/>
                    <a:gd name="connsiteX9" fmla="*/ 220980 w 327660"/>
                    <a:gd name="connsiteY9" fmla="*/ 1356360 h 2362200"/>
                    <a:gd name="connsiteX10" fmla="*/ 129540 w 327660"/>
                    <a:gd name="connsiteY10" fmla="*/ 1493520 h 2362200"/>
                    <a:gd name="connsiteX11" fmla="*/ 129540 w 327660"/>
                    <a:gd name="connsiteY11" fmla="*/ 1600200 h 2362200"/>
                    <a:gd name="connsiteX12" fmla="*/ 205740 w 327660"/>
                    <a:gd name="connsiteY12" fmla="*/ 1729740 h 2362200"/>
                    <a:gd name="connsiteX13" fmla="*/ 205740 w 327660"/>
                    <a:gd name="connsiteY13" fmla="*/ 1821180 h 2362200"/>
                    <a:gd name="connsiteX14" fmla="*/ 83820 w 327660"/>
                    <a:gd name="connsiteY14" fmla="*/ 2202180 h 2362200"/>
                    <a:gd name="connsiteX15" fmla="*/ 121920 w 327660"/>
                    <a:gd name="connsiteY15" fmla="*/ 2346960 h 2362200"/>
                    <a:gd name="connsiteX16" fmla="*/ 213360 w 327660"/>
                    <a:gd name="connsiteY16" fmla="*/ 2362200 h 2362200"/>
                    <a:gd name="connsiteX17" fmla="*/ 190500 w 327660"/>
                    <a:gd name="connsiteY17" fmla="*/ 2232660 h 2362200"/>
                    <a:gd name="connsiteX18" fmla="*/ 281940 w 327660"/>
                    <a:gd name="connsiteY18" fmla="*/ 1874520 h 2362200"/>
                    <a:gd name="connsiteX19" fmla="*/ 327660 w 327660"/>
                    <a:gd name="connsiteY19" fmla="*/ 1760220 h 2362200"/>
                    <a:gd name="connsiteX20" fmla="*/ 205740 w 327660"/>
                    <a:gd name="connsiteY20" fmla="*/ 1546860 h 2362200"/>
                    <a:gd name="connsiteX21" fmla="*/ 198120 w 327660"/>
                    <a:gd name="connsiteY21" fmla="*/ 1447800 h 2362200"/>
                    <a:gd name="connsiteX22" fmla="*/ 281940 w 327660"/>
                    <a:gd name="connsiteY22" fmla="*/ 1386840 h 2362200"/>
                    <a:gd name="connsiteX23" fmla="*/ 289560 w 327660"/>
                    <a:gd name="connsiteY23" fmla="*/ 1318260 h 2362200"/>
                    <a:gd name="connsiteX24" fmla="*/ 213360 w 327660"/>
                    <a:gd name="connsiteY24" fmla="*/ 1196340 h 2362200"/>
                    <a:gd name="connsiteX25" fmla="*/ 182880 w 327660"/>
                    <a:gd name="connsiteY25" fmla="*/ 1082040 h 2362200"/>
                    <a:gd name="connsiteX26" fmla="*/ 251460 w 327660"/>
                    <a:gd name="connsiteY26" fmla="*/ 982980 h 2362200"/>
                    <a:gd name="connsiteX27" fmla="*/ 304800 w 327660"/>
                    <a:gd name="connsiteY27" fmla="*/ 922020 h 2362200"/>
                    <a:gd name="connsiteX28" fmla="*/ 281940 w 327660"/>
                    <a:gd name="connsiteY28" fmla="*/ 845820 h 2362200"/>
                    <a:gd name="connsiteX29" fmla="*/ 182880 w 327660"/>
                    <a:gd name="connsiteY29" fmla="*/ 685800 h 2362200"/>
                    <a:gd name="connsiteX30" fmla="*/ 182880 w 327660"/>
                    <a:gd name="connsiteY30" fmla="*/ 571500 h 2362200"/>
                    <a:gd name="connsiteX31" fmla="*/ 220980 w 327660"/>
                    <a:gd name="connsiteY31" fmla="*/ 510540 h 2362200"/>
                    <a:gd name="connsiteX32" fmla="*/ 251460 w 327660"/>
                    <a:gd name="connsiteY32" fmla="*/ 457200 h 2362200"/>
                    <a:gd name="connsiteX33" fmla="*/ 160020 w 327660"/>
                    <a:gd name="connsiteY33" fmla="*/ 281940 h 2362200"/>
                    <a:gd name="connsiteX34" fmla="*/ 152400 w 327660"/>
                    <a:gd name="connsiteY34" fmla="*/ 167640 h 2362200"/>
                    <a:gd name="connsiteX35" fmla="*/ 175260 w 327660"/>
                    <a:gd name="connsiteY35" fmla="*/ 99060 h 2362200"/>
                    <a:gd name="connsiteX36" fmla="*/ 198120 w 327660"/>
                    <a:gd name="connsiteY36" fmla="*/ 0 h 2362200"/>
                    <a:gd name="connsiteX0" fmla="*/ 198120 w 327660"/>
                    <a:gd name="connsiteY0" fmla="*/ 0 h 2362200"/>
                    <a:gd name="connsiteX1" fmla="*/ 70485 w 327660"/>
                    <a:gd name="connsiteY1" fmla="*/ 102870 h 2362200"/>
                    <a:gd name="connsiteX2" fmla="*/ 0 w 327660"/>
                    <a:gd name="connsiteY2" fmla="*/ 167640 h 2362200"/>
                    <a:gd name="connsiteX3" fmla="*/ 129540 w 327660"/>
                    <a:gd name="connsiteY3" fmla="*/ 396240 h 2362200"/>
                    <a:gd name="connsiteX4" fmla="*/ 152400 w 327660"/>
                    <a:gd name="connsiteY4" fmla="*/ 510540 h 2362200"/>
                    <a:gd name="connsiteX5" fmla="*/ 22860 w 327660"/>
                    <a:gd name="connsiteY5" fmla="*/ 662940 h 2362200"/>
                    <a:gd name="connsiteX6" fmla="*/ 152400 w 327660"/>
                    <a:gd name="connsiteY6" fmla="*/ 807720 h 2362200"/>
                    <a:gd name="connsiteX7" fmla="*/ 205740 w 327660"/>
                    <a:gd name="connsiteY7" fmla="*/ 937260 h 2362200"/>
                    <a:gd name="connsiteX8" fmla="*/ 83820 w 327660"/>
                    <a:gd name="connsiteY8" fmla="*/ 1097280 h 2362200"/>
                    <a:gd name="connsiteX9" fmla="*/ 129540 w 327660"/>
                    <a:gd name="connsiteY9" fmla="*/ 1219200 h 2362200"/>
                    <a:gd name="connsiteX10" fmla="*/ 220980 w 327660"/>
                    <a:gd name="connsiteY10" fmla="*/ 1356360 h 2362200"/>
                    <a:gd name="connsiteX11" fmla="*/ 129540 w 327660"/>
                    <a:gd name="connsiteY11" fmla="*/ 1493520 h 2362200"/>
                    <a:gd name="connsiteX12" fmla="*/ 129540 w 327660"/>
                    <a:gd name="connsiteY12" fmla="*/ 1600200 h 2362200"/>
                    <a:gd name="connsiteX13" fmla="*/ 205740 w 327660"/>
                    <a:gd name="connsiteY13" fmla="*/ 1729740 h 2362200"/>
                    <a:gd name="connsiteX14" fmla="*/ 205740 w 327660"/>
                    <a:gd name="connsiteY14" fmla="*/ 1821180 h 2362200"/>
                    <a:gd name="connsiteX15" fmla="*/ 83820 w 327660"/>
                    <a:gd name="connsiteY15" fmla="*/ 2202180 h 2362200"/>
                    <a:gd name="connsiteX16" fmla="*/ 121920 w 327660"/>
                    <a:gd name="connsiteY16" fmla="*/ 2346960 h 2362200"/>
                    <a:gd name="connsiteX17" fmla="*/ 213360 w 327660"/>
                    <a:gd name="connsiteY17" fmla="*/ 2362200 h 2362200"/>
                    <a:gd name="connsiteX18" fmla="*/ 190500 w 327660"/>
                    <a:gd name="connsiteY18" fmla="*/ 2232660 h 2362200"/>
                    <a:gd name="connsiteX19" fmla="*/ 281940 w 327660"/>
                    <a:gd name="connsiteY19" fmla="*/ 1874520 h 2362200"/>
                    <a:gd name="connsiteX20" fmla="*/ 327660 w 327660"/>
                    <a:gd name="connsiteY20" fmla="*/ 1760220 h 2362200"/>
                    <a:gd name="connsiteX21" fmla="*/ 205740 w 327660"/>
                    <a:gd name="connsiteY21" fmla="*/ 1546860 h 2362200"/>
                    <a:gd name="connsiteX22" fmla="*/ 198120 w 327660"/>
                    <a:gd name="connsiteY22" fmla="*/ 1447800 h 2362200"/>
                    <a:gd name="connsiteX23" fmla="*/ 281940 w 327660"/>
                    <a:gd name="connsiteY23" fmla="*/ 1386840 h 2362200"/>
                    <a:gd name="connsiteX24" fmla="*/ 289560 w 327660"/>
                    <a:gd name="connsiteY24" fmla="*/ 1318260 h 2362200"/>
                    <a:gd name="connsiteX25" fmla="*/ 213360 w 327660"/>
                    <a:gd name="connsiteY25" fmla="*/ 1196340 h 2362200"/>
                    <a:gd name="connsiteX26" fmla="*/ 182880 w 327660"/>
                    <a:gd name="connsiteY26" fmla="*/ 1082040 h 2362200"/>
                    <a:gd name="connsiteX27" fmla="*/ 251460 w 327660"/>
                    <a:gd name="connsiteY27" fmla="*/ 982980 h 2362200"/>
                    <a:gd name="connsiteX28" fmla="*/ 304800 w 327660"/>
                    <a:gd name="connsiteY28" fmla="*/ 922020 h 2362200"/>
                    <a:gd name="connsiteX29" fmla="*/ 281940 w 327660"/>
                    <a:gd name="connsiteY29" fmla="*/ 845820 h 2362200"/>
                    <a:gd name="connsiteX30" fmla="*/ 182880 w 327660"/>
                    <a:gd name="connsiteY30" fmla="*/ 685800 h 2362200"/>
                    <a:gd name="connsiteX31" fmla="*/ 182880 w 327660"/>
                    <a:gd name="connsiteY31" fmla="*/ 571500 h 2362200"/>
                    <a:gd name="connsiteX32" fmla="*/ 220980 w 327660"/>
                    <a:gd name="connsiteY32" fmla="*/ 510540 h 2362200"/>
                    <a:gd name="connsiteX33" fmla="*/ 251460 w 327660"/>
                    <a:gd name="connsiteY33" fmla="*/ 457200 h 2362200"/>
                    <a:gd name="connsiteX34" fmla="*/ 160020 w 327660"/>
                    <a:gd name="connsiteY34" fmla="*/ 281940 h 2362200"/>
                    <a:gd name="connsiteX35" fmla="*/ 152400 w 327660"/>
                    <a:gd name="connsiteY35" fmla="*/ 167640 h 2362200"/>
                    <a:gd name="connsiteX36" fmla="*/ 175260 w 327660"/>
                    <a:gd name="connsiteY36" fmla="*/ 99060 h 2362200"/>
                    <a:gd name="connsiteX37" fmla="*/ 198120 w 327660"/>
                    <a:gd name="connsiteY37" fmla="*/ 0 h 2362200"/>
                    <a:gd name="connsiteX0" fmla="*/ 198120 w 327660"/>
                    <a:gd name="connsiteY0" fmla="*/ 0 h 2362200"/>
                    <a:gd name="connsiteX1" fmla="*/ 57150 w 327660"/>
                    <a:gd name="connsiteY1" fmla="*/ 78105 h 2362200"/>
                    <a:gd name="connsiteX2" fmla="*/ 0 w 327660"/>
                    <a:gd name="connsiteY2" fmla="*/ 167640 h 2362200"/>
                    <a:gd name="connsiteX3" fmla="*/ 129540 w 327660"/>
                    <a:gd name="connsiteY3" fmla="*/ 396240 h 2362200"/>
                    <a:gd name="connsiteX4" fmla="*/ 152400 w 327660"/>
                    <a:gd name="connsiteY4" fmla="*/ 510540 h 2362200"/>
                    <a:gd name="connsiteX5" fmla="*/ 22860 w 327660"/>
                    <a:gd name="connsiteY5" fmla="*/ 662940 h 2362200"/>
                    <a:gd name="connsiteX6" fmla="*/ 152400 w 327660"/>
                    <a:gd name="connsiteY6" fmla="*/ 807720 h 2362200"/>
                    <a:gd name="connsiteX7" fmla="*/ 205740 w 327660"/>
                    <a:gd name="connsiteY7" fmla="*/ 937260 h 2362200"/>
                    <a:gd name="connsiteX8" fmla="*/ 83820 w 327660"/>
                    <a:gd name="connsiteY8" fmla="*/ 1097280 h 2362200"/>
                    <a:gd name="connsiteX9" fmla="*/ 129540 w 327660"/>
                    <a:gd name="connsiteY9" fmla="*/ 1219200 h 2362200"/>
                    <a:gd name="connsiteX10" fmla="*/ 220980 w 327660"/>
                    <a:gd name="connsiteY10" fmla="*/ 1356360 h 2362200"/>
                    <a:gd name="connsiteX11" fmla="*/ 129540 w 327660"/>
                    <a:gd name="connsiteY11" fmla="*/ 1493520 h 2362200"/>
                    <a:gd name="connsiteX12" fmla="*/ 129540 w 327660"/>
                    <a:gd name="connsiteY12" fmla="*/ 1600200 h 2362200"/>
                    <a:gd name="connsiteX13" fmla="*/ 205740 w 327660"/>
                    <a:gd name="connsiteY13" fmla="*/ 1729740 h 2362200"/>
                    <a:gd name="connsiteX14" fmla="*/ 205740 w 327660"/>
                    <a:gd name="connsiteY14" fmla="*/ 1821180 h 2362200"/>
                    <a:gd name="connsiteX15" fmla="*/ 83820 w 327660"/>
                    <a:gd name="connsiteY15" fmla="*/ 2202180 h 2362200"/>
                    <a:gd name="connsiteX16" fmla="*/ 121920 w 327660"/>
                    <a:gd name="connsiteY16" fmla="*/ 2346960 h 2362200"/>
                    <a:gd name="connsiteX17" fmla="*/ 213360 w 327660"/>
                    <a:gd name="connsiteY17" fmla="*/ 2362200 h 2362200"/>
                    <a:gd name="connsiteX18" fmla="*/ 190500 w 327660"/>
                    <a:gd name="connsiteY18" fmla="*/ 2232660 h 2362200"/>
                    <a:gd name="connsiteX19" fmla="*/ 281940 w 327660"/>
                    <a:gd name="connsiteY19" fmla="*/ 1874520 h 2362200"/>
                    <a:gd name="connsiteX20" fmla="*/ 327660 w 327660"/>
                    <a:gd name="connsiteY20" fmla="*/ 1760220 h 2362200"/>
                    <a:gd name="connsiteX21" fmla="*/ 205740 w 327660"/>
                    <a:gd name="connsiteY21" fmla="*/ 1546860 h 2362200"/>
                    <a:gd name="connsiteX22" fmla="*/ 198120 w 327660"/>
                    <a:gd name="connsiteY22" fmla="*/ 1447800 h 2362200"/>
                    <a:gd name="connsiteX23" fmla="*/ 281940 w 327660"/>
                    <a:gd name="connsiteY23" fmla="*/ 1386840 h 2362200"/>
                    <a:gd name="connsiteX24" fmla="*/ 289560 w 327660"/>
                    <a:gd name="connsiteY24" fmla="*/ 1318260 h 2362200"/>
                    <a:gd name="connsiteX25" fmla="*/ 213360 w 327660"/>
                    <a:gd name="connsiteY25" fmla="*/ 1196340 h 2362200"/>
                    <a:gd name="connsiteX26" fmla="*/ 182880 w 327660"/>
                    <a:gd name="connsiteY26" fmla="*/ 1082040 h 2362200"/>
                    <a:gd name="connsiteX27" fmla="*/ 251460 w 327660"/>
                    <a:gd name="connsiteY27" fmla="*/ 982980 h 2362200"/>
                    <a:gd name="connsiteX28" fmla="*/ 304800 w 327660"/>
                    <a:gd name="connsiteY28" fmla="*/ 922020 h 2362200"/>
                    <a:gd name="connsiteX29" fmla="*/ 281940 w 327660"/>
                    <a:gd name="connsiteY29" fmla="*/ 845820 h 2362200"/>
                    <a:gd name="connsiteX30" fmla="*/ 182880 w 327660"/>
                    <a:gd name="connsiteY30" fmla="*/ 685800 h 2362200"/>
                    <a:gd name="connsiteX31" fmla="*/ 182880 w 327660"/>
                    <a:gd name="connsiteY31" fmla="*/ 571500 h 2362200"/>
                    <a:gd name="connsiteX32" fmla="*/ 220980 w 327660"/>
                    <a:gd name="connsiteY32" fmla="*/ 510540 h 2362200"/>
                    <a:gd name="connsiteX33" fmla="*/ 251460 w 327660"/>
                    <a:gd name="connsiteY33" fmla="*/ 457200 h 2362200"/>
                    <a:gd name="connsiteX34" fmla="*/ 160020 w 327660"/>
                    <a:gd name="connsiteY34" fmla="*/ 281940 h 2362200"/>
                    <a:gd name="connsiteX35" fmla="*/ 152400 w 327660"/>
                    <a:gd name="connsiteY35" fmla="*/ 167640 h 2362200"/>
                    <a:gd name="connsiteX36" fmla="*/ 175260 w 327660"/>
                    <a:gd name="connsiteY36" fmla="*/ 99060 h 2362200"/>
                    <a:gd name="connsiteX37" fmla="*/ 198120 w 327660"/>
                    <a:gd name="connsiteY37" fmla="*/ 0 h 2362200"/>
                    <a:gd name="connsiteX0" fmla="*/ 198120 w 327660"/>
                    <a:gd name="connsiteY0" fmla="*/ 0 h 2362200"/>
                    <a:gd name="connsiteX1" fmla="*/ 57150 w 327660"/>
                    <a:gd name="connsiteY1" fmla="*/ 78105 h 2362200"/>
                    <a:gd name="connsiteX2" fmla="*/ 0 w 327660"/>
                    <a:gd name="connsiteY2" fmla="*/ 167640 h 2362200"/>
                    <a:gd name="connsiteX3" fmla="*/ 129540 w 327660"/>
                    <a:gd name="connsiteY3" fmla="*/ 396240 h 2362200"/>
                    <a:gd name="connsiteX4" fmla="*/ 152400 w 327660"/>
                    <a:gd name="connsiteY4" fmla="*/ 510540 h 2362200"/>
                    <a:gd name="connsiteX5" fmla="*/ 22860 w 327660"/>
                    <a:gd name="connsiteY5" fmla="*/ 662940 h 2362200"/>
                    <a:gd name="connsiteX6" fmla="*/ 152400 w 327660"/>
                    <a:gd name="connsiteY6" fmla="*/ 807720 h 2362200"/>
                    <a:gd name="connsiteX7" fmla="*/ 205740 w 327660"/>
                    <a:gd name="connsiteY7" fmla="*/ 937260 h 2362200"/>
                    <a:gd name="connsiteX8" fmla="*/ 83820 w 327660"/>
                    <a:gd name="connsiteY8" fmla="*/ 1097280 h 2362200"/>
                    <a:gd name="connsiteX9" fmla="*/ 129540 w 327660"/>
                    <a:gd name="connsiteY9" fmla="*/ 1219200 h 2362200"/>
                    <a:gd name="connsiteX10" fmla="*/ 220980 w 327660"/>
                    <a:gd name="connsiteY10" fmla="*/ 1356360 h 2362200"/>
                    <a:gd name="connsiteX11" fmla="*/ 129540 w 327660"/>
                    <a:gd name="connsiteY11" fmla="*/ 1493520 h 2362200"/>
                    <a:gd name="connsiteX12" fmla="*/ 129540 w 327660"/>
                    <a:gd name="connsiteY12" fmla="*/ 1600200 h 2362200"/>
                    <a:gd name="connsiteX13" fmla="*/ 205740 w 327660"/>
                    <a:gd name="connsiteY13" fmla="*/ 1729740 h 2362200"/>
                    <a:gd name="connsiteX14" fmla="*/ 205740 w 327660"/>
                    <a:gd name="connsiteY14" fmla="*/ 1821180 h 2362200"/>
                    <a:gd name="connsiteX15" fmla="*/ 83820 w 327660"/>
                    <a:gd name="connsiteY15" fmla="*/ 2202180 h 2362200"/>
                    <a:gd name="connsiteX16" fmla="*/ 121920 w 327660"/>
                    <a:gd name="connsiteY16" fmla="*/ 2346960 h 2362200"/>
                    <a:gd name="connsiteX17" fmla="*/ 213360 w 327660"/>
                    <a:gd name="connsiteY17" fmla="*/ 2362200 h 2362200"/>
                    <a:gd name="connsiteX18" fmla="*/ 190500 w 327660"/>
                    <a:gd name="connsiteY18" fmla="*/ 2232660 h 2362200"/>
                    <a:gd name="connsiteX19" fmla="*/ 281940 w 327660"/>
                    <a:gd name="connsiteY19" fmla="*/ 1874520 h 2362200"/>
                    <a:gd name="connsiteX20" fmla="*/ 327660 w 327660"/>
                    <a:gd name="connsiteY20" fmla="*/ 1760220 h 2362200"/>
                    <a:gd name="connsiteX21" fmla="*/ 205740 w 327660"/>
                    <a:gd name="connsiteY21" fmla="*/ 1546860 h 2362200"/>
                    <a:gd name="connsiteX22" fmla="*/ 198120 w 327660"/>
                    <a:gd name="connsiteY22" fmla="*/ 1447800 h 2362200"/>
                    <a:gd name="connsiteX23" fmla="*/ 281940 w 327660"/>
                    <a:gd name="connsiteY23" fmla="*/ 1386840 h 2362200"/>
                    <a:gd name="connsiteX24" fmla="*/ 289560 w 327660"/>
                    <a:gd name="connsiteY24" fmla="*/ 1318260 h 2362200"/>
                    <a:gd name="connsiteX25" fmla="*/ 213360 w 327660"/>
                    <a:gd name="connsiteY25" fmla="*/ 1196340 h 2362200"/>
                    <a:gd name="connsiteX26" fmla="*/ 182880 w 327660"/>
                    <a:gd name="connsiteY26" fmla="*/ 1082040 h 2362200"/>
                    <a:gd name="connsiteX27" fmla="*/ 251460 w 327660"/>
                    <a:gd name="connsiteY27" fmla="*/ 982980 h 2362200"/>
                    <a:gd name="connsiteX28" fmla="*/ 304800 w 327660"/>
                    <a:gd name="connsiteY28" fmla="*/ 922020 h 2362200"/>
                    <a:gd name="connsiteX29" fmla="*/ 281940 w 327660"/>
                    <a:gd name="connsiteY29" fmla="*/ 845820 h 2362200"/>
                    <a:gd name="connsiteX30" fmla="*/ 182880 w 327660"/>
                    <a:gd name="connsiteY30" fmla="*/ 685800 h 2362200"/>
                    <a:gd name="connsiteX31" fmla="*/ 182880 w 327660"/>
                    <a:gd name="connsiteY31" fmla="*/ 571500 h 2362200"/>
                    <a:gd name="connsiteX32" fmla="*/ 220980 w 327660"/>
                    <a:gd name="connsiteY32" fmla="*/ 510540 h 2362200"/>
                    <a:gd name="connsiteX33" fmla="*/ 251460 w 327660"/>
                    <a:gd name="connsiteY33" fmla="*/ 457200 h 2362200"/>
                    <a:gd name="connsiteX34" fmla="*/ 160020 w 327660"/>
                    <a:gd name="connsiteY34" fmla="*/ 281940 h 2362200"/>
                    <a:gd name="connsiteX35" fmla="*/ 152400 w 327660"/>
                    <a:gd name="connsiteY35" fmla="*/ 167640 h 2362200"/>
                    <a:gd name="connsiteX36" fmla="*/ 175260 w 327660"/>
                    <a:gd name="connsiteY36" fmla="*/ 99060 h 2362200"/>
                    <a:gd name="connsiteX37" fmla="*/ 198120 w 327660"/>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175767 w 328167"/>
                    <a:gd name="connsiteY36" fmla="*/ 9906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51967 w 328167"/>
                    <a:gd name="connsiteY33" fmla="*/ 457200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21487 w 328167"/>
                    <a:gd name="connsiteY32" fmla="*/ 510540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6252 w 328167"/>
                    <a:gd name="connsiteY32" fmla="*/ 52006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52907 w 328167"/>
                    <a:gd name="connsiteY4" fmla="*/ 510540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2907 w 328167"/>
                    <a:gd name="connsiteY6" fmla="*/ 807720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1002 w 328167"/>
                    <a:gd name="connsiteY6" fmla="*/ 836295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1002 w 328167"/>
                    <a:gd name="connsiteY6" fmla="*/ 836295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198627 w 328167"/>
                    <a:gd name="connsiteY0" fmla="*/ 0 h 2362200"/>
                    <a:gd name="connsiteX1" fmla="*/ 57657 w 328167"/>
                    <a:gd name="connsiteY1" fmla="*/ 78105 h 2362200"/>
                    <a:gd name="connsiteX2" fmla="*/ 507 w 328167"/>
                    <a:gd name="connsiteY2" fmla="*/ 167640 h 2362200"/>
                    <a:gd name="connsiteX3" fmla="*/ 130047 w 328167"/>
                    <a:gd name="connsiteY3" fmla="*/ 396240 h 2362200"/>
                    <a:gd name="connsiteX4" fmla="*/ 135762 w 328167"/>
                    <a:gd name="connsiteY4" fmla="*/ 493395 h 2362200"/>
                    <a:gd name="connsiteX5" fmla="*/ 23367 w 328167"/>
                    <a:gd name="connsiteY5" fmla="*/ 662940 h 2362200"/>
                    <a:gd name="connsiteX6" fmla="*/ 151002 w 328167"/>
                    <a:gd name="connsiteY6" fmla="*/ 836295 h 2362200"/>
                    <a:gd name="connsiteX7" fmla="*/ 206247 w 328167"/>
                    <a:gd name="connsiteY7" fmla="*/ 937260 h 2362200"/>
                    <a:gd name="connsiteX8" fmla="*/ 84327 w 328167"/>
                    <a:gd name="connsiteY8" fmla="*/ 1097280 h 2362200"/>
                    <a:gd name="connsiteX9" fmla="*/ 130047 w 328167"/>
                    <a:gd name="connsiteY9" fmla="*/ 1219200 h 2362200"/>
                    <a:gd name="connsiteX10" fmla="*/ 221487 w 328167"/>
                    <a:gd name="connsiteY10" fmla="*/ 1356360 h 2362200"/>
                    <a:gd name="connsiteX11" fmla="*/ 130047 w 328167"/>
                    <a:gd name="connsiteY11" fmla="*/ 1493520 h 2362200"/>
                    <a:gd name="connsiteX12" fmla="*/ 130047 w 328167"/>
                    <a:gd name="connsiteY12" fmla="*/ 1600200 h 2362200"/>
                    <a:gd name="connsiteX13" fmla="*/ 206247 w 328167"/>
                    <a:gd name="connsiteY13" fmla="*/ 1729740 h 2362200"/>
                    <a:gd name="connsiteX14" fmla="*/ 206247 w 328167"/>
                    <a:gd name="connsiteY14" fmla="*/ 1821180 h 2362200"/>
                    <a:gd name="connsiteX15" fmla="*/ 84327 w 328167"/>
                    <a:gd name="connsiteY15" fmla="*/ 2202180 h 2362200"/>
                    <a:gd name="connsiteX16" fmla="*/ 122427 w 328167"/>
                    <a:gd name="connsiteY16" fmla="*/ 2346960 h 2362200"/>
                    <a:gd name="connsiteX17" fmla="*/ 213867 w 328167"/>
                    <a:gd name="connsiteY17" fmla="*/ 2362200 h 2362200"/>
                    <a:gd name="connsiteX18" fmla="*/ 191007 w 328167"/>
                    <a:gd name="connsiteY18" fmla="*/ 2232660 h 2362200"/>
                    <a:gd name="connsiteX19" fmla="*/ 282447 w 328167"/>
                    <a:gd name="connsiteY19" fmla="*/ 1874520 h 2362200"/>
                    <a:gd name="connsiteX20" fmla="*/ 328167 w 328167"/>
                    <a:gd name="connsiteY20" fmla="*/ 1760220 h 2362200"/>
                    <a:gd name="connsiteX21" fmla="*/ 206247 w 328167"/>
                    <a:gd name="connsiteY21" fmla="*/ 1546860 h 2362200"/>
                    <a:gd name="connsiteX22" fmla="*/ 198627 w 328167"/>
                    <a:gd name="connsiteY22" fmla="*/ 1447800 h 2362200"/>
                    <a:gd name="connsiteX23" fmla="*/ 282447 w 328167"/>
                    <a:gd name="connsiteY23" fmla="*/ 1386840 h 2362200"/>
                    <a:gd name="connsiteX24" fmla="*/ 290067 w 328167"/>
                    <a:gd name="connsiteY24" fmla="*/ 1318260 h 2362200"/>
                    <a:gd name="connsiteX25" fmla="*/ 213867 w 328167"/>
                    <a:gd name="connsiteY25" fmla="*/ 1196340 h 2362200"/>
                    <a:gd name="connsiteX26" fmla="*/ 183387 w 328167"/>
                    <a:gd name="connsiteY26" fmla="*/ 1082040 h 2362200"/>
                    <a:gd name="connsiteX27" fmla="*/ 251967 w 328167"/>
                    <a:gd name="connsiteY27" fmla="*/ 982980 h 2362200"/>
                    <a:gd name="connsiteX28" fmla="*/ 305307 w 328167"/>
                    <a:gd name="connsiteY28" fmla="*/ 922020 h 2362200"/>
                    <a:gd name="connsiteX29" fmla="*/ 282447 w 328167"/>
                    <a:gd name="connsiteY29" fmla="*/ 845820 h 2362200"/>
                    <a:gd name="connsiteX30" fmla="*/ 183387 w 328167"/>
                    <a:gd name="connsiteY30" fmla="*/ 685800 h 2362200"/>
                    <a:gd name="connsiteX31" fmla="*/ 183387 w 328167"/>
                    <a:gd name="connsiteY31" fmla="*/ 571500 h 2362200"/>
                    <a:gd name="connsiteX32" fmla="*/ 242442 w 328167"/>
                    <a:gd name="connsiteY32" fmla="*/ 523875 h 2362200"/>
                    <a:gd name="connsiteX33" fmla="*/ 244347 w 328167"/>
                    <a:gd name="connsiteY33" fmla="*/ 421005 h 2362200"/>
                    <a:gd name="connsiteX34" fmla="*/ 160527 w 328167"/>
                    <a:gd name="connsiteY34" fmla="*/ 281940 h 2362200"/>
                    <a:gd name="connsiteX35" fmla="*/ 152907 w 328167"/>
                    <a:gd name="connsiteY35" fmla="*/ 167640 h 2362200"/>
                    <a:gd name="connsiteX36" fmla="*/ 211962 w 328167"/>
                    <a:gd name="connsiteY36" fmla="*/ 19050 h 2362200"/>
                    <a:gd name="connsiteX37" fmla="*/ 198627 w 328167"/>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56728 w 333893"/>
                    <a:gd name="connsiteY6" fmla="*/ 836295 h 2362200"/>
                    <a:gd name="connsiteX7" fmla="*/ 211973 w 333893"/>
                    <a:gd name="connsiteY7" fmla="*/ 937260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211973 w 333893"/>
                    <a:gd name="connsiteY7" fmla="*/ 937260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211973 w 333893"/>
                    <a:gd name="connsiteY7" fmla="*/ 937260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90053 w 333893"/>
                    <a:gd name="connsiteY8" fmla="*/ 1097280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135773 w 333893"/>
                    <a:gd name="connsiteY9" fmla="*/ 1219200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27213 w 333893"/>
                    <a:gd name="connsiteY10" fmla="*/ 1356360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135773 w 333893"/>
                    <a:gd name="connsiteY11" fmla="*/ 149352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135773 w 333893"/>
                    <a:gd name="connsiteY12" fmla="*/ 160020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211973 w 333893"/>
                    <a:gd name="connsiteY14" fmla="*/ 1821180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90053 w 333893"/>
                    <a:gd name="connsiteY15" fmla="*/ 2202180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80528 w 333893"/>
                    <a:gd name="connsiteY15" fmla="*/ 2185035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80528 w 333893"/>
                    <a:gd name="connsiteY15" fmla="*/ 2185035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62200"/>
                    <a:gd name="connsiteX1" fmla="*/ 63383 w 333893"/>
                    <a:gd name="connsiteY1" fmla="*/ 78105 h 2362200"/>
                    <a:gd name="connsiteX2" fmla="*/ 6233 w 333893"/>
                    <a:gd name="connsiteY2" fmla="*/ 167640 h 2362200"/>
                    <a:gd name="connsiteX3" fmla="*/ 135773 w 333893"/>
                    <a:gd name="connsiteY3" fmla="*/ 396240 h 2362200"/>
                    <a:gd name="connsiteX4" fmla="*/ 141488 w 333893"/>
                    <a:gd name="connsiteY4" fmla="*/ 493395 h 2362200"/>
                    <a:gd name="connsiteX5" fmla="*/ 29093 w 333893"/>
                    <a:gd name="connsiteY5" fmla="*/ 662940 h 2362200"/>
                    <a:gd name="connsiteX6" fmla="*/ 183398 w 333893"/>
                    <a:gd name="connsiteY6" fmla="*/ 853440 h 2362200"/>
                    <a:gd name="connsiteX7" fmla="*/ 194828 w 333893"/>
                    <a:gd name="connsiteY7" fmla="*/ 939165 h 2362200"/>
                    <a:gd name="connsiteX8" fmla="*/ 67193 w 333893"/>
                    <a:gd name="connsiteY8" fmla="*/ 1083945 h 2362200"/>
                    <a:gd name="connsiteX9" fmla="*/ 93863 w 333893"/>
                    <a:gd name="connsiteY9" fmla="*/ 1236345 h 2362200"/>
                    <a:gd name="connsiteX10" fmla="*/ 208163 w 333893"/>
                    <a:gd name="connsiteY10" fmla="*/ 1312545 h 2362200"/>
                    <a:gd name="connsiteX11" fmla="*/ 204353 w 333893"/>
                    <a:gd name="connsiteY11" fmla="*/ 1371600 h 2362200"/>
                    <a:gd name="connsiteX12" fmla="*/ 74813 w 333893"/>
                    <a:gd name="connsiteY12" fmla="*/ 1535430 h 2362200"/>
                    <a:gd name="connsiteX13" fmla="*/ 211973 w 333893"/>
                    <a:gd name="connsiteY13" fmla="*/ 1729740 h 2362200"/>
                    <a:gd name="connsiteX14" fmla="*/ 189113 w 333893"/>
                    <a:gd name="connsiteY14" fmla="*/ 1804035 h 2362200"/>
                    <a:gd name="connsiteX15" fmla="*/ 80528 w 333893"/>
                    <a:gd name="connsiteY15" fmla="*/ 2185035 h 2362200"/>
                    <a:gd name="connsiteX16" fmla="*/ 128153 w 333893"/>
                    <a:gd name="connsiteY16" fmla="*/ 2346960 h 2362200"/>
                    <a:gd name="connsiteX17" fmla="*/ 219593 w 333893"/>
                    <a:gd name="connsiteY17" fmla="*/ 2362200 h 2362200"/>
                    <a:gd name="connsiteX18" fmla="*/ 196733 w 333893"/>
                    <a:gd name="connsiteY18" fmla="*/ 2232660 h 2362200"/>
                    <a:gd name="connsiteX19" fmla="*/ 288173 w 333893"/>
                    <a:gd name="connsiteY19" fmla="*/ 1874520 h 2362200"/>
                    <a:gd name="connsiteX20" fmla="*/ 333893 w 333893"/>
                    <a:gd name="connsiteY20" fmla="*/ 1760220 h 2362200"/>
                    <a:gd name="connsiteX21" fmla="*/ 211973 w 333893"/>
                    <a:gd name="connsiteY21" fmla="*/ 1546860 h 2362200"/>
                    <a:gd name="connsiteX22" fmla="*/ 204353 w 333893"/>
                    <a:gd name="connsiteY22" fmla="*/ 1447800 h 2362200"/>
                    <a:gd name="connsiteX23" fmla="*/ 288173 w 333893"/>
                    <a:gd name="connsiteY23" fmla="*/ 1386840 h 2362200"/>
                    <a:gd name="connsiteX24" fmla="*/ 295793 w 333893"/>
                    <a:gd name="connsiteY24" fmla="*/ 1318260 h 2362200"/>
                    <a:gd name="connsiteX25" fmla="*/ 219593 w 333893"/>
                    <a:gd name="connsiteY25" fmla="*/ 1196340 h 2362200"/>
                    <a:gd name="connsiteX26" fmla="*/ 189113 w 333893"/>
                    <a:gd name="connsiteY26" fmla="*/ 1082040 h 2362200"/>
                    <a:gd name="connsiteX27" fmla="*/ 257693 w 333893"/>
                    <a:gd name="connsiteY27" fmla="*/ 982980 h 2362200"/>
                    <a:gd name="connsiteX28" fmla="*/ 311033 w 333893"/>
                    <a:gd name="connsiteY28" fmla="*/ 922020 h 2362200"/>
                    <a:gd name="connsiteX29" fmla="*/ 288173 w 333893"/>
                    <a:gd name="connsiteY29" fmla="*/ 845820 h 2362200"/>
                    <a:gd name="connsiteX30" fmla="*/ 189113 w 333893"/>
                    <a:gd name="connsiteY30" fmla="*/ 685800 h 2362200"/>
                    <a:gd name="connsiteX31" fmla="*/ 189113 w 333893"/>
                    <a:gd name="connsiteY31" fmla="*/ 571500 h 2362200"/>
                    <a:gd name="connsiteX32" fmla="*/ 248168 w 333893"/>
                    <a:gd name="connsiteY32" fmla="*/ 523875 h 2362200"/>
                    <a:gd name="connsiteX33" fmla="*/ 250073 w 333893"/>
                    <a:gd name="connsiteY33" fmla="*/ 421005 h 2362200"/>
                    <a:gd name="connsiteX34" fmla="*/ 166253 w 333893"/>
                    <a:gd name="connsiteY34" fmla="*/ 281940 h 2362200"/>
                    <a:gd name="connsiteX35" fmla="*/ 158633 w 333893"/>
                    <a:gd name="connsiteY35" fmla="*/ 167640 h 2362200"/>
                    <a:gd name="connsiteX36" fmla="*/ 217688 w 333893"/>
                    <a:gd name="connsiteY36" fmla="*/ 19050 h 2362200"/>
                    <a:gd name="connsiteX37" fmla="*/ 204353 w 333893"/>
                    <a:gd name="connsiteY37" fmla="*/ 0 h 2362200"/>
                    <a:gd name="connsiteX0" fmla="*/ 204353 w 333893"/>
                    <a:gd name="connsiteY0" fmla="*/ 0 h 2386965"/>
                    <a:gd name="connsiteX1" fmla="*/ 63383 w 333893"/>
                    <a:gd name="connsiteY1" fmla="*/ 78105 h 2386965"/>
                    <a:gd name="connsiteX2" fmla="*/ 6233 w 333893"/>
                    <a:gd name="connsiteY2" fmla="*/ 167640 h 2386965"/>
                    <a:gd name="connsiteX3" fmla="*/ 135773 w 333893"/>
                    <a:gd name="connsiteY3" fmla="*/ 396240 h 2386965"/>
                    <a:gd name="connsiteX4" fmla="*/ 141488 w 333893"/>
                    <a:gd name="connsiteY4" fmla="*/ 493395 h 2386965"/>
                    <a:gd name="connsiteX5" fmla="*/ 29093 w 333893"/>
                    <a:gd name="connsiteY5" fmla="*/ 662940 h 2386965"/>
                    <a:gd name="connsiteX6" fmla="*/ 183398 w 333893"/>
                    <a:gd name="connsiteY6" fmla="*/ 853440 h 2386965"/>
                    <a:gd name="connsiteX7" fmla="*/ 194828 w 333893"/>
                    <a:gd name="connsiteY7" fmla="*/ 939165 h 2386965"/>
                    <a:gd name="connsiteX8" fmla="*/ 67193 w 333893"/>
                    <a:gd name="connsiteY8" fmla="*/ 1083945 h 2386965"/>
                    <a:gd name="connsiteX9" fmla="*/ 93863 w 333893"/>
                    <a:gd name="connsiteY9" fmla="*/ 1236345 h 2386965"/>
                    <a:gd name="connsiteX10" fmla="*/ 208163 w 333893"/>
                    <a:gd name="connsiteY10" fmla="*/ 1312545 h 2386965"/>
                    <a:gd name="connsiteX11" fmla="*/ 204353 w 333893"/>
                    <a:gd name="connsiteY11" fmla="*/ 1371600 h 2386965"/>
                    <a:gd name="connsiteX12" fmla="*/ 74813 w 333893"/>
                    <a:gd name="connsiteY12" fmla="*/ 1535430 h 2386965"/>
                    <a:gd name="connsiteX13" fmla="*/ 211973 w 333893"/>
                    <a:gd name="connsiteY13" fmla="*/ 1729740 h 2386965"/>
                    <a:gd name="connsiteX14" fmla="*/ 189113 w 333893"/>
                    <a:gd name="connsiteY14" fmla="*/ 1804035 h 2386965"/>
                    <a:gd name="connsiteX15" fmla="*/ 80528 w 333893"/>
                    <a:gd name="connsiteY15" fmla="*/ 2185035 h 2386965"/>
                    <a:gd name="connsiteX16" fmla="*/ 128153 w 333893"/>
                    <a:gd name="connsiteY16" fmla="*/ 2346960 h 2386965"/>
                    <a:gd name="connsiteX17" fmla="*/ 183398 w 333893"/>
                    <a:gd name="connsiteY17" fmla="*/ 2386965 h 2386965"/>
                    <a:gd name="connsiteX18" fmla="*/ 196733 w 333893"/>
                    <a:gd name="connsiteY18" fmla="*/ 2232660 h 2386965"/>
                    <a:gd name="connsiteX19" fmla="*/ 288173 w 333893"/>
                    <a:gd name="connsiteY19" fmla="*/ 1874520 h 2386965"/>
                    <a:gd name="connsiteX20" fmla="*/ 333893 w 333893"/>
                    <a:gd name="connsiteY20" fmla="*/ 1760220 h 2386965"/>
                    <a:gd name="connsiteX21" fmla="*/ 211973 w 333893"/>
                    <a:gd name="connsiteY21" fmla="*/ 1546860 h 2386965"/>
                    <a:gd name="connsiteX22" fmla="*/ 204353 w 333893"/>
                    <a:gd name="connsiteY22" fmla="*/ 1447800 h 2386965"/>
                    <a:gd name="connsiteX23" fmla="*/ 288173 w 333893"/>
                    <a:gd name="connsiteY23" fmla="*/ 1386840 h 2386965"/>
                    <a:gd name="connsiteX24" fmla="*/ 295793 w 333893"/>
                    <a:gd name="connsiteY24" fmla="*/ 1318260 h 2386965"/>
                    <a:gd name="connsiteX25" fmla="*/ 219593 w 333893"/>
                    <a:gd name="connsiteY25" fmla="*/ 1196340 h 2386965"/>
                    <a:gd name="connsiteX26" fmla="*/ 189113 w 333893"/>
                    <a:gd name="connsiteY26" fmla="*/ 1082040 h 2386965"/>
                    <a:gd name="connsiteX27" fmla="*/ 257693 w 333893"/>
                    <a:gd name="connsiteY27" fmla="*/ 982980 h 2386965"/>
                    <a:gd name="connsiteX28" fmla="*/ 311033 w 333893"/>
                    <a:gd name="connsiteY28" fmla="*/ 922020 h 2386965"/>
                    <a:gd name="connsiteX29" fmla="*/ 288173 w 333893"/>
                    <a:gd name="connsiteY29" fmla="*/ 845820 h 2386965"/>
                    <a:gd name="connsiteX30" fmla="*/ 189113 w 333893"/>
                    <a:gd name="connsiteY30" fmla="*/ 685800 h 2386965"/>
                    <a:gd name="connsiteX31" fmla="*/ 189113 w 333893"/>
                    <a:gd name="connsiteY31" fmla="*/ 571500 h 2386965"/>
                    <a:gd name="connsiteX32" fmla="*/ 248168 w 333893"/>
                    <a:gd name="connsiteY32" fmla="*/ 523875 h 2386965"/>
                    <a:gd name="connsiteX33" fmla="*/ 250073 w 333893"/>
                    <a:gd name="connsiteY33" fmla="*/ 421005 h 2386965"/>
                    <a:gd name="connsiteX34" fmla="*/ 166253 w 333893"/>
                    <a:gd name="connsiteY34" fmla="*/ 281940 h 2386965"/>
                    <a:gd name="connsiteX35" fmla="*/ 158633 w 333893"/>
                    <a:gd name="connsiteY35" fmla="*/ 167640 h 2386965"/>
                    <a:gd name="connsiteX36" fmla="*/ 217688 w 333893"/>
                    <a:gd name="connsiteY36" fmla="*/ 19050 h 2386965"/>
                    <a:gd name="connsiteX37" fmla="*/ 204353 w 333893"/>
                    <a:gd name="connsiteY37" fmla="*/ 0 h 2386965"/>
                    <a:gd name="connsiteX0" fmla="*/ 204353 w 333893"/>
                    <a:gd name="connsiteY0" fmla="*/ 0 h 2386965"/>
                    <a:gd name="connsiteX1" fmla="*/ 63383 w 333893"/>
                    <a:gd name="connsiteY1" fmla="*/ 78105 h 2386965"/>
                    <a:gd name="connsiteX2" fmla="*/ 6233 w 333893"/>
                    <a:gd name="connsiteY2" fmla="*/ 167640 h 2386965"/>
                    <a:gd name="connsiteX3" fmla="*/ 135773 w 333893"/>
                    <a:gd name="connsiteY3" fmla="*/ 396240 h 2386965"/>
                    <a:gd name="connsiteX4" fmla="*/ 141488 w 333893"/>
                    <a:gd name="connsiteY4" fmla="*/ 493395 h 2386965"/>
                    <a:gd name="connsiteX5" fmla="*/ 29093 w 333893"/>
                    <a:gd name="connsiteY5" fmla="*/ 662940 h 2386965"/>
                    <a:gd name="connsiteX6" fmla="*/ 183398 w 333893"/>
                    <a:gd name="connsiteY6" fmla="*/ 853440 h 2386965"/>
                    <a:gd name="connsiteX7" fmla="*/ 194828 w 333893"/>
                    <a:gd name="connsiteY7" fmla="*/ 939165 h 2386965"/>
                    <a:gd name="connsiteX8" fmla="*/ 67193 w 333893"/>
                    <a:gd name="connsiteY8" fmla="*/ 1083945 h 2386965"/>
                    <a:gd name="connsiteX9" fmla="*/ 93863 w 333893"/>
                    <a:gd name="connsiteY9" fmla="*/ 1236345 h 2386965"/>
                    <a:gd name="connsiteX10" fmla="*/ 208163 w 333893"/>
                    <a:gd name="connsiteY10" fmla="*/ 1312545 h 2386965"/>
                    <a:gd name="connsiteX11" fmla="*/ 204353 w 333893"/>
                    <a:gd name="connsiteY11" fmla="*/ 1371600 h 2386965"/>
                    <a:gd name="connsiteX12" fmla="*/ 74813 w 333893"/>
                    <a:gd name="connsiteY12" fmla="*/ 1535430 h 2386965"/>
                    <a:gd name="connsiteX13" fmla="*/ 211973 w 333893"/>
                    <a:gd name="connsiteY13" fmla="*/ 1729740 h 2386965"/>
                    <a:gd name="connsiteX14" fmla="*/ 189113 w 333893"/>
                    <a:gd name="connsiteY14" fmla="*/ 1804035 h 2386965"/>
                    <a:gd name="connsiteX15" fmla="*/ 80528 w 333893"/>
                    <a:gd name="connsiteY15" fmla="*/ 2185035 h 2386965"/>
                    <a:gd name="connsiteX16" fmla="*/ 128153 w 333893"/>
                    <a:gd name="connsiteY16" fmla="*/ 2346960 h 2386965"/>
                    <a:gd name="connsiteX17" fmla="*/ 183398 w 333893"/>
                    <a:gd name="connsiteY17" fmla="*/ 2386965 h 2386965"/>
                    <a:gd name="connsiteX18" fmla="*/ 196733 w 333893"/>
                    <a:gd name="connsiteY18" fmla="*/ 2232660 h 2386965"/>
                    <a:gd name="connsiteX19" fmla="*/ 288173 w 333893"/>
                    <a:gd name="connsiteY19" fmla="*/ 1874520 h 2386965"/>
                    <a:gd name="connsiteX20" fmla="*/ 333893 w 333893"/>
                    <a:gd name="connsiteY20" fmla="*/ 1760220 h 2386965"/>
                    <a:gd name="connsiteX21" fmla="*/ 211973 w 333893"/>
                    <a:gd name="connsiteY21" fmla="*/ 1546860 h 2386965"/>
                    <a:gd name="connsiteX22" fmla="*/ 204353 w 333893"/>
                    <a:gd name="connsiteY22" fmla="*/ 1447800 h 2386965"/>
                    <a:gd name="connsiteX23" fmla="*/ 288173 w 333893"/>
                    <a:gd name="connsiteY23" fmla="*/ 1386840 h 2386965"/>
                    <a:gd name="connsiteX24" fmla="*/ 295793 w 333893"/>
                    <a:gd name="connsiteY24" fmla="*/ 1318260 h 2386965"/>
                    <a:gd name="connsiteX25" fmla="*/ 219593 w 333893"/>
                    <a:gd name="connsiteY25" fmla="*/ 1196340 h 2386965"/>
                    <a:gd name="connsiteX26" fmla="*/ 189113 w 333893"/>
                    <a:gd name="connsiteY26" fmla="*/ 1082040 h 2386965"/>
                    <a:gd name="connsiteX27" fmla="*/ 257693 w 333893"/>
                    <a:gd name="connsiteY27" fmla="*/ 982980 h 2386965"/>
                    <a:gd name="connsiteX28" fmla="*/ 311033 w 333893"/>
                    <a:gd name="connsiteY28" fmla="*/ 922020 h 2386965"/>
                    <a:gd name="connsiteX29" fmla="*/ 288173 w 333893"/>
                    <a:gd name="connsiteY29" fmla="*/ 845820 h 2386965"/>
                    <a:gd name="connsiteX30" fmla="*/ 189113 w 333893"/>
                    <a:gd name="connsiteY30" fmla="*/ 685800 h 2386965"/>
                    <a:gd name="connsiteX31" fmla="*/ 189113 w 333893"/>
                    <a:gd name="connsiteY31" fmla="*/ 571500 h 2386965"/>
                    <a:gd name="connsiteX32" fmla="*/ 248168 w 333893"/>
                    <a:gd name="connsiteY32" fmla="*/ 523875 h 2386965"/>
                    <a:gd name="connsiteX33" fmla="*/ 250073 w 333893"/>
                    <a:gd name="connsiteY33" fmla="*/ 421005 h 2386965"/>
                    <a:gd name="connsiteX34" fmla="*/ 166253 w 333893"/>
                    <a:gd name="connsiteY34" fmla="*/ 281940 h 2386965"/>
                    <a:gd name="connsiteX35" fmla="*/ 158633 w 333893"/>
                    <a:gd name="connsiteY35" fmla="*/ 167640 h 2386965"/>
                    <a:gd name="connsiteX36" fmla="*/ 217688 w 333893"/>
                    <a:gd name="connsiteY36" fmla="*/ 19050 h 2386965"/>
                    <a:gd name="connsiteX37" fmla="*/ 204353 w 333893"/>
                    <a:gd name="connsiteY37" fmla="*/ 0 h 2386965"/>
                    <a:gd name="connsiteX0" fmla="*/ 204353 w 333893"/>
                    <a:gd name="connsiteY0" fmla="*/ 0 h 2386965"/>
                    <a:gd name="connsiteX1" fmla="*/ 63383 w 333893"/>
                    <a:gd name="connsiteY1" fmla="*/ 78105 h 2386965"/>
                    <a:gd name="connsiteX2" fmla="*/ 6233 w 333893"/>
                    <a:gd name="connsiteY2" fmla="*/ 167640 h 2386965"/>
                    <a:gd name="connsiteX3" fmla="*/ 135773 w 333893"/>
                    <a:gd name="connsiteY3" fmla="*/ 396240 h 2386965"/>
                    <a:gd name="connsiteX4" fmla="*/ 141488 w 333893"/>
                    <a:gd name="connsiteY4" fmla="*/ 493395 h 2386965"/>
                    <a:gd name="connsiteX5" fmla="*/ 29093 w 333893"/>
                    <a:gd name="connsiteY5" fmla="*/ 662940 h 2386965"/>
                    <a:gd name="connsiteX6" fmla="*/ 183398 w 333893"/>
                    <a:gd name="connsiteY6" fmla="*/ 853440 h 2386965"/>
                    <a:gd name="connsiteX7" fmla="*/ 194828 w 333893"/>
                    <a:gd name="connsiteY7" fmla="*/ 939165 h 2386965"/>
                    <a:gd name="connsiteX8" fmla="*/ 67193 w 333893"/>
                    <a:gd name="connsiteY8" fmla="*/ 1083945 h 2386965"/>
                    <a:gd name="connsiteX9" fmla="*/ 93863 w 333893"/>
                    <a:gd name="connsiteY9" fmla="*/ 1236345 h 2386965"/>
                    <a:gd name="connsiteX10" fmla="*/ 208163 w 333893"/>
                    <a:gd name="connsiteY10" fmla="*/ 1312545 h 2386965"/>
                    <a:gd name="connsiteX11" fmla="*/ 204353 w 333893"/>
                    <a:gd name="connsiteY11" fmla="*/ 1371600 h 2386965"/>
                    <a:gd name="connsiteX12" fmla="*/ 74813 w 333893"/>
                    <a:gd name="connsiteY12" fmla="*/ 1535430 h 2386965"/>
                    <a:gd name="connsiteX13" fmla="*/ 211973 w 333893"/>
                    <a:gd name="connsiteY13" fmla="*/ 1729740 h 2386965"/>
                    <a:gd name="connsiteX14" fmla="*/ 189113 w 333893"/>
                    <a:gd name="connsiteY14" fmla="*/ 1804035 h 2386965"/>
                    <a:gd name="connsiteX15" fmla="*/ 80528 w 333893"/>
                    <a:gd name="connsiteY15" fmla="*/ 2185035 h 2386965"/>
                    <a:gd name="connsiteX16" fmla="*/ 128153 w 333893"/>
                    <a:gd name="connsiteY16" fmla="*/ 2346960 h 2386965"/>
                    <a:gd name="connsiteX17" fmla="*/ 183398 w 333893"/>
                    <a:gd name="connsiteY17" fmla="*/ 2386965 h 2386965"/>
                    <a:gd name="connsiteX18" fmla="*/ 196733 w 333893"/>
                    <a:gd name="connsiteY18" fmla="*/ 2232660 h 2386965"/>
                    <a:gd name="connsiteX19" fmla="*/ 288173 w 333893"/>
                    <a:gd name="connsiteY19" fmla="*/ 1874520 h 2386965"/>
                    <a:gd name="connsiteX20" fmla="*/ 333893 w 333893"/>
                    <a:gd name="connsiteY20" fmla="*/ 1760220 h 2386965"/>
                    <a:gd name="connsiteX21" fmla="*/ 211973 w 333893"/>
                    <a:gd name="connsiteY21" fmla="*/ 1546860 h 2386965"/>
                    <a:gd name="connsiteX22" fmla="*/ 204353 w 333893"/>
                    <a:gd name="connsiteY22" fmla="*/ 1447800 h 2386965"/>
                    <a:gd name="connsiteX23" fmla="*/ 288173 w 333893"/>
                    <a:gd name="connsiteY23" fmla="*/ 1386840 h 2386965"/>
                    <a:gd name="connsiteX24" fmla="*/ 295793 w 333893"/>
                    <a:gd name="connsiteY24" fmla="*/ 1318260 h 2386965"/>
                    <a:gd name="connsiteX25" fmla="*/ 219593 w 333893"/>
                    <a:gd name="connsiteY25" fmla="*/ 1196340 h 2386965"/>
                    <a:gd name="connsiteX26" fmla="*/ 189113 w 333893"/>
                    <a:gd name="connsiteY26" fmla="*/ 1082040 h 2386965"/>
                    <a:gd name="connsiteX27" fmla="*/ 257693 w 333893"/>
                    <a:gd name="connsiteY27" fmla="*/ 982980 h 2386965"/>
                    <a:gd name="connsiteX28" fmla="*/ 311033 w 333893"/>
                    <a:gd name="connsiteY28" fmla="*/ 922020 h 2386965"/>
                    <a:gd name="connsiteX29" fmla="*/ 288173 w 333893"/>
                    <a:gd name="connsiteY29" fmla="*/ 845820 h 2386965"/>
                    <a:gd name="connsiteX30" fmla="*/ 189113 w 333893"/>
                    <a:gd name="connsiteY30" fmla="*/ 685800 h 2386965"/>
                    <a:gd name="connsiteX31" fmla="*/ 189113 w 333893"/>
                    <a:gd name="connsiteY31" fmla="*/ 571500 h 2386965"/>
                    <a:gd name="connsiteX32" fmla="*/ 248168 w 333893"/>
                    <a:gd name="connsiteY32" fmla="*/ 523875 h 2386965"/>
                    <a:gd name="connsiteX33" fmla="*/ 250073 w 333893"/>
                    <a:gd name="connsiteY33" fmla="*/ 421005 h 2386965"/>
                    <a:gd name="connsiteX34" fmla="*/ 166253 w 333893"/>
                    <a:gd name="connsiteY34" fmla="*/ 281940 h 2386965"/>
                    <a:gd name="connsiteX35" fmla="*/ 158633 w 333893"/>
                    <a:gd name="connsiteY35" fmla="*/ 167640 h 2386965"/>
                    <a:gd name="connsiteX36" fmla="*/ 217688 w 333893"/>
                    <a:gd name="connsiteY36" fmla="*/ 19050 h 2386965"/>
                    <a:gd name="connsiteX37" fmla="*/ 204353 w 33389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88173 w 314843"/>
                    <a:gd name="connsiteY19" fmla="*/ 1874520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11973 w 314843"/>
                    <a:gd name="connsiteY21" fmla="*/ 154686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04353 w 314843"/>
                    <a:gd name="connsiteY22" fmla="*/ 1447800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89113 w 314843"/>
                    <a:gd name="connsiteY30" fmla="*/ 68580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219593 w 314843"/>
                    <a:gd name="connsiteY25" fmla="*/ 1196340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295793 w 314843"/>
                    <a:gd name="connsiteY24" fmla="*/ 1318260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301508 w 314843"/>
                    <a:gd name="connsiteY24" fmla="*/ 1331595 h 2386965"/>
                    <a:gd name="connsiteX25" fmla="*/ 198638 w 314843"/>
                    <a:gd name="connsiteY25" fmla="*/ 119824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301508 w 314843"/>
                    <a:gd name="connsiteY24" fmla="*/ 1331595 h 2386965"/>
                    <a:gd name="connsiteX25" fmla="*/ 185303 w 314843"/>
                    <a:gd name="connsiteY25" fmla="*/ 120586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386965"/>
                    <a:gd name="connsiteX1" fmla="*/ 63383 w 314843"/>
                    <a:gd name="connsiteY1" fmla="*/ 78105 h 2386965"/>
                    <a:gd name="connsiteX2" fmla="*/ 6233 w 314843"/>
                    <a:gd name="connsiteY2" fmla="*/ 167640 h 2386965"/>
                    <a:gd name="connsiteX3" fmla="*/ 135773 w 314843"/>
                    <a:gd name="connsiteY3" fmla="*/ 396240 h 2386965"/>
                    <a:gd name="connsiteX4" fmla="*/ 141488 w 314843"/>
                    <a:gd name="connsiteY4" fmla="*/ 493395 h 2386965"/>
                    <a:gd name="connsiteX5" fmla="*/ 29093 w 314843"/>
                    <a:gd name="connsiteY5" fmla="*/ 662940 h 2386965"/>
                    <a:gd name="connsiteX6" fmla="*/ 183398 w 314843"/>
                    <a:gd name="connsiteY6" fmla="*/ 853440 h 2386965"/>
                    <a:gd name="connsiteX7" fmla="*/ 194828 w 314843"/>
                    <a:gd name="connsiteY7" fmla="*/ 939165 h 2386965"/>
                    <a:gd name="connsiteX8" fmla="*/ 67193 w 314843"/>
                    <a:gd name="connsiteY8" fmla="*/ 1083945 h 2386965"/>
                    <a:gd name="connsiteX9" fmla="*/ 93863 w 314843"/>
                    <a:gd name="connsiteY9" fmla="*/ 1236345 h 2386965"/>
                    <a:gd name="connsiteX10" fmla="*/ 208163 w 314843"/>
                    <a:gd name="connsiteY10" fmla="*/ 1312545 h 2386965"/>
                    <a:gd name="connsiteX11" fmla="*/ 204353 w 314843"/>
                    <a:gd name="connsiteY11" fmla="*/ 1371600 h 2386965"/>
                    <a:gd name="connsiteX12" fmla="*/ 74813 w 314843"/>
                    <a:gd name="connsiteY12" fmla="*/ 1535430 h 2386965"/>
                    <a:gd name="connsiteX13" fmla="*/ 211973 w 314843"/>
                    <a:gd name="connsiteY13" fmla="*/ 1729740 h 2386965"/>
                    <a:gd name="connsiteX14" fmla="*/ 189113 w 314843"/>
                    <a:gd name="connsiteY14" fmla="*/ 1804035 h 2386965"/>
                    <a:gd name="connsiteX15" fmla="*/ 80528 w 314843"/>
                    <a:gd name="connsiteY15" fmla="*/ 2185035 h 2386965"/>
                    <a:gd name="connsiteX16" fmla="*/ 128153 w 314843"/>
                    <a:gd name="connsiteY16" fmla="*/ 2346960 h 2386965"/>
                    <a:gd name="connsiteX17" fmla="*/ 183398 w 314843"/>
                    <a:gd name="connsiteY17" fmla="*/ 2386965 h 2386965"/>
                    <a:gd name="connsiteX18" fmla="*/ 196733 w 314843"/>
                    <a:gd name="connsiteY18" fmla="*/ 2232660 h 2386965"/>
                    <a:gd name="connsiteX19" fmla="*/ 291983 w 314843"/>
                    <a:gd name="connsiteY19" fmla="*/ 1842135 h 2386965"/>
                    <a:gd name="connsiteX20" fmla="*/ 314843 w 314843"/>
                    <a:gd name="connsiteY20" fmla="*/ 1750695 h 2386965"/>
                    <a:gd name="connsiteX21" fmla="*/ 204353 w 314843"/>
                    <a:gd name="connsiteY21" fmla="*/ 1543050 h 2386965"/>
                    <a:gd name="connsiteX22" fmla="*/ 238643 w 314843"/>
                    <a:gd name="connsiteY22" fmla="*/ 1430655 h 2386965"/>
                    <a:gd name="connsiteX23" fmla="*/ 288173 w 314843"/>
                    <a:gd name="connsiteY23" fmla="*/ 1386840 h 2386965"/>
                    <a:gd name="connsiteX24" fmla="*/ 301508 w 314843"/>
                    <a:gd name="connsiteY24" fmla="*/ 1331595 h 2386965"/>
                    <a:gd name="connsiteX25" fmla="*/ 185303 w 314843"/>
                    <a:gd name="connsiteY25" fmla="*/ 1205865 h 2386965"/>
                    <a:gd name="connsiteX26" fmla="*/ 189113 w 314843"/>
                    <a:gd name="connsiteY26" fmla="*/ 1082040 h 2386965"/>
                    <a:gd name="connsiteX27" fmla="*/ 257693 w 314843"/>
                    <a:gd name="connsiteY27" fmla="*/ 982980 h 2386965"/>
                    <a:gd name="connsiteX28" fmla="*/ 311033 w 314843"/>
                    <a:gd name="connsiteY28" fmla="*/ 922020 h 2386965"/>
                    <a:gd name="connsiteX29" fmla="*/ 288173 w 314843"/>
                    <a:gd name="connsiteY29" fmla="*/ 845820 h 2386965"/>
                    <a:gd name="connsiteX30" fmla="*/ 160538 w 314843"/>
                    <a:gd name="connsiteY30" fmla="*/ 678180 h 2386965"/>
                    <a:gd name="connsiteX31" fmla="*/ 189113 w 314843"/>
                    <a:gd name="connsiteY31" fmla="*/ 571500 h 2386965"/>
                    <a:gd name="connsiteX32" fmla="*/ 248168 w 314843"/>
                    <a:gd name="connsiteY32" fmla="*/ 523875 h 2386965"/>
                    <a:gd name="connsiteX33" fmla="*/ 250073 w 314843"/>
                    <a:gd name="connsiteY33" fmla="*/ 421005 h 2386965"/>
                    <a:gd name="connsiteX34" fmla="*/ 166253 w 314843"/>
                    <a:gd name="connsiteY34" fmla="*/ 281940 h 2386965"/>
                    <a:gd name="connsiteX35" fmla="*/ 158633 w 314843"/>
                    <a:gd name="connsiteY35" fmla="*/ 167640 h 2386965"/>
                    <a:gd name="connsiteX36" fmla="*/ 217688 w 314843"/>
                    <a:gd name="connsiteY36" fmla="*/ 19050 h 2386965"/>
                    <a:gd name="connsiteX37" fmla="*/ 204353 w 314843"/>
                    <a:gd name="connsiteY37" fmla="*/ 0 h 2386965"/>
                    <a:gd name="connsiteX0" fmla="*/ 204353 w 314843"/>
                    <a:gd name="connsiteY0" fmla="*/ 0 h 2419350"/>
                    <a:gd name="connsiteX1" fmla="*/ 63383 w 314843"/>
                    <a:gd name="connsiteY1" fmla="*/ 78105 h 2419350"/>
                    <a:gd name="connsiteX2" fmla="*/ 6233 w 314843"/>
                    <a:gd name="connsiteY2" fmla="*/ 167640 h 2419350"/>
                    <a:gd name="connsiteX3" fmla="*/ 135773 w 314843"/>
                    <a:gd name="connsiteY3" fmla="*/ 396240 h 2419350"/>
                    <a:gd name="connsiteX4" fmla="*/ 141488 w 314843"/>
                    <a:gd name="connsiteY4" fmla="*/ 493395 h 2419350"/>
                    <a:gd name="connsiteX5" fmla="*/ 29093 w 314843"/>
                    <a:gd name="connsiteY5" fmla="*/ 662940 h 2419350"/>
                    <a:gd name="connsiteX6" fmla="*/ 183398 w 314843"/>
                    <a:gd name="connsiteY6" fmla="*/ 853440 h 2419350"/>
                    <a:gd name="connsiteX7" fmla="*/ 194828 w 314843"/>
                    <a:gd name="connsiteY7" fmla="*/ 939165 h 2419350"/>
                    <a:gd name="connsiteX8" fmla="*/ 67193 w 314843"/>
                    <a:gd name="connsiteY8" fmla="*/ 1083945 h 2419350"/>
                    <a:gd name="connsiteX9" fmla="*/ 93863 w 314843"/>
                    <a:gd name="connsiteY9" fmla="*/ 1236345 h 2419350"/>
                    <a:gd name="connsiteX10" fmla="*/ 208163 w 314843"/>
                    <a:gd name="connsiteY10" fmla="*/ 1312545 h 2419350"/>
                    <a:gd name="connsiteX11" fmla="*/ 204353 w 314843"/>
                    <a:gd name="connsiteY11" fmla="*/ 1371600 h 2419350"/>
                    <a:gd name="connsiteX12" fmla="*/ 74813 w 314843"/>
                    <a:gd name="connsiteY12" fmla="*/ 1535430 h 2419350"/>
                    <a:gd name="connsiteX13" fmla="*/ 211973 w 314843"/>
                    <a:gd name="connsiteY13" fmla="*/ 1729740 h 2419350"/>
                    <a:gd name="connsiteX14" fmla="*/ 189113 w 314843"/>
                    <a:gd name="connsiteY14" fmla="*/ 1804035 h 2419350"/>
                    <a:gd name="connsiteX15" fmla="*/ 80528 w 314843"/>
                    <a:gd name="connsiteY15" fmla="*/ 2185035 h 2419350"/>
                    <a:gd name="connsiteX16" fmla="*/ 128153 w 314843"/>
                    <a:gd name="connsiteY16" fmla="*/ 2346960 h 2419350"/>
                    <a:gd name="connsiteX17" fmla="*/ 250073 w 314843"/>
                    <a:gd name="connsiteY17" fmla="*/ 2419350 h 2419350"/>
                    <a:gd name="connsiteX18" fmla="*/ 196733 w 314843"/>
                    <a:gd name="connsiteY18" fmla="*/ 2232660 h 2419350"/>
                    <a:gd name="connsiteX19" fmla="*/ 291983 w 314843"/>
                    <a:gd name="connsiteY19" fmla="*/ 1842135 h 2419350"/>
                    <a:gd name="connsiteX20" fmla="*/ 314843 w 314843"/>
                    <a:gd name="connsiteY20" fmla="*/ 1750695 h 2419350"/>
                    <a:gd name="connsiteX21" fmla="*/ 204353 w 314843"/>
                    <a:gd name="connsiteY21" fmla="*/ 1543050 h 2419350"/>
                    <a:gd name="connsiteX22" fmla="*/ 238643 w 314843"/>
                    <a:gd name="connsiteY22" fmla="*/ 1430655 h 2419350"/>
                    <a:gd name="connsiteX23" fmla="*/ 288173 w 314843"/>
                    <a:gd name="connsiteY23" fmla="*/ 1386840 h 2419350"/>
                    <a:gd name="connsiteX24" fmla="*/ 301508 w 314843"/>
                    <a:gd name="connsiteY24" fmla="*/ 1331595 h 2419350"/>
                    <a:gd name="connsiteX25" fmla="*/ 185303 w 314843"/>
                    <a:gd name="connsiteY25" fmla="*/ 1205865 h 2419350"/>
                    <a:gd name="connsiteX26" fmla="*/ 189113 w 314843"/>
                    <a:gd name="connsiteY26" fmla="*/ 1082040 h 2419350"/>
                    <a:gd name="connsiteX27" fmla="*/ 257693 w 314843"/>
                    <a:gd name="connsiteY27" fmla="*/ 982980 h 2419350"/>
                    <a:gd name="connsiteX28" fmla="*/ 311033 w 314843"/>
                    <a:gd name="connsiteY28" fmla="*/ 922020 h 2419350"/>
                    <a:gd name="connsiteX29" fmla="*/ 288173 w 314843"/>
                    <a:gd name="connsiteY29" fmla="*/ 845820 h 2419350"/>
                    <a:gd name="connsiteX30" fmla="*/ 160538 w 314843"/>
                    <a:gd name="connsiteY30" fmla="*/ 678180 h 2419350"/>
                    <a:gd name="connsiteX31" fmla="*/ 189113 w 314843"/>
                    <a:gd name="connsiteY31" fmla="*/ 571500 h 2419350"/>
                    <a:gd name="connsiteX32" fmla="*/ 248168 w 314843"/>
                    <a:gd name="connsiteY32" fmla="*/ 523875 h 2419350"/>
                    <a:gd name="connsiteX33" fmla="*/ 250073 w 314843"/>
                    <a:gd name="connsiteY33" fmla="*/ 421005 h 2419350"/>
                    <a:gd name="connsiteX34" fmla="*/ 166253 w 314843"/>
                    <a:gd name="connsiteY34" fmla="*/ 281940 h 2419350"/>
                    <a:gd name="connsiteX35" fmla="*/ 158633 w 314843"/>
                    <a:gd name="connsiteY35" fmla="*/ 167640 h 2419350"/>
                    <a:gd name="connsiteX36" fmla="*/ 217688 w 314843"/>
                    <a:gd name="connsiteY36" fmla="*/ 19050 h 2419350"/>
                    <a:gd name="connsiteX37" fmla="*/ 204353 w 314843"/>
                    <a:gd name="connsiteY37" fmla="*/ 0 h 2419350"/>
                    <a:gd name="connsiteX0" fmla="*/ 204353 w 314843"/>
                    <a:gd name="connsiteY0" fmla="*/ 0 h 2419350"/>
                    <a:gd name="connsiteX1" fmla="*/ 63383 w 314843"/>
                    <a:gd name="connsiteY1" fmla="*/ 78105 h 2419350"/>
                    <a:gd name="connsiteX2" fmla="*/ 6233 w 314843"/>
                    <a:gd name="connsiteY2" fmla="*/ 167640 h 2419350"/>
                    <a:gd name="connsiteX3" fmla="*/ 135773 w 314843"/>
                    <a:gd name="connsiteY3" fmla="*/ 396240 h 2419350"/>
                    <a:gd name="connsiteX4" fmla="*/ 141488 w 314843"/>
                    <a:gd name="connsiteY4" fmla="*/ 493395 h 2419350"/>
                    <a:gd name="connsiteX5" fmla="*/ 29093 w 314843"/>
                    <a:gd name="connsiteY5" fmla="*/ 662940 h 2419350"/>
                    <a:gd name="connsiteX6" fmla="*/ 183398 w 314843"/>
                    <a:gd name="connsiteY6" fmla="*/ 853440 h 2419350"/>
                    <a:gd name="connsiteX7" fmla="*/ 194828 w 314843"/>
                    <a:gd name="connsiteY7" fmla="*/ 939165 h 2419350"/>
                    <a:gd name="connsiteX8" fmla="*/ 67193 w 314843"/>
                    <a:gd name="connsiteY8" fmla="*/ 1083945 h 2419350"/>
                    <a:gd name="connsiteX9" fmla="*/ 93863 w 314843"/>
                    <a:gd name="connsiteY9" fmla="*/ 1236345 h 2419350"/>
                    <a:gd name="connsiteX10" fmla="*/ 208163 w 314843"/>
                    <a:gd name="connsiteY10" fmla="*/ 1312545 h 2419350"/>
                    <a:gd name="connsiteX11" fmla="*/ 204353 w 314843"/>
                    <a:gd name="connsiteY11" fmla="*/ 1371600 h 2419350"/>
                    <a:gd name="connsiteX12" fmla="*/ 74813 w 314843"/>
                    <a:gd name="connsiteY12" fmla="*/ 1535430 h 2419350"/>
                    <a:gd name="connsiteX13" fmla="*/ 211973 w 314843"/>
                    <a:gd name="connsiteY13" fmla="*/ 1729740 h 2419350"/>
                    <a:gd name="connsiteX14" fmla="*/ 189113 w 314843"/>
                    <a:gd name="connsiteY14" fmla="*/ 1804035 h 2419350"/>
                    <a:gd name="connsiteX15" fmla="*/ 80528 w 314843"/>
                    <a:gd name="connsiteY15" fmla="*/ 2185035 h 2419350"/>
                    <a:gd name="connsiteX16" fmla="*/ 128153 w 314843"/>
                    <a:gd name="connsiteY16" fmla="*/ 2346960 h 2419350"/>
                    <a:gd name="connsiteX17" fmla="*/ 250073 w 314843"/>
                    <a:gd name="connsiteY17" fmla="*/ 2419350 h 2419350"/>
                    <a:gd name="connsiteX18" fmla="*/ 196733 w 314843"/>
                    <a:gd name="connsiteY18" fmla="*/ 2232660 h 2419350"/>
                    <a:gd name="connsiteX19" fmla="*/ 291983 w 314843"/>
                    <a:gd name="connsiteY19" fmla="*/ 1842135 h 2419350"/>
                    <a:gd name="connsiteX20" fmla="*/ 314843 w 314843"/>
                    <a:gd name="connsiteY20" fmla="*/ 1750695 h 2419350"/>
                    <a:gd name="connsiteX21" fmla="*/ 204353 w 314843"/>
                    <a:gd name="connsiteY21" fmla="*/ 1543050 h 2419350"/>
                    <a:gd name="connsiteX22" fmla="*/ 238643 w 314843"/>
                    <a:gd name="connsiteY22" fmla="*/ 1430655 h 2419350"/>
                    <a:gd name="connsiteX23" fmla="*/ 288173 w 314843"/>
                    <a:gd name="connsiteY23" fmla="*/ 1386840 h 2419350"/>
                    <a:gd name="connsiteX24" fmla="*/ 301508 w 314843"/>
                    <a:gd name="connsiteY24" fmla="*/ 1331595 h 2419350"/>
                    <a:gd name="connsiteX25" fmla="*/ 185303 w 314843"/>
                    <a:gd name="connsiteY25" fmla="*/ 1205865 h 2419350"/>
                    <a:gd name="connsiteX26" fmla="*/ 189113 w 314843"/>
                    <a:gd name="connsiteY26" fmla="*/ 1082040 h 2419350"/>
                    <a:gd name="connsiteX27" fmla="*/ 257693 w 314843"/>
                    <a:gd name="connsiteY27" fmla="*/ 982980 h 2419350"/>
                    <a:gd name="connsiteX28" fmla="*/ 311033 w 314843"/>
                    <a:gd name="connsiteY28" fmla="*/ 922020 h 2419350"/>
                    <a:gd name="connsiteX29" fmla="*/ 288173 w 314843"/>
                    <a:gd name="connsiteY29" fmla="*/ 845820 h 2419350"/>
                    <a:gd name="connsiteX30" fmla="*/ 160538 w 314843"/>
                    <a:gd name="connsiteY30" fmla="*/ 678180 h 2419350"/>
                    <a:gd name="connsiteX31" fmla="*/ 189113 w 314843"/>
                    <a:gd name="connsiteY31" fmla="*/ 571500 h 2419350"/>
                    <a:gd name="connsiteX32" fmla="*/ 248168 w 314843"/>
                    <a:gd name="connsiteY32" fmla="*/ 523875 h 2419350"/>
                    <a:gd name="connsiteX33" fmla="*/ 250073 w 314843"/>
                    <a:gd name="connsiteY33" fmla="*/ 421005 h 2419350"/>
                    <a:gd name="connsiteX34" fmla="*/ 166253 w 314843"/>
                    <a:gd name="connsiteY34" fmla="*/ 281940 h 2419350"/>
                    <a:gd name="connsiteX35" fmla="*/ 158633 w 314843"/>
                    <a:gd name="connsiteY35" fmla="*/ 167640 h 2419350"/>
                    <a:gd name="connsiteX36" fmla="*/ 217688 w 314843"/>
                    <a:gd name="connsiteY36" fmla="*/ 19050 h 2419350"/>
                    <a:gd name="connsiteX37" fmla="*/ 204353 w 314843"/>
                    <a:gd name="connsiteY37"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4843" h="2419350">
                      <a:moveTo>
                        <a:pt x="204353" y="0"/>
                      </a:moveTo>
                      <a:cubicBezTo>
                        <a:pt x="145933" y="16510"/>
                        <a:pt x="114183" y="31115"/>
                        <a:pt x="63383" y="78105"/>
                      </a:cubicBezTo>
                      <a:cubicBezTo>
                        <a:pt x="30998" y="113665"/>
                        <a:pt x="23378" y="111125"/>
                        <a:pt x="6233" y="167640"/>
                      </a:cubicBezTo>
                      <a:cubicBezTo>
                        <a:pt x="-28692" y="281940"/>
                        <a:pt x="92593" y="320040"/>
                        <a:pt x="135773" y="396240"/>
                      </a:cubicBezTo>
                      <a:lnTo>
                        <a:pt x="141488" y="493395"/>
                      </a:lnTo>
                      <a:cubicBezTo>
                        <a:pt x="84973" y="534670"/>
                        <a:pt x="34173" y="566420"/>
                        <a:pt x="29093" y="662940"/>
                      </a:cubicBezTo>
                      <a:cubicBezTo>
                        <a:pt x="34173" y="735965"/>
                        <a:pt x="69733" y="782320"/>
                        <a:pt x="183398" y="853440"/>
                      </a:cubicBezTo>
                      <a:lnTo>
                        <a:pt x="194828" y="939165"/>
                      </a:lnTo>
                      <a:cubicBezTo>
                        <a:pt x="152283" y="987425"/>
                        <a:pt x="102118" y="991870"/>
                        <a:pt x="67193" y="1083945"/>
                      </a:cubicBezTo>
                      <a:cubicBezTo>
                        <a:pt x="57033" y="1127125"/>
                        <a:pt x="52588" y="1145540"/>
                        <a:pt x="93863" y="1236345"/>
                      </a:cubicBezTo>
                      <a:lnTo>
                        <a:pt x="208163" y="1312545"/>
                      </a:lnTo>
                      <a:lnTo>
                        <a:pt x="204353" y="1371600"/>
                      </a:lnTo>
                      <a:cubicBezTo>
                        <a:pt x="161173" y="1426210"/>
                        <a:pt x="114183" y="1437005"/>
                        <a:pt x="74813" y="1535430"/>
                      </a:cubicBezTo>
                      <a:cubicBezTo>
                        <a:pt x="99578" y="1685925"/>
                        <a:pt x="166253" y="1706880"/>
                        <a:pt x="211973" y="1729740"/>
                      </a:cubicBezTo>
                      <a:lnTo>
                        <a:pt x="189113" y="1804035"/>
                      </a:lnTo>
                      <a:lnTo>
                        <a:pt x="80528" y="2185035"/>
                      </a:lnTo>
                      <a:cubicBezTo>
                        <a:pt x="65923" y="2261870"/>
                        <a:pt x="83703" y="2317750"/>
                        <a:pt x="128153" y="2346960"/>
                      </a:cubicBezTo>
                      <a:lnTo>
                        <a:pt x="250073" y="2419350"/>
                      </a:lnTo>
                      <a:cubicBezTo>
                        <a:pt x="170698" y="2337435"/>
                        <a:pt x="178953" y="2278380"/>
                        <a:pt x="196733" y="2232660"/>
                      </a:cubicBezTo>
                      <a:lnTo>
                        <a:pt x="291983" y="1842135"/>
                      </a:lnTo>
                      <a:lnTo>
                        <a:pt x="314843" y="1750695"/>
                      </a:lnTo>
                      <a:cubicBezTo>
                        <a:pt x="231023" y="1684655"/>
                        <a:pt x="196733" y="1620520"/>
                        <a:pt x="204353" y="1543050"/>
                      </a:cubicBezTo>
                      <a:lnTo>
                        <a:pt x="238643" y="1430655"/>
                      </a:lnTo>
                      <a:lnTo>
                        <a:pt x="288173" y="1386840"/>
                      </a:lnTo>
                      <a:lnTo>
                        <a:pt x="301508" y="1331595"/>
                      </a:lnTo>
                      <a:cubicBezTo>
                        <a:pt x="269123" y="1291590"/>
                        <a:pt x="231023" y="1285875"/>
                        <a:pt x="185303" y="1205865"/>
                      </a:cubicBezTo>
                      <a:cubicBezTo>
                        <a:pt x="168793" y="1151890"/>
                        <a:pt x="178953" y="1115060"/>
                        <a:pt x="189113" y="1082040"/>
                      </a:cubicBezTo>
                      <a:cubicBezTo>
                        <a:pt x="211973" y="1020445"/>
                        <a:pt x="234833" y="1016000"/>
                        <a:pt x="257693" y="982980"/>
                      </a:cubicBezTo>
                      <a:lnTo>
                        <a:pt x="311033" y="922020"/>
                      </a:lnTo>
                      <a:lnTo>
                        <a:pt x="288173" y="845820"/>
                      </a:lnTo>
                      <a:cubicBezTo>
                        <a:pt x="150378" y="742950"/>
                        <a:pt x="168793" y="735330"/>
                        <a:pt x="160538" y="678180"/>
                      </a:cubicBezTo>
                      <a:cubicBezTo>
                        <a:pt x="156728" y="633095"/>
                        <a:pt x="156728" y="629920"/>
                        <a:pt x="189113" y="571500"/>
                      </a:cubicBezTo>
                      <a:lnTo>
                        <a:pt x="248168" y="523875"/>
                      </a:lnTo>
                      <a:lnTo>
                        <a:pt x="250073" y="421005"/>
                      </a:lnTo>
                      <a:cubicBezTo>
                        <a:pt x="204988" y="370840"/>
                        <a:pt x="194193" y="328295"/>
                        <a:pt x="166253" y="281940"/>
                      </a:cubicBezTo>
                      <a:cubicBezTo>
                        <a:pt x="163713" y="243840"/>
                        <a:pt x="151648" y="236220"/>
                        <a:pt x="158633" y="167640"/>
                      </a:cubicBezTo>
                      <a:cubicBezTo>
                        <a:pt x="168793" y="95250"/>
                        <a:pt x="198003" y="68580"/>
                        <a:pt x="217688" y="19050"/>
                      </a:cubicBezTo>
                      <a:lnTo>
                        <a:pt x="204353" y="0"/>
                      </a:lnTo>
                      <a:close/>
                    </a:path>
                  </a:pathLst>
                </a:custGeom>
                <a:solidFill>
                  <a:srgbClr val="B80860">
                    <a:alpha val="28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7" name="角丸四角形 141"/>
                <p:cNvSpPr/>
                <p:nvPr/>
              </p:nvSpPr>
              <p:spPr>
                <a:xfrm rot="288050">
                  <a:off x="3971216" y="3484001"/>
                  <a:ext cx="642042" cy="138100"/>
                </a:xfrm>
                <a:custGeom>
                  <a:avLst/>
                  <a:gdLst>
                    <a:gd name="connsiteX0" fmla="*/ 0 w 640540"/>
                    <a:gd name="connsiteY0" fmla="*/ 55287 h 110573"/>
                    <a:gd name="connsiteX1" fmla="*/ 55287 w 640540"/>
                    <a:gd name="connsiteY1" fmla="*/ 0 h 110573"/>
                    <a:gd name="connsiteX2" fmla="*/ 585254 w 640540"/>
                    <a:gd name="connsiteY2" fmla="*/ 0 h 110573"/>
                    <a:gd name="connsiteX3" fmla="*/ 640541 w 640540"/>
                    <a:gd name="connsiteY3" fmla="*/ 55287 h 110573"/>
                    <a:gd name="connsiteX4" fmla="*/ 640540 w 640540"/>
                    <a:gd name="connsiteY4" fmla="*/ 55287 h 110573"/>
                    <a:gd name="connsiteX5" fmla="*/ 585253 w 640540"/>
                    <a:gd name="connsiteY5" fmla="*/ 110574 h 110573"/>
                    <a:gd name="connsiteX6" fmla="*/ 55287 w 640540"/>
                    <a:gd name="connsiteY6" fmla="*/ 110573 h 110573"/>
                    <a:gd name="connsiteX7" fmla="*/ 0 w 640540"/>
                    <a:gd name="connsiteY7" fmla="*/ 55286 h 110573"/>
                    <a:gd name="connsiteX8" fmla="*/ 0 w 640540"/>
                    <a:gd name="connsiteY8" fmla="*/ 55287 h 110573"/>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8100"/>
                    <a:gd name="connsiteX1" fmla="*/ 55287 w 640541"/>
                    <a:gd name="connsiteY1" fmla="*/ 0 h 138100"/>
                    <a:gd name="connsiteX2" fmla="*/ 585254 w 640541"/>
                    <a:gd name="connsiteY2" fmla="*/ 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5254 w 640541"/>
                    <a:gd name="connsiteY2" fmla="*/ 1143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50065"/>
                    <a:gd name="connsiteY0" fmla="*/ 55287 h 138100"/>
                    <a:gd name="connsiteX1" fmla="*/ 55287 w 650065"/>
                    <a:gd name="connsiteY1" fmla="*/ 0 h 138100"/>
                    <a:gd name="connsiteX2" fmla="*/ 587159 w 650065"/>
                    <a:gd name="connsiteY2" fmla="*/ 19050 h 138100"/>
                    <a:gd name="connsiteX3" fmla="*/ 640541 w 650065"/>
                    <a:gd name="connsiteY3" fmla="*/ 55287 h 138100"/>
                    <a:gd name="connsiteX4" fmla="*/ 650065 w 650065"/>
                    <a:gd name="connsiteY4" fmla="*/ 70527 h 138100"/>
                    <a:gd name="connsiteX5" fmla="*/ 594778 w 650065"/>
                    <a:gd name="connsiteY5" fmla="*/ 122004 h 138100"/>
                    <a:gd name="connsiteX6" fmla="*/ 55287 w 650065"/>
                    <a:gd name="connsiteY6" fmla="*/ 110573 h 138100"/>
                    <a:gd name="connsiteX7" fmla="*/ 0 w 650065"/>
                    <a:gd name="connsiteY7" fmla="*/ 55286 h 138100"/>
                    <a:gd name="connsiteX8" fmla="*/ 0 w 650065"/>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2042"/>
                    <a:gd name="connsiteY0" fmla="*/ 55287 h 138100"/>
                    <a:gd name="connsiteX1" fmla="*/ 55287 w 642042"/>
                    <a:gd name="connsiteY1" fmla="*/ 0 h 138100"/>
                    <a:gd name="connsiteX2" fmla="*/ 587159 w 642042"/>
                    <a:gd name="connsiteY2" fmla="*/ 19050 h 138100"/>
                    <a:gd name="connsiteX3" fmla="*/ 640541 w 642042"/>
                    <a:gd name="connsiteY3" fmla="*/ 55287 h 138100"/>
                    <a:gd name="connsiteX4" fmla="*/ 594778 w 642042"/>
                    <a:gd name="connsiteY4" fmla="*/ 122004 h 138100"/>
                    <a:gd name="connsiteX5" fmla="*/ 55287 w 642042"/>
                    <a:gd name="connsiteY5" fmla="*/ 110573 h 138100"/>
                    <a:gd name="connsiteX6" fmla="*/ 0 w 642042"/>
                    <a:gd name="connsiteY6" fmla="*/ 55286 h 138100"/>
                    <a:gd name="connsiteX7" fmla="*/ 0 w 642042"/>
                    <a:gd name="connsiteY7" fmla="*/ 55287 h 1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42" h="138100">
                      <a:moveTo>
                        <a:pt x="0" y="55287"/>
                      </a:moveTo>
                      <a:cubicBezTo>
                        <a:pt x="0" y="24753"/>
                        <a:pt x="24753" y="0"/>
                        <a:pt x="55287" y="0"/>
                      </a:cubicBezTo>
                      <a:cubicBezTo>
                        <a:pt x="348148" y="34290"/>
                        <a:pt x="458128" y="30480"/>
                        <a:pt x="587159" y="19050"/>
                      </a:cubicBezTo>
                      <a:cubicBezTo>
                        <a:pt x="617693" y="19050"/>
                        <a:pt x="640541" y="24753"/>
                        <a:pt x="640541" y="55287"/>
                      </a:cubicBezTo>
                      <a:cubicBezTo>
                        <a:pt x="646242" y="81336"/>
                        <a:pt x="636702" y="107385"/>
                        <a:pt x="594778" y="122004"/>
                      </a:cubicBezTo>
                      <a:cubicBezTo>
                        <a:pt x="452413" y="146769"/>
                        <a:pt x="310047" y="142958"/>
                        <a:pt x="55287" y="110573"/>
                      </a:cubicBezTo>
                      <a:cubicBezTo>
                        <a:pt x="24753" y="110573"/>
                        <a:pt x="0" y="85820"/>
                        <a:pt x="0" y="55286"/>
                      </a:cubicBezTo>
                      <a:lnTo>
                        <a:pt x="0" y="55287"/>
                      </a:lnTo>
                      <a:close/>
                    </a:path>
                  </a:pathLst>
                </a:custGeom>
                <a:gradFill>
                  <a:gsLst>
                    <a:gs pos="0">
                      <a:schemeClr val="accent1">
                        <a:lumMod val="5000"/>
                        <a:lumOff val="95000"/>
                      </a:schemeClr>
                    </a:gs>
                    <a:gs pos="39000">
                      <a:srgbClr val="FDD1E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 name="角丸四角形 141"/>
                <p:cNvSpPr/>
                <p:nvPr/>
              </p:nvSpPr>
              <p:spPr>
                <a:xfrm rot="763604">
                  <a:off x="3952798" y="4364183"/>
                  <a:ext cx="565917" cy="47588"/>
                </a:xfrm>
                <a:custGeom>
                  <a:avLst/>
                  <a:gdLst>
                    <a:gd name="connsiteX0" fmla="*/ 0 w 640540"/>
                    <a:gd name="connsiteY0" fmla="*/ 55287 h 110573"/>
                    <a:gd name="connsiteX1" fmla="*/ 55287 w 640540"/>
                    <a:gd name="connsiteY1" fmla="*/ 0 h 110573"/>
                    <a:gd name="connsiteX2" fmla="*/ 585254 w 640540"/>
                    <a:gd name="connsiteY2" fmla="*/ 0 h 110573"/>
                    <a:gd name="connsiteX3" fmla="*/ 640541 w 640540"/>
                    <a:gd name="connsiteY3" fmla="*/ 55287 h 110573"/>
                    <a:gd name="connsiteX4" fmla="*/ 640540 w 640540"/>
                    <a:gd name="connsiteY4" fmla="*/ 55287 h 110573"/>
                    <a:gd name="connsiteX5" fmla="*/ 585253 w 640540"/>
                    <a:gd name="connsiteY5" fmla="*/ 110574 h 110573"/>
                    <a:gd name="connsiteX6" fmla="*/ 55287 w 640540"/>
                    <a:gd name="connsiteY6" fmla="*/ 110573 h 110573"/>
                    <a:gd name="connsiteX7" fmla="*/ 0 w 640540"/>
                    <a:gd name="connsiteY7" fmla="*/ 55286 h 110573"/>
                    <a:gd name="connsiteX8" fmla="*/ 0 w 640540"/>
                    <a:gd name="connsiteY8" fmla="*/ 55287 h 110573"/>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8100"/>
                    <a:gd name="connsiteX1" fmla="*/ 55287 w 640541"/>
                    <a:gd name="connsiteY1" fmla="*/ 0 h 138100"/>
                    <a:gd name="connsiteX2" fmla="*/ 585254 w 640541"/>
                    <a:gd name="connsiteY2" fmla="*/ 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5254 w 640541"/>
                    <a:gd name="connsiteY2" fmla="*/ 1143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50065"/>
                    <a:gd name="connsiteY0" fmla="*/ 55287 h 138100"/>
                    <a:gd name="connsiteX1" fmla="*/ 55287 w 650065"/>
                    <a:gd name="connsiteY1" fmla="*/ 0 h 138100"/>
                    <a:gd name="connsiteX2" fmla="*/ 587159 w 650065"/>
                    <a:gd name="connsiteY2" fmla="*/ 19050 h 138100"/>
                    <a:gd name="connsiteX3" fmla="*/ 640541 w 650065"/>
                    <a:gd name="connsiteY3" fmla="*/ 55287 h 138100"/>
                    <a:gd name="connsiteX4" fmla="*/ 650065 w 650065"/>
                    <a:gd name="connsiteY4" fmla="*/ 70527 h 138100"/>
                    <a:gd name="connsiteX5" fmla="*/ 594778 w 650065"/>
                    <a:gd name="connsiteY5" fmla="*/ 122004 h 138100"/>
                    <a:gd name="connsiteX6" fmla="*/ 55287 w 650065"/>
                    <a:gd name="connsiteY6" fmla="*/ 110573 h 138100"/>
                    <a:gd name="connsiteX7" fmla="*/ 0 w 650065"/>
                    <a:gd name="connsiteY7" fmla="*/ 55286 h 138100"/>
                    <a:gd name="connsiteX8" fmla="*/ 0 w 650065"/>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2042"/>
                    <a:gd name="connsiteY0" fmla="*/ 55287 h 138100"/>
                    <a:gd name="connsiteX1" fmla="*/ 55287 w 642042"/>
                    <a:gd name="connsiteY1" fmla="*/ 0 h 138100"/>
                    <a:gd name="connsiteX2" fmla="*/ 587159 w 642042"/>
                    <a:gd name="connsiteY2" fmla="*/ 19050 h 138100"/>
                    <a:gd name="connsiteX3" fmla="*/ 640541 w 642042"/>
                    <a:gd name="connsiteY3" fmla="*/ 55287 h 138100"/>
                    <a:gd name="connsiteX4" fmla="*/ 594778 w 642042"/>
                    <a:gd name="connsiteY4" fmla="*/ 122004 h 138100"/>
                    <a:gd name="connsiteX5" fmla="*/ 55287 w 642042"/>
                    <a:gd name="connsiteY5" fmla="*/ 110573 h 138100"/>
                    <a:gd name="connsiteX6" fmla="*/ 0 w 642042"/>
                    <a:gd name="connsiteY6" fmla="*/ 55286 h 138100"/>
                    <a:gd name="connsiteX7" fmla="*/ 0 w 642042"/>
                    <a:gd name="connsiteY7" fmla="*/ 55287 h 1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42" h="138100">
                      <a:moveTo>
                        <a:pt x="0" y="55287"/>
                      </a:moveTo>
                      <a:cubicBezTo>
                        <a:pt x="0" y="24753"/>
                        <a:pt x="24753" y="0"/>
                        <a:pt x="55287" y="0"/>
                      </a:cubicBezTo>
                      <a:cubicBezTo>
                        <a:pt x="348148" y="34290"/>
                        <a:pt x="458128" y="30480"/>
                        <a:pt x="587159" y="19050"/>
                      </a:cubicBezTo>
                      <a:cubicBezTo>
                        <a:pt x="617693" y="19050"/>
                        <a:pt x="640541" y="24753"/>
                        <a:pt x="640541" y="55287"/>
                      </a:cubicBezTo>
                      <a:cubicBezTo>
                        <a:pt x="646242" y="81336"/>
                        <a:pt x="636702" y="107385"/>
                        <a:pt x="594778" y="122004"/>
                      </a:cubicBezTo>
                      <a:cubicBezTo>
                        <a:pt x="452413" y="146769"/>
                        <a:pt x="310047" y="142958"/>
                        <a:pt x="55287" y="110573"/>
                      </a:cubicBezTo>
                      <a:cubicBezTo>
                        <a:pt x="24753" y="110573"/>
                        <a:pt x="0" y="85820"/>
                        <a:pt x="0" y="55286"/>
                      </a:cubicBezTo>
                      <a:lnTo>
                        <a:pt x="0" y="55287"/>
                      </a:lnTo>
                      <a:close/>
                    </a:path>
                  </a:pathLst>
                </a:custGeom>
                <a:gradFill>
                  <a:gsLst>
                    <a:gs pos="0">
                      <a:schemeClr val="accent1">
                        <a:lumMod val="5000"/>
                        <a:lumOff val="95000"/>
                      </a:schemeClr>
                    </a:gs>
                    <a:gs pos="39000">
                      <a:srgbClr val="FDD1E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9" name="角丸四角形 141"/>
                <p:cNvSpPr/>
                <p:nvPr/>
              </p:nvSpPr>
              <p:spPr>
                <a:xfrm rot="377267">
                  <a:off x="3965443" y="4191386"/>
                  <a:ext cx="642042" cy="138100"/>
                </a:xfrm>
                <a:custGeom>
                  <a:avLst/>
                  <a:gdLst>
                    <a:gd name="connsiteX0" fmla="*/ 0 w 640540"/>
                    <a:gd name="connsiteY0" fmla="*/ 55287 h 110573"/>
                    <a:gd name="connsiteX1" fmla="*/ 55287 w 640540"/>
                    <a:gd name="connsiteY1" fmla="*/ 0 h 110573"/>
                    <a:gd name="connsiteX2" fmla="*/ 585254 w 640540"/>
                    <a:gd name="connsiteY2" fmla="*/ 0 h 110573"/>
                    <a:gd name="connsiteX3" fmla="*/ 640541 w 640540"/>
                    <a:gd name="connsiteY3" fmla="*/ 55287 h 110573"/>
                    <a:gd name="connsiteX4" fmla="*/ 640540 w 640540"/>
                    <a:gd name="connsiteY4" fmla="*/ 55287 h 110573"/>
                    <a:gd name="connsiteX5" fmla="*/ 585253 w 640540"/>
                    <a:gd name="connsiteY5" fmla="*/ 110574 h 110573"/>
                    <a:gd name="connsiteX6" fmla="*/ 55287 w 640540"/>
                    <a:gd name="connsiteY6" fmla="*/ 110573 h 110573"/>
                    <a:gd name="connsiteX7" fmla="*/ 0 w 640540"/>
                    <a:gd name="connsiteY7" fmla="*/ 55286 h 110573"/>
                    <a:gd name="connsiteX8" fmla="*/ 0 w 640540"/>
                    <a:gd name="connsiteY8" fmla="*/ 55287 h 110573"/>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8100"/>
                    <a:gd name="connsiteX1" fmla="*/ 55287 w 640541"/>
                    <a:gd name="connsiteY1" fmla="*/ 0 h 138100"/>
                    <a:gd name="connsiteX2" fmla="*/ 585254 w 640541"/>
                    <a:gd name="connsiteY2" fmla="*/ 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5254 w 640541"/>
                    <a:gd name="connsiteY2" fmla="*/ 1143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50065"/>
                    <a:gd name="connsiteY0" fmla="*/ 55287 h 138100"/>
                    <a:gd name="connsiteX1" fmla="*/ 55287 w 650065"/>
                    <a:gd name="connsiteY1" fmla="*/ 0 h 138100"/>
                    <a:gd name="connsiteX2" fmla="*/ 587159 w 650065"/>
                    <a:gd name="connsiteY2" fmla="*/ 19050 h 138100"/>
                    <a:gd name="connsiteX3" fmla="*/ 640541 w 650065"/>
                    <a:gd name="connsiteY3" fmla="*/ 55287 h 138100"/>
                    <a:gd name="connsiteX4" fmla="*/ 650065 w 650065"/>
                    <a:gd name="connsiteY4" fmla="*/ 70527 h 138100"/>
                    <a:gd name="connsiteX5" fmla="*/ 594778 w 650065"/>
                    <a:gd name="connsiteY5" fmla="*/ 122004 h 138100"/>
                    <a:gd name="connsiteX6" fmla="*/ 55287 w 650065"/>
                    <a:gd name="connsiteY6" fmla="*/ 110573 h 138100"/>
                    <a:gd name="connsiteX7" fmla="*/ 0 w 650065"/>
                    <a:gd name="connsiteY7" fmla="*/ 55286 h 138100"/>
                    <a:gd name="connsiteX8" fmla="*/ 0 w 650065"/>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2042"/>
                    <a:gd name="connsiteY0" fmla="*/ 55287 h 138100"/>
                    <a:gd name="connsiteX1" fmla="*/ 55287 w 642042"/>
                    <a:gd name="connsiteY1" fmla="*/ 0 h 138100"/>
                    <a:gd name="connsiteX2" fmla="*/ 587159 w 642042"/>
                    <a:gd name="connsiteY2" fmla="*/ 19050 h 138100"/>
                    <a:gd name="connsiteX3" fmla="*/ 640541 w 642042"/>
                    <a:gd name="connsiteY3" fmla="*/ 55287 h 138100"/>
                    <a:gd name="connsiteX4" fmla="*/ 594778 w 642042"/>
                    <a:gd name="connsiteY4" fmla="*/ 122004 h 138100"/>
                    <a:gd name="connsiteX5" fmla="*/ 55287 w 642042"/>
                    <a:gd name="connsiteY5" fmla="*/ 110573 h 138100"/>
                    <a:gd name="connsiteX6" fmla="*/ 0 w 642042"/>
                    <a:gd name="connsiteY6" fmla="*/ 55286 h 138100"/>
                    <a:gd name="connsiteX7" fmla="*/ 0 w 642042"/>
                    <a:gd name="connsiteY7" fmla="*/ 55287 h 1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42" h="138100">
                      <a:moveTo>
                        <a:pt x="0" y="55287"/>
                      </a:moveTo>
                      <a:cubicBezTo>
                        <a:pt x="0" y="24753"/>
                        <a:pt x="24753" y="0"/>
                        <a:pt x="55287" y="0"/>
                      </a:cubicBezTo>
                      <a:cubicBezTo>
                        <a:pt x="348148" y="34290"/>
                        <a:pt x="458128" y="30480"/>
                        <a:pt x="587159" y="19050"/>
                      </a:cubicBezTo>
                      <a:cubicBezTo>
                        <a:pt x="617693" y="19050"/>
                        <a:pt x="640541" y="24753"/>
                        <a:pt x="640541" y="55287"/>
                      </a:cubicBezTo>
                      <a:cubicBezTo>
                        <a:pt x="646242" y="81336"/>
                        <a:pt x="636702" y="107385"/>
                        <a:pt x="594778" y="122004"/>
                      </a:cubicBezTo>
                      <a:cubicBezTo>
                        <a:pt x="452413" y="146769"/>
                        <a:pt x="310047" y="142958"/>
                        <a:pt x="55287" y="110573"/>
                      </a:cubicBezTo>
                      <a:cubicBezTo>
                        <a:pt x="24753" y="110573"/>
                        <a:pt x="0" y="85820"/>
                        <a:pt x="0" y="55286"/>
                      </a:cubicBezTo>
                      <a:lnTo>
                        <a:pt x="0" y="55287"/>
                      </a:lnTo>
                      <a:close/>
                    </a:path>
                  </a:pathLst>
                </a:custGeom>
                <a:gradFill>
                  <a:gsLst>
                    <a:gs pos="0">
                      <a:schemeClr val="accent1">
                        <a:lumMod val="5000"/>
                        <a:lumOff val="95000"/>
                      </a:schemeClr>
                    </a:gs>
                    <a:gs pos="89000">
                      <a:srgbClr val="FDD1E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0" name="月 129"/>
                <p:cNvSpPr/>
                <p:nvPr/>
              </p:nvSpPr>
              <p:spPr>
                <a:xfrm rot="16200000">
                  <a:off x="4310016" y="2781321"/>
                  <a:ext cx="190165" cy="1051941"/>
                </a:xfrm>
                <a:prstGeom prst="moon">
                  <a:avLst/>
                </a:prstGeom>
                <a:solidFill>
                  <a:srgbClr val="B8086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月 130"/>
                <p:cNvSpPr/>
                <p:nvPr/>
              </p:nvSpPr>
              <p:spPr>
                <a:xfrm rot="16200000">
                  <a:off x="4310016" y="3207255"/>
                  <a:ext cx="190165" cy="1051941"/>
                </a:xfrm>
                <a:prstGeom prst="moon">
                  <a:avLst/>
                </a:prstGeom>
                <a:solidFill>
                  <a:srgbClr val="B8086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月 131"/>
                <p:cNvSpPr/>
                <p:nvPr/>
              </p:nvSpPr>
              <p:spPr>
                <a:xfrm rot="16200000">
                  <a:off x="4334761" y="1991028"/>
                  <a:ext cx="126738" cy="897788"/>
                </a:xfrm>
                <a:prstGeom prst="moon">
                  <a:avLst/>
                </a:prstGeom>
                <a:solidFill>
                  <a:srgbClr val="B808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月 132"/>
                <p:cNvSpPr/>
                <p:nvPr/>
              </p:nvSpPr>
              <p:spPr>
                <a:xfrm rot="16200000">
                  <a:off x="4307080" y="1751696"/>
                  <a:ext cx="189434" cy="1199019"/>
                </a:xfrm>
                <a:prstGeom prst="moon">
                  <a:avLst/>
                </a:prstGeom>
                <a:solidFill>
                  <a:srgbClr val="B8086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月 133"/>
                <p:cNvSpPr/>
                <p:nvPr/>
              </p:nvSpPr>
              <p:spPr>
                <a:xfrm rot="16200000">
                  <a:off x="4344651" y="1714027"/>
                  <a:ext cx="127736" cy="539609"/>
                </a:xfrm>
                <a:prstGeom prst="moon">
                  <a:avLst/>
                </a:prstGeom>
                <a:solidFill>
                  <a:srgbClr val="B8086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月 134"/>
                <p:cNvSpPr/>
                <p:nvPr/>
              </p:nvSpPr>
              <p:spPr>
                <a:xfrm rot="16200000">
                  <a:off x="4307867" y="1992190"/>
                  <a:ext cx="189434" cy="967465"/>
                </a:xfrm>
                <a:prstGeom prst="moon">
                  <a:avLst/>
                </a:prstGeom>
                <a:solidFill>
                  <a:srgbClr val="B8086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月 135"/>
                <p:cNvSpPr/>
                <p:nvPr/>
              </p:nvSpPr>
              <p:spPr>
                <a:xfrm rot="16200000">
                  <a:off x="4351677" y="2541483"/>
                  <a:ext cx="127747" cy="941532"/>
                </a:xfrm>
                <a:prstGeom prst="moon">
                  <a:avLst>
                    <a:gd name="adj" fmla="val 82180"/>
                  </a:avLst>
                </a:prstGeom>
                <a:solidFill>
                  <a:srgbClr val="B8086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月 136"/>
                <p:cNvSpPr/>
                <p:nvPr/>
              </p:nvSpPr>
              <p:spPr>
                <a:xfrm rot="16200000">
                  <a:off x="4343728" y="2124986"/>
                  <a:ext cx="126738" cy="897788"/>
                </a:xfrm>
                <a:prstGeom prst="moon">
                  <a:avLst/>
                </a:prstGeom>
                <a:solidFill>
                  <a:srgbClr val="B8086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月 137"/>
                <p:cNvSpPr/>
                <p:nvPr/>
              </p:nvSpPr>
              <p:spPr>
                <a:xfrm rot="16200000">
                  <a:off x="4312502" y="2967902"/>
                  <a:ext cx="193480" cy="893498"/>
                </a:xfrm>
                <a:prstGeom prst="moon">
                  <a:avLst/>
                </a:prstGeom>
                <a:solidFill>
                  <a:srgbClr val="B8086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月 138"/>
                <p:cNvSpPr/>
                <p:nvPr/>
              </p:nvSpPr>
              <p:spPr>
                <a:xfrm rot="16200000">
                  <a:off x="4312502" y="3384841"/>
                  <a:ext cx="193480" cy="893498"/>
                </a:xfrm>
                <a:prstGeom prst="moon">
                  <a:avLst/>
                </a:prstGeom>
                <a:solidFill>
                  <a:srgbClr val="B8086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月 139"/>
                <p:cNvSpPr/>
                <p:nvPr/>
              </p:nvSpPr>
              <p:spPr>
                <a:xfrm rot="16200000">
                  <a:off x="4324995" y="1755250"/>
                  <a:ext cx="130071" cy="576586"/>
                </a:xfrm>
                <a:prstGeom prst="moon">
                  <a:avLst/>
                </a:prstGeom>
                <a:solidFill>
                  <a:srgbClr val="B8086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月 140"/>
                <p:cNvSpPr/>
                <p:nvPr/>
              </p:nvSpPr>
              <p:spPr>
                <a:xfrm rot="16200000">
                  <a:off x="4365583" y="1704620"/>
                  <a:ext cx="110525" cy="926144"/>
                </a:xfrm>
                <a:prstGeom prst="moon">
                  <a:avLst>
                    <a:gd name="adj" fmla="val 87500"/>
                  </a:avLst>
                </a:prstGeom>
                <a:gradFill>
                  <a:gsLst>
                    <a:gs pos="0">
                      <a:schemeClr val="accent1">
                        <a:lumMod val="5000"/>
                        <a:lumOff val="95000"/>
                      </a:schemeClr>
                    </a:gs>
                    <a:gs pos="39000">
                      <a:srgbClr val="FDD1E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角丸四角形 141"/>
                <p:cNvSpPr/>
                <p:nvPr/>
              </p:nvSpPr>
              <p:spPr>
                <a:xfrm rot="155386">
                  <a:off x="3927929" y="2210132"/>
                  <a:ext cx="642042" cy="138100"/>
                </a:xfrm>
                <a:custGeom>
                  <a:avLst/>
                  <a:gdLst>
                    <a:gd name="connsiteX0" fmla="*/ 0 w 640540"/>
                    <a:gd name="connsiteY0" fmla="*/ 55287 h 110573"/>
                    <a:gd name="connsiteX1" fmla="*/ 55287 w 640540"/>
                    <a:gd name="connsiteY1" fmla="*/ 0 h 110573"/>
                    <a:gd name="connsiteX2" fmla="*/ 585254 w 640540"/>
                    <a:gd name="connsiteY2" fmla="*/ 0 h 110573"/>
                    <a:gd name="connsiteX3" fmla="*/ 640541 w 640540"/>
                    <a:gd name="connsiteY3" fmla="*/ 55287 h 110573"/>
                    <a:gd name="connsiteX4" fmla="*/ 640540 w 640540"/>
                    <a:gd name="connsiteY4" fmla="*/ 55287 h 110573"/>
                    <a:gd name="connsiteX5" fmla="*/ 585253 w 640540"/>
                    <a:gd name="connsiteY5" fmla="*/ 110574 h 110573"/>
                    <a:gd name="connsiteX6" fmla="*/ 55287 w 640540"/>
                    <a:gd name="connsiteY6" fmla="*/ 110573 h 110573"/>
                    <a:gd name="connsiteX7" fmla="*/ 0 w 640540"/>
                    <a:gd name="connsiteY7" fmla="*/ 55286 h 110573"/>
                    <a:gd name="connsiteX8" fmla="*/ 0 w 640540"/>
                    <a:gd name="connsiteY8" fmla="*/ 55287 h 110573"/>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8100"/>
                    <a:gd name="connsiteX1" fmla="*/ 55287 w 640541"/>
                    <a:gd name="connsiteY1" fmla="*/ 0 h 138100"/>
                    <a:gd name="connsiteX2" fmla="*/ 585254 w 640541"/>
                    <a:gd name="connsiteY2" fmla="*/ 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5254 w 640541"/>
                    <a:gd name="connsiteY2" fmla="*/ 1143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50065"/>
                    <a:gd name="connsiteY0" fmla="*/ 55287 h 138100"/>
                    <a:gd name="connsiteX1" fmla="*/ 55287 w 650065"/>
                    <a:gd name="connsiteY1" fmla="*/ 0 h 138100"/>
                    <a:gd name="connsiteX2" fmla="*/ 587159 w 650065"/>
                    <a:gd name="connsiteY2" fmla="*/ 19050 h 138100"/>
                    <a:gd name="connsiteX3" fmla="*/ 640541 w 650065"/>
                    <a:gd name="connsiteY3" fmla="*/ 55287 h 138100"/>
                    <a:gd name="connsiteX4" fmla="*/ 650065 w 650065"/>
                    <a:gd name="connsiteY4" fmla="*/ 70527 h 138100"/>
                    <a:gd name="connsiteX5" fmla="*/ 594778 w 650065"/>
                    <a:gd name="connsiteY5" fmla="*/ 122004 h 138100"/>
                    <a:gd name="connsiteX6" fmla="*/ 55287 w 650065"/>
                    <a:gd name="connsiteY6" fmla="*/ 110573 h 138100"/>
                    <a:gd name="connsiteX7" fmla="*/ 0 w 650065"/>
                    <a:gd name="connsiteY7" fmla="*/ 55286 h 138100"/>
                    <a:gd name="connsiteX8" fmla="*/ 0 w 650065"/>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2042"/>
                    <a:gd name="connsiteY0" fmla="*/ 55287 h 138100"/>
                    <a:gd name="connsiteX1" fmla="*/ 55287 w 642042"/>
                    <a:gd name="connsiteY1" fmla="*/ 0 h 138100"/>
                    <a:gd name="connsiteX2" fmla="*/ 587159 w 642042"/>
                    <a:gd name="connsiteY2" fmla="*/ 19050 h 138100"/>
                    <a:gd name="connsiteX3" fmla="*/ 640541 w 642042"/>
                    <a:gd name="connsiteY3" fmla="*/ 55287 h 138100"/>
                    <a:gd name="connsiteX4" fmla="*/ 594778 w 642042"/>
                    <a:gd name="connsiteY4" fmla="*/ 122004 h 138100"/>
                    <a:gd name="connsiteX5" fmla="*/ 55287 w 642042"/>
                    <a:gd name="connsiteY5" fmla="*/ 110573 h 138100"/>
                    <a:gd name="connsiteX6" fmla="*/ 0 w 642042"/>
                    <a:gd name="connsiteY6" fmla="*/ 55286 h 138100"/>
                    <a:gd name="connsiteX7" fmla="*/ 0 w 642042"/>
                    <a:gd name="connsiteY7" fmla="*/ 55287 h 1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42" h="138100">
                      <a:moveTo>
                        <a:pt x="0" y="55287"/>
                      </a:moveTo>
                      <a:cubicBezTo>
                        <a:pt x="0" y="24753"/>
                        <a:pt x="24753" y="0"/>
                        <a:pt x="55287" y="0"/>
                      </a:cubicBezTo>
                      <a:cubicBezTo>
                        <a:pt x="348148" y="34290"/>
                        <a:pt x="458128" y="30480"/>
                        <a:pt x="587159" y="19050"/>
                      </a:cubicBezTo>
                      <a:cubicBezTo>
                        <a:pt x="617693" y="19050"/>
                        <a:pt x="640541" y="24753"/>
                        <a:pt x="640541" y="55287"/>
                      </a:cubicBezTo>
                      <a:cubicBezTo>
                        <a:pt x="646242" y="81336"/>
                        <a:pt x="636702" y="107385"/>
                        <a:pt x="594778" y="122004"/>
                      </a:cubicBezTo>
                      <a:cubicBezTo>
                        <a:pt x="452413" y="146769"/>
                        <a:pt x="310047" y="142958"/>
                        <a:pt x="55287" y="110573"/>
                      </a:cubicBezTo>
                      <a:cubicBezTo>
                        <a:pt x="24753" y="110573"/>
                        <a:pt x="0" y="85820"/>
                        <a:pt x="0" y="55286"/>
                      </a:cubicBezTo>
                      <a:lnTo>
                        <a:pt x="0" y="55287"/>
                      </a:lnTo>
                      <a:close/>
                    </a:path>
                  </a:pathLst>
                </a:custGeom>
                <a:gradFill>
                  <a:gsLst>
                    <a:gs pos="0">
                      <a:schemeClr val="accent1">
                        <a:lumMod val="5000"/>
                        <a:lumOff val="95000"/>
                      </a:schemeClr>
                    </a:gs>
                    <a:gs pos="89000">
                      <a:srgbClr val="FDD1E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 name="角丸四角形 141"/>
                <p:cNvSpPr/>
                <p:nvPr/>
              </p:nvSpPr>
              <p:spPr>
                <a:xfrm rot="155386">
                  <a:off x="3944362" y="3599956"/>
                  <a:ext cx="642042" cy="95212"/>
                </a:xfrm>
                <a:custGeom>
                  <a:avLst/>
                  <a:gdLst>
                    <a:gd name="connsiteX0" fmla="*/ 0 w 640540"/>
                    <a:gd name="connsiteY0" fmla="*/ 55287 h 110573"/>
                    <a:gd name="connsiteX1" fmla="*/ 55287 w 640540"/>
                    <a:gd name="connsiteY1" fmla="*/ 0 h 110573"/>
                    <a:gd name="connsiteX2" fmla="*/ 585254 w 640540"/>
                    <a:gd name="connsiteY2" fmla="*/ 0 h 110573"/>
                    <a:gd name="connsiteX3" fmla="*/ 640541 w 640540"/>
                    <a:gd name="connsiteY3" fmla="*/ 55287 h 110573"/>
                    <a:gd name="connsiteX4" fmla="*/ 640540 w 640540"/>
                    <a:gd name="connsiteY4" fmla="*/ 55287 h 110573"/>
                    <a:gd name="connsiteX5" fmla="*/ 585253 w 640540"/>
                    <a:gd name="connsiteY5" fmla="*/ 110574 h 110573"/>
                    <a:gd name="connsiteX6" fmla="*/ 55287 w 640540"/>
                    <a:gd name="connsiteY6" fmla="*/ 110573 h 110573"/>
                    <a:gd name="connsiteX7" fmla="*/ 0 w 640540"/>
                    <a:gd name="connsiteY7" fmla="*/ 55286 h 110573"/>
                    <a:gd name="connsiteX8" fmla="*/ 0 w 640540"/>
                    <a:gd name="connsiteY8" fmla="*/ 55287 h 110573"/>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24966"/>
                    <a:gd name="connsiteX1" fmla="*/ 55287 w 640541"/>
                    <a:gd name="connsiteY1" fmla="*/ 0 h 124966"/>
                    <a:gd name="connsiteX2" fmla="*/ 585254 w 640541"/>
                    <a:gd name="connsiteY2" fmla="*/ 0 h 124966"/>
                    <a:gd name="connsiteX3" fmla="*/ 640541 w 640541"/>
                    <a:gd name="connsiteY3" fmla="*/ 55287 h 124966"/>
                    <a:gd name="connsiteX4" fmla="*/ 640540 w 640541"/>
                    <a:gd name="connsiteY4" fmla="*/ 55287 h 124966"/>
                    <a:gd name="connsiteX5" fmla="*/ 585253 w 640541"/>
                    <a:gd name="connsiteY5" fmla="*/ 110574 h 124966"/>
                    <a:gd name="connsiteX6" fmla="*/ 55287 w 640541"/>
                    <a:gd name="connsiteY6" fmla="*/ 110573 h 124966"/>
                    <a:gd name="connsiteX7" fmla="*/ 0 w 640541"/>
                    <a:gd name="connsiteY7" fmla="*/ 55286 h 124966"/>
                    <a:gd name="connsiteX8" fmla="*/ 0 w 640541"/>
                    <a:gd name="connsiteY8" fmla="*/ 55287 h 124966"/>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2099"/>
                    <a:gd name="connsiteX1" fmla="*/ 55287 w 640541"/>
                    <a:gd name="connsiteY1" fmla="*/ 0 h 132099"/>
                    <a:gd name="connsiteX2" fmla="*/ 585254 w 640541"/>
                    <a:gd name="connsiteY2" fmla="*/ 0 h 132099"/>
                    <a:gd name="connsiteX3" fmla="*/ 640541 w 640541"/>
                    <a:gd name="connsiteY3" fmla="*/ 55287 h 132099"/>
                    <a:gd name="connsiteX4" fmla="*/ 640540 w 640541"/>
                    <a:gd name="connsiteY4" fmla="*/ 55287 h 132099"/>
                    <a:gd name="connsiteX5" fmla="*/ 585253 w 640541"/>
                    <a:gd name="connsiteY5" fmla="*/ 110574 h 132099"/>
                    <a:gd name="connsiteX6" fmla="*/ 55287 w 640541"/>
                    <a:gd name="connsiteY6" fmla="*/ 110573 h 132099"/>
                    <a:gd name="connsiteX7" fmla="*/ 0 w 640541"/>
                    <a:gd name="connsiteY7" fmla="*/ 55286 h 132099"/>
                    <a:gd name="connsiteX8" fmla="*/ 0 w 640541"/>
                    <a:gd name="connsiteY8" fmla="*/ 55287 h 132099"/>
                    <a:gd name="connsiteX0" fmla="*/ 0 w 640541"/>
                    <a:gd name="connsiteY0" fmla="*/ 55287 h 138100"/>
                    <a:gd name="connsiteX1" fmla="*/ 55287 w 640541"/>
                    <a:gd name="connsiteY1" fmla="*/ 0 h 138100"/>
                    <a:gd name="connsiteX2" fmla="*/ 585254 w 640541"/>
                    <a:gd name="connsiteY2" fmla="*/ 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5254 w 640541"/>
                    <a:gd name="connsiteY2" fmla="*/ 1143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640540 w 640541"/>
                    <a:gd name="connsiteY4" fmla="*/ 55287 h 138100"/>
                    <a:gd name="connsiteX5" fmla="*/ 594778 w 640541"/>
                    <a:gd name="connsiteY5" fmla="*/ 122004 h 138100"/>
                    <a:gd name="connsiteX6" fmla="*/ 55287 w 640541"/>
                    <a:gd name="connsiteY6" fmla="*/ 110573 h 138100"/>
                    <a:gd name="connsiteX7" fmla="*/ 0 w 640541"/>
                    <a:gd name="connsiteY7" fmla="*/ 55286 h 138100"/>
                    <a:gd name="connsiteX8" fmla="*/ 0 w 640541"/>
                    <a:gd name="connsiteY8" fmla="*/ 55287 h 138100"/>
                    <a:gd name="connsiteX0" fmla="*/ 0 w 650065"/>
                    <a:gd name="connsiteY0" fmla="*/ 55287 h 138100"/>
                    <a:gd name="connsiteX1" fmla="*/ 55287 w 650065"/>
                    <a:gd name="connsiteY1" fmla="*/ 0 h 138100"/>
                    <a:gd name="connsiteX2" fmla="*/ 587159 w 650065"/>
                    <a:gd name="connsiteY2" fmla="*/ 19050 h 138100"/>
                    <a:gd name="connsiteX3" fmla="*/ 640541 w 650065"/>
                    <a:gd name="connsiteY3" fmla="*/ 55287 h 138100"/>
                    <a:gd name="connsiteX4" fmla="*/ 650065 w 650065"/>
                    <a:gd name="connsiteY4" fmla="*/ 70527 h 138100"/>
                    <a:gd name="connsiteX5" fmla="*/ 594778 w 650065"/>
                    <a:gd name="connsiteY5" fmla="*/ 122004 h 138100"/>
                    <a:gd name="connsiteX6" fmla="*/ 55287 w 650065"/>
                    <a:gd name="connsiteY6" fmla="*/ 110573 h 138100"/>
                    <a:gd name="connsiteX7" fmla="*/ 0 w 650065"/>
                    <a:gd name="connsiteY7" fmla="*/ 55286 h 138100"/>
                    <a:gd name="connsiteX8" fmla="*/ 0 w 650065"/>
                    <a:gd name="connsiteY8"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0541"/>
                    <a:gd name="connsiteY0" fmla="*/ 55287 h 138100"/>
                    <a:gd name="connsiteX1" fmla="*/ 55287 w 640541"/>
                    <a:gd name="connsiteY1" fmla="*/ 0 h 138100"/>
                    <a:gd name="connsiteX2" fmla="*/ 587159 w 640541"/>
                    <a:gd name="connsiteY2" fmla="*/ 19050 h 138100"/>
                    <a:gd name="connsiteX3" fmla="*/ 640541 w 640541"/>
                    <a:gd name="connsiteY3" fmla="*/ 55287 h 138100"/>
                    <a:gd name="connsiteX4" fmla="*/ 594778 w 640541"/>
                    <a:gd name="connsiteY4" fmla="*/ 122004 h 138100"/>
                    <a:gd name="connsiteX5" fmla="*/ 55287 w 640541"/>
                    <a:gd name="connsiteY5" fmla="*/ 110573 h 138100"/>
                    <a:gd name="connsiteX6" fmla="*/ 0 w 640541"/>
                    <a:gd name="connsiteY6" fmla="*/ 55286 h 138100"/>
                    <a:gd name="connsiteX7" fmla="*/ 0 w 640541"/>
                    <a:gd name="connsiteY7" fmla="*/ 55287 h 138100"/>
                    <a:gd name="connsiteX0" fmla="*/ 0 w 642042"/>
                    <a:gd name="connsiteY0" fmla="*/ 55287 h 138100"/>
                    <a:gd name="connsiteX1" fmla="*/ 55287 w 642042"/>
                    <a:gd name="connsiteY1" fmla="*/ 0 h 138100"/>
                    <a:gd name="connsiteX2" fmla="*/ 587159 w 642042"/>
                    <a:gd name="connsiteY2" fmla="*/ 19050 h 138100"/>
                    <a:gd name="connsiteX3" fmla="*/ 640541 w 642042"/>
                    <a:gd name="connsiteY3" fmla="*/ 55287 h 138100"/>
                    <a:gd name="connsiteX4" fmla="*/ 594778 w 642042"/>
                    <a:gd name="connsiteY4" fmla="*/ 122004 h 138100"/>
                    <a:gd name="connsiteX5" fmla="*/ 55287 w 642042"/>
                    <a:gd name="connsiteY5" fmla="*/ 110573 h 138100"/>
                    <a:gd name="connsiteX6" fmla="*/ 0 w 642042"/>
                    <a:gd name="connsiteY6" fmla="*/ 55286 h 138100"/>
                    <a:gd name="connsiteX7" fmla="*/ 0 w 642042"/>
                    <a:gd name="connsiteY7" fmla="*/ 55287 h 1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42" h="138100">
                      <a:moveTo>
                        <a:pt x="0" y="55287"/>
                      </a:moveTo>
                      <a:cubicBezTo>
                        <a:pt x="0" y="24753"/>
                        <a:pt x="24753" y="0"/>
                        <a:pt x="55287" y="0"/>
                      </a:cubicBezTo>
                      <a:cubicBezTo>
                        <a:pt x="348148" y="34290"/>
                        <a:pt x="458128" y="30480"/>
                        <a:pt x="587159" y="19050"/>
                      </a:cubicBezTo>
                      <a:cubicBezTo>
                        <a:pt x="617693" y="19050"/>
                        <a:pt x="640541" y="24753"/>
                        <a:pt x="640541" y="55287"/>
                      </a:cubicBezTo>
                      <a:cubicBezTo>
                        <a:pt x="646242" y="81336"/>
                        <a:pt x="636702" y="107385"/>
                        <a:pt x="594778" y="122004"/>
                      </a:cubicBezTo>
                      <a:cubicBezTo>
                        <a:pt x="452413" y="146769"/>
                        <a:pt x="310047" y="142958"/>
                        <a:pt x="55287" y="110573"/>
                      </a:cubicBezTo>
                      <a:cubicBezTo>
                        <a:pt x="24753" y="110573"/>
                        <a:pt x="0" y="85820"/>
                        <a:pt x="0" y="55286"/>
                      </a:cubicBezTo>
                      <a:lnTo>
                        <a:pt x="0" y="55287"/>
                      </a:lnTo>
                      <a:close/>
                    </a:path>
                  </a:pathLst>
                </a:custGeom>
                <a:gradFill>
                  <a:gsLst>
                    <a:gs pos="0">
                      <a:schemeClr val="accent1">
                        <a:lumMod val="5000"/>
                        <a:lumOff val="95000"/>
                      </a:schemeClr>
                    </a:gs>
                    <a:gs pos="89000">
                      <a:srgbClr val="FDD1E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90" name="グループ化 89"/>
              <p:cNvGrpSpPr/>
              <p:nvPr/>
            </p:nvGrpSpPr>
            <p:grpSpPr>
              <a:xfrm>
                <a:off x="5191372" y="1325691"/>
                <a:ext cx="671788" cy="1015974"/>
                <a:chOff x="7048502" y="599718"/>
                <a:chExt cx="558671" cy="844902"/>
              </a:xfrm>
            </p:grpSpPr>
            <p:grpSp>
              <p:nvGrpSpPr>
                <p:cNvPr id="91" name="グループ化 90"/>
                <p:cNvGrpSpPr/>
                <p:nvPr/>
              </p:nvGrpSpPr>
              <p:grpSpPr>
                <a:xfrm>
                  <a:off x="7048502" y="599718"/>
                  <a:ext cx="558671" cy="844902"/>
                  <a:chOff x="7498006" y="536464"/>
                  <a:chExt cx="802028" cy="1212942"/>
                </a:xfrm>
              </p:grpSpPr>
              <p:sp>
                <p:nvSpPr>
                  <p:cNvPr id="94" name="円/楕円 177"/>
                  <p:cNvSpPr/>
                  <p:nvPr/>
                </p:nvSpPr>
                <p:spPr>
                  <a:xfrm>
                    <a:off x="7613747" y="1305452"/>
                    <a:ext cx="610523" cy="139292"/>
                  </a:xfrm>
                  <a:prstGeom prst="ellipse">
                    <a:avLst/>
                  </a:prstGeom>
                  <a:solidFill>
                    <a:srgbClr val="FBA7D1">
                      <a:alpha val="52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 name="円/楕円 196"/>
                  <p:cNvSpPr/>
                  <p:nvPr/>
                </p:nvSpPr>
                <p:spPr>
                  <a:xfrm>
                    <a:off x="8115068" y="1287502"/>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 name="円/楕円 195"/>
                  <p:cNvSpPr/>
                  <p:nvPr/>
                </p:nvSpPr>
                <p:spPr>
                  <a:xfrm>
                    <a:off x="7635657" y="1260812"/>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フリーフォーム 96"/>
                  <p:cNvSpPr/>
                  <p:nvPr/>
                </p:nvSpPr>
                <p:spPr>
                  <a:xfrm>
                    <a:off x="7578849" y="1367885"/>
                    <a:ext cx="680318" cy="381521"/>
                  </a:xfrm>
                  <a:custGeom>
                    <a:avLst/>
                    <a:gdLst>
                      <a:gd name="connsiteX0" fmla="*/ 25824 w 661618"/>
                      <a:gd name="connsiteY0" fmla="*/ 0 h 381521"/>
                      <a:gd name="connsiteX1" fmla="*/ 635794 w 661618"/>
                      <a:gd name="connsiteY1" fmla="*/ 0 h 381521"/>
                      <a:gd name="connsiteX2" fmla="*/ 649674 w 661618"/>
                      <a:gd name="connsiteY2" fmla="*/ 63033 h 381521"/>
                      <a:gd name="connsiteX3" fmla="*/ 653253 w 661618"/>
                      <a:gd name="connsiteY3" fmla="*/ 68623 h 381521"/>
                      <a:gd name="connsiteX4" fmla="*/ 661618 w 661618"/>
                      <a:gd name="connsiteY4" fmla="*/ 112265 h 381521"/>
                      <a:gd name="connsiteX5" fmla="*/ 661105 w 661618"/>
                      <a:gd name="connsiteY5" fmla="*/ 114943 h 381521"/>
                      <a:gd name="connsiteX6" fmla="*/ 661618 w 661618"/>
                      <a:gd name="connsiteY6" fmla="*/ 117274 h 381521"/>
                      <a:gd name="connsiteX7" fmla="*/ 660658 w 661618"/>
                      <a:gd name="connsiteY7" fmla="*/ 117274 h 381521"/>
                      <a:gd name="connsiteX8" fmla="*/ 660482 w 661618"/>
                      <a:gd name="connsiteY8" fmla="*/ 118194 h 381521"/>
                      <a:gd name="connsiteX9" fmla="*/ 661618 w 661618"/>
                      <a:gd name="connsiteY9" fmla="*/ 118194 h 381521"/>
                      <a:gd name="connsiteX10" fmla="*/ 659546 w 661618"/>
                      <a:gd name="connsiteY10" fmla="*/ 123073 h 381521"/>
                      <a:gd name="connsiteX11" fmla="*/ 653253 w 661618"/>
                      <a:gd name="connsiteY11" fmla="*/ 155906 h 381521"/>
                      <a:gd name="connsiteX12" fmla="*/ 630531 w 661618"/>
                      <a:gd name="connsiteY12" fmla="*/ 191400 h 381521"/>
                      <a:gd name="connsiteX13" fmla="*/ 574569 w 661618"/>
                      <a:gd name="connsiteY13" fmla="*/ 323183 h 381521"/>
                      <a:gd name="connsiteX14" fmla="*/ 572472 w 661618"/>
                      <a:gd name="connsiteY14" fmla="*/ 323183 h 381521"/>
                      <a:gd name="connsiteX15" fmla="*/ 330809 w 661618"/>
                      <a:gd name="connsiteY15" fmla="*/ 381521 h 381521"/>
                      <a:gd name="connsiteX16" fmla="*/ 89146 w 661618"/>
                      <a:gd name="connsiteY16" fmla="*/ 323183 h 381521"/>
                      <a:gd name="connsiteX17" fmla="*/ 87049 w 661618"/>
                      <a:gd name="connsiteY17" fmla="*/ 323183 h 381521"/>
                      <a:gd name="connsiteX18" fmla="*/ 31087 w 661618"/>
                      <a:gd name="connsiteY18" fmla="*/ 191400 h 381521"/>
                      <a:gd name="connsiteX19" fmla="*/ 8366 w 661618"/>
                      <a:gd name="connsiteY19" fmla="*/ 155906 h 381521"/>
                      <a:gd name="connsiteX20" fmla="*/ 2072 w 661618"/>
                      <a:gd name="connsiteY20" fmla="*/ 123073 h 381521"/>
                      <a:gd name="connsiteX21" fmla="*/ 0 w 661618"/>
                      <a:gd name="connsiteY21" fmla="*/ 118194 h 381521"/>
                      <a:gd name="connsiteX22" fmla="*/ 1137 w 661618"/>
                      <a:gd name="connsiteY22" fmla="*/ 118194 h 381521"/>
                      <a:gd name="connsiteX23" fmla="*/ 961 w 661618"/>
                      <a:gd name="connsiteY23" fmla="*/ 117274 h 381521"/>
                      <a:gd name="connsiteX24" fmla="*/ 0 w 661618"/>
                      <a:gd name="connsiteY24" fmla="*/ 117274 h 381521"/>
                      <a:gd name="connsiteX25" fmla="*/ 514 w 661618"/>
                      <a:gd name="connsiteY25" fmla="*/ 114943 h 381521"/>
                      <a:gd name="connsiteX26" fmla="*/ 0 w 661618"/>
                      <a:gd name="connsiteY26" fmla="*/ 112265 h 381521"/>
                      <a:gd name="connsiteX27" fmla="*/ 8366 w 661618"/>
                      <a:gd name="connsiteY27" fmla="*/ 68623 h 381521"/>
                      <a:gd name="connsiteX28" fmla="*/ 11944 w 661618"/>
                      <a:gd name="connsiteY28" fmla="*/ 63033 h 38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1618" h="381521">
                        <a:moveTo>
                          <a:pt x="25824" y="0"/>
                        </a:moveTo>
                        <a:lnTo>
                          <a:pt x="635794" y="0"/>
                        </a:lnTo>
                        <a:lnTo>
                          <a:pt x="649674" y="63033"/>
                        </a:lnTo>
                        <a:lnTo>
                          <a:pt x="653253" y="68623"/>
                        </a:lnTo>
                        <a:cubicBezTo>
                          <a:pt x="658639" y="82037"/>
                          <a:pt x="661618" y="96784"/>
                          <a:pt x="661618" y="112265"/>
                        </a:cubicBezTo>
                        <a:lnTo>
                          <a:pt x="661105" y="114943"/>
                        </a:lnTo>
                        <a:lnTo>
                          <a:pt x="661618" y="117274"/>
                        </a:lnTo>
                        <a:lnTo>
                          <a:pt x="660658" y="117274"/>
                        </a:lnTo>
                        <a:lnTo>
                          <a:pt x="660482" y="118194"/>
                        </a:lnTo>
                        <a:lnTo>
                          <a:pt x="661618" y="118194"/>
                        </a:lnTo>
                        <a:lnTo>
                          <a:pt x="659546" y="123073"/>
                        </a:lnTo>
                        <a:lnTo>
                          <a:pt x="653253" y="155906"/>
                        </a:lnTo>
                        <a:lnTo>
                          <a:pt x="630531" y="191400"/>
                        </a:lnTo>
                        <a:lnTo>
                          <a:pt x="574569" y="323183"/>
                        </a:lnTo>
                        <a:lnTo>
                          <a:pt x="572472" y="323183"/>
                        </a:lnTo>
                        <a:cubicBezTo>
                          <a:pt x="572472" y="355402"/>
                          <a:pt x="464276" y="381521"/>
                          <a:pt x="330809" y="381521"/>
                        </a:cubicBezTo>
                        <a:cubicBezTo>
                          <a:pt x="197342" y="381521"/>
                          <a:pt x="89146" y="355402"/>
                          <a:pt x="89146" y="323183"/>
                        </a:cubicBezTo>
                        <a:lnTo>
                          <a:pt x="87049" y="323183"/>
                        </a:lnTo>
                        <a:lnTo>
                          <a:pt x="31087" y="191400"/>
                        </a:lnTo>
                        <a:lnTo>
                          <a:pt x="8366" y="155906"/>
                        </a:lnTo>
                        <a:lnTo>
                          <a:pt x="2072" y="123073"/>
                        </a:lnTo>
                        <a:lnTo>
                          <a:pt x="0" y="118194"/>
                        </a:lnTo>
                        <a:lnTo>
                          <a:pt x="1137" y="118194"/>
                        </a:lnTo>
                        <a:lnTo>
                          <a:pt x="961" y="117274"/>
                        </a:lnTo>
                        <a:lnTo>
                          <a:pt x="0" y="117274"/>
                        </a:lnTo>
                        <a:lnTo>
                          <a:pt x="514" y="114943"/>
                        </a:lnTo>
                        <a:lnTo>
                          <a:pt x="0" y="112265"/>
                        </a:lnTo>
                        <a:cubicBezTo>
                          <a:pt x="0" y="96784"/>
                          <a:pt x="2979" y="82037"/>
                          <a:pt x="8366" y="68623"/>
                        </a:cubicBezTo>
                        <a:lnTo>
                          <a:pt x="11944" y="63033"/>
                        </a:lnTo>
                        <a:close/>
                      </a:path>
                    </a:pathLst>
                  </a:custGeom>
                  <a:gradFill>
                    <a:gsLst>
                      <a:gs pos="100000">
                        <a:srgbClr val="BDA55A"/>
                      </a:gs>
                      <a:gs pos="88000">
                        <a:srgbClr val="DECB8E"/>
                      </a:gs>
                      <a:gs pos="68000">
                        <a:srgbClr val="F4E9C4"/>
                      </a:gs>
                      <a:gs pos="23000">
                        <a:srgbClr val="C6AB55"/>
                      </a:gs>
                      <a:gs pos="0">
                        <a:schemeClr val="accent4">
                          <a:lumMod val="50000"/>
                        </a:schemeClr>
                      </a:gs>
                    </a:gsLst>
                    <a:lin ang="10800000" scaled="0"/>
                  </a:gra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 name="台形 97"/>
                  <p:cNvSpPr/>
                  <p:nvPr/>
                </p:nvSpPr>
                <p:spPr>
                  <a:xfrm>
                    <a:off x="7676539" y="591144"/>
                    <a:ext cx="474858" cy="244031"/>
                  </a:xfrm>
                  <a:prstGeom prst="trapezoid">
                    <a:avLst>
                      <a:gd name="adj" fmla="val 47706"/>
                    </a:avLst>
                  </a:prstGeom>
                  <a:gradFill>
                    <a:gsLst>
                      <a:gs pos="0">
                        <a:srgbClr val="7030A0">
                          <a:lumMod val="96000"/>
                        </a:srgbClr>
                      </a:gs>
                      <a:gs pos="100000">
                        <a:srgbClr val="EADCF4"/>
                      </a:gs>
                    </a:gsLst>
                    <a:lin ang="15600000" scaled="0"/>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 name="台形 98"/>
                  <p:cNvSpPr/>
                  <p:nvPr/>
                </p:nvSpPr>
                <p:spPr>
                  <a:xfrm flipV="1">
                    <a:off x="7671158" y="962092"/>
                    <a:ext cx="474857" cy="437770"/>
                  </a:xfrm>
                  <a:prstGeom prst="trapezoid">
                    <a:avLst>
                      <a:gd name="adj" fmla="val 28148"/>
                    </a:avLst>
                  </a:prstGeom>
                  <a:gradFill>
                    <a:gsLst>
                      <a:gs pos="89000">
                        <a:srgbClr val="7030A0"/>
                      </a:gs>
                      <a:gs pos="0">
                        <a:srgbClr val="7E45A9"/>
                      </a:gs>
                      <a:gs pos="23000">
                        <a:srgbClr val="E3DCE9"/>
                      </a:gs>
                    </a:gsLst>
                    <a:lin ang="4800000" scaled="0"/>
                  </a:gra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 name="台形 182"/>
                  <p:cNvSpPr/>
                  <p:nvPr/>
                </p:nvSpPr>
                <p:spPr>
                  <a:xfrm rot="1242134">
                    <a:off x="7537903" y="542586"/>
                    <a:ext cx="211118" cy="271847"/>
                  </a:xfrm>
                  <a:custGeom>
                    <a:avLst/>
                    <a:gdLst>
                      <a:gd name="connsiteX0" fmla="*/ 0 w 429785"/>
                      <a:gd name="connsiteY0" fmla="*/ 618435 h 618435"/>
                      <a:gd name="connsiteX1" fmla="*/ 115423 w 429785"/>
                      <a:gd name="connsiteY1" fmla="*/ 0 h 618435"/>
                      <a:gd name="connsiteX2" fmla="*/ 314362 w 429785"/>
                      <a:gd name="connsiteY2" fmla="*/ 0 h 618435"/>
                      <a:gd name="connsiteX3" fmla="*/ 429785 w 429785"/>
                      <a:gd name="connsiteY3" fmla="*/ 618435 h 618435"/>
                      <a:gd name="connsiteX4" fmla="*/ 0 w 429785"/>
                      <a:gd name="connsiteY4" fmla="*/ 618435 h 618435"/>
                      <a:gd name="connsiteX0" fmla="*/ 0 w 483776"/>
                      <a:gd name="connsiteY0" fmla="*/ 633583 h 633583"/>
                      <a:gd name="connsiteX1" fmla="*/ 115423 w 483776"/>
                      <a:gd name="connsiteY1" fmla="*/ 15148 h 633583"/>
                      <a:gd name="connsiteX2" fmla="*/ 483776 w 483776"/>
                      <a:gd name="connsiteY2" fmla="*/ 0 h 633583"/>
                      <a:gd name="connsiteX3" fmla="*/ 429785 w 483776"/>
                      <a:gd name="connsiteY3" fmla="*/ 633583 h 633583"/>
                      <a:gd name="connsiteX4" fmla="*/ 0 w 483776"/>
                      <a:gd name="connsiteY4" fmla="*/ 633583 h 633583"/>
                      <a:gd name="connsiteX0" fmla="*/ 0 w 483776"/>
                      <a:gd name="connsiteY0" fmla="*/ 633583 h 633583"/>
                      <a:gd name="connsiteX1" fmla="*/ 286899 w 483776"/>
                      <a:gd name="connsiteY1" fmla="*/ 21622 h 633583"/>
                      <a:gd name="connsiteX2" fmla="*/ 483776 w 483776"/>
                      <a:gd name="connsiteY2" fmla="*/ 0 h 633583"/>
                      <a:gd name="connsiteX3" fmla="*/ 429785 w 483776"/>
                      <a:gd name="connsiteY3" fmla="*/ 633583 h 633583"/>
                      <a:gd name="connsiteX4" fmla="*/ 0 w 483776"/>
                      <a:gd name="connsiteY4" fmla="*/ 633583 h 633583"/>
                      <a:gd name="connsiteX0" fmla="*/ 0 w 437402"/>
                      <a:gd name="connsiteY0" fmla="*/ 632350 h 633583"/>
                      <a:gd name="connsiteX1" fmla="*/ 240525 w 437402"/>
                      <a:gd name="connsiteY1" fmla="*/ 21622 h 633583"/>
                      <a:gd name="connsiteX2" fmla="*/ 437402 w 437402"/>
                      <a:gd name="connsiteY2" fmla="*/ 0 h 633583"/>
                      <a:gd name="connsiteX3" fmla="*/ 383411 w 437402"/>
                      <a:gd name="connsiteY3" fmla="*/ 633583 h 633583"/>
                      <a:gd name="connsiteX4" fmla="*/ 0 w 437402"/>
                      <a:gd name="connsiteY4" fmla="*/ 632350 h 633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02" h="633583">
                        <a:moveTo>
                          <a:pt x="0" y="632350"/>
                        </a:moveTo>
                        <a:lnTo>
                          <a:pt x="240525" y="21622"/>
                        </a:lnTo>
                        <a:lnTo>
                          <a:pt x="437402" y="0"/>
                        </a:lnTo>
                        <a:lnTo>
                          <a:pt x="383411" y="633583"/>
                        </a:lnTo>
                        <a:lnTo>
                          <a:pt x="0" y="632350"/>
                        </a:lnTo>
                        <a:close/>
                      </a:path>
                    </a:pathLst>
                  </a:custGeom>
                  <a:gradFill>
                    <a:gsLst>
                      <a:gs pos="0">
                        <a:srgbClr val="7030A0">
                          <a:lumMod val="96000"/>
                        </a:srgbClr>
                      </a:gs>
                      <a:gs pos="100000">
                        <a:srgbClr val="EADCF4"/>
                      </a:gs>
                    </a:gsLst>
                    <a:lin ang="9600000" scaled="0"/>
                  </a:gra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台形 182"/>
                  <p:cNvSpPr/>
                  <p:nvPr/>
                </p:nvSpPr>
                <p:spPr>
                  <a:xfrm rot="20357866" flipH="1">
                    <a:off x="8076578" y="542123"/>
                    <a:ext cx="187268" cy="276996"/>
                  </a:xfrm>
                  <a:custGeom>
                    <a:avLst/>
                    <a:gdLst>
                      <a:gd name="connsiteX0" fmla="*/ 0 w 429785"/>
                      <a:gd name="connsiteY0" fmla="*/ 618435 h 618435"/>
                      <a:gd name="connsiteX1" fmla="*/ 115423 w 429785"/>
                      <a:gd name="connsiteY1" fmla="*/ 0 h 618435"/>
                      <a:gd name="connsiteX2" fmla="*/ 314362 w 429785"/>
                      <a:gd name="connsiteY2" fmla="*/ 0 h 618435"/>
                      <a:gd name="connsiteX3" fmla="*/ 429785 w 429785"/>
                      <a:gd name="connsiteY3" fmla="*/ 618435 h 618435"/>
                      <a:gd name="connsiteX4" fmla="*/ 0 w 429785"/>
                      <a:gd name="connsiteY4" fmla="*/ 618435 h 618435"/>
                      <a:gd name="connsiteX0" fmla="*/ 0 w 483776"/>
                      <a:gd name="connsiteY0" fmla="*/ 633583 h 633583"/>
                      <a:gd name="connsiteX1" fmla="*/ 115423 w 483776"/>
                      <a:gd name="connsiteY1" fmla="*/ 15148 h 633583"/>
                      <a:gd name="connsiteX2" fmla="*/ 483776 w 483776"/>
                      <a:gd name="connsiteY2" fmla="*/ 0 h 633583"/>
                      <a:gd name="connsiteX3" fmla="*/ 429785 w 483776"/>
                      <a:gd name="connsiteY3" fmla="*/ 633583 h 633583"/>
                      <a:gd name="connsiteX4" fmla="*/ 0 w 483776"/>
                      <a:gd name="connsiteY4" fmla="*/ 633583 h 633583"/>
                      <a:gd name="connsiteX0" fmla="*/ 0 w 483776"/>
                      <a:gd name="connsiteY0" fmla="*/ 633583 h 633583"/>
                      <a:gd name="connsiteX1" fmla="*/ 286899 w 483776"/>
                      <a:gd name="connsiteY1" fmla="*/ 21622 h 633583"/>
                      <a:gd name="connsiteX2" fmla="*/ 483776 w 483776"/>
                      <a:gd name="connsiteY2" fmla="*/ 0 h 633583"/>
                      <a:gd name="connsiteX3" fmla="*/ 429785 w 483776"/>
                      <a:gd name="connsiteY3" fmla="*/ 633583 h 633583"/>
                      <a:gd name="connsiteX4" fmla="*/ 0 w 483776"/>
                      <a:gd name="connsiteY4" fmla="*/ 633583 h 633583"/>
                      <a:gd name="connsiteX0" fmla="*/ 0 w 437402"/>
                      <a:gd name="connsiteY0" fmla="*/ 632350 h 633583"/>
                      <a:gd name="connsiteX1" fmla="*/ 240525 w 437402"/>
                      <a:gd name="connsiteY1" fmla="*/ 21622 h 633583"/>
                      <a:gd name="connsiteX2" fmla="*/ 437402 w 437402"/>
                      <a:gd name="connsiteY2" fmla="*/ 0 h 633583"/>
                      <a:gd name="connsiteX3" fmla="*/ 383411 w 437402"/>
                      <a:gd name="connsiteY3" fmla="*/ 633583 h 633583"/>
                      <a:gd name="connsiteX4" fmla="*/ 0 w 437402"/>
                      <a:gd name="connsiteY4" fmla="*/ 632350 h 633583"/>
                      <a:gd name="connsiteX0" fmla="*/ 0 w 437402"/>
                      <a:gd name="connsiteY0" fmla="*/ 644352 h 645585"/>
                      <a:gd name="connsiteX1" fmla="*/ 261932 w 437402"/>
                      <a:gd name="connsiteY1" fmla="*/ 1 h 645585"/>
                      <a:gd name="connsiteX2" fmla="*/ 437402 w 437402"/>
                      <a:gd name="connsiteY2" fmla="*/ 12002 h 645585"/>
                      <a:gd name="connsiteX3" fmla="*/ 383411 w 437402"/>
                      <a:gd name="connsiteY3" fmla="*/ 645585 h 645585"/>
                      <a:gd name="connsiteX4" fmla="*/ 0 w 437402"/>
                      <a:gd name="connsiteY4" fmla="*/ 644352 h 645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02" h="645585">
                        <a:moveTo>
                          <a:pt x="0" y="644352"/>
                        </a:moveTo>
                        <a:lnTo>
                          <a:pt x="261932" y="1"/>
                        </a:lnTo>
                        <a:lnTo>
                          <a:pt x="437402" y="12002"/>
                        </a:lnTo>
                        <a:lnTo>
                          <a:pt x="383411" y="645585"/>
                        </a:lnTo>
                        <a:lnTo>
                          <a:pt x="0" y="644352"/>
                        </a:lnTo>
                        <a:close/>
                      </a:path>
                    </a:pathLst>
                  </a:custGeom>
                  <a:gradFill>
                    <a:gsLst>
                      <a:gs pos="0">
                        <a:srgbClr val="7030A0"/>
                      </a:gs>
                      <a:gs pos="100000">
                        <a:srgbClr val="EADCF4"/>
                      </a:gs>
                    </a:gsLst>
                    <a:lin ang="0" scaled="0"/>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 name="フローチャート: 処理 185"/>
                  <p:cNvSpPr/>
                  <p:nvPr/>
                </p:nvSpPr>
                <p:spPr>
                  <a:xfrm>
                    <a:off x="8142274" y="770820"/>
                    <a:ext cx="157760" cy="19526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7230 h 17230"/>
                      <a:gd name="connsiteX1" fmla="*/ 7529 w 10000"/>
                      <a:gd name="connsiteY1" fmla="*/ 0 h 17230"/>
                      <a:gd name="connsiteX2" fmla="*/ 10000 w 10000"/>
                      <a:gd name="connsiteY2" fmla="*/ 17230 h 17230"/>
                      <a:gd name="connsiteX3" fmla="*/ 0 w 10000"/>
                      <a:gd name="connsiteY3" fmla="*/ 17230 h 17230"/>
                      <a:gd name="connsiteX4" fmla="*/ 0 w 10000"/>
                      <a:gd name="connsiteY4" fmla="*/ 7230 h 17230"/>
                      <a:gd name="connsiteX0" fmla="*/ 0 w 7529"/>
                      <a:gd name="connsiteY0" fmla="*/ 7230 h 17230"/>
                      <a:gd name="connsiteX1" fmla="*/ 7529 w 7529"/>
                      <a:gd name="connsiteY1" fmla="*/ 0 h 17230"/>
                      <a:gd name="connsiteX2" fmla="*/ 7449 w 7529"/>
                      <a:gd name="connsiteY2" fmla="*/ 8424 h 17230"/>
                      <a:gd name="connsiteX3" fmla="*/ 0 w 7529"/>
                      <a:gd name="connsiteY3" fmla="*/ 17230 h 17230"/>
                      <a:gd name="connsiteX4" fmla="*/ 0 w 7529"/>
                      <a:gd name="connsiteY4" fmla="*/ 7230 h 17230"/>
                      <a:gd name="connsiteX0" fmla="*/ 217 w 10000"/>
                      <a:gd name="connsiteY0" fmla="*/ 3321 h 10000"/>
                      <a:gd name="connsiteX1" fmla="*/ 10000 w 10000"/>
                      <a:gd name="connsiteY1" fmla="*/ 0 h 10000"/>
                      <a:gd name="connsiteX2" fmla="*/ 9894 w 10000"/>
                      <a:gd name="connsiteY2" fmla="*/ 4889 h 10000"/>
                      <a:gd name="connsiteX3" fmla="*/ 0 w 10000"/>
                      <a:gd name="connsiteY3" fmla="*/ 10000 h 10000"/>
                      <a:gd name="connsiteX4" fmla="*/ 217 w 10000"/>
                      <a:gd name="connsiteY4" fmla="*/ 332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217" y="3321"/>
                        </a:moveTo>
                        <a:cubicBezTo>
                          <a:pt x="3550" y="1922"/>
                          <a:pt x="6667" y="1399"/>
                          <a:pt x="10000" y="0"/>
                        </a:cubicBezTo>
                        <a:cubicBezTo>
                          <a:pt x="9964" y="1630"/>
                          <a:pt x="9930" y="3259"/>
                          <a:pt x="9894" y="4889"/>
                        </a:cubicBezTo>
                        <a:lnTo>
                          <a:pt x="0" y="10000"/>
                        </a:lnTo>
                        <a:cubicBezTo>
                          <a:pt x="72" y="7774"/>
                          <a:pt x="145" y="5547"/>
                          <a:pt x="217" y="3321"/>
                        </a:cubicBezTo>
                        <a:close/>
                      </a:path>
                    </a:pathLst>
                  </a:custGeom>
                  <a:gradFill>
                    <a:gsLst>
                      <a:gs pos="0">
                        <a:srgbClr val="7030A0"/>
                      </a:gs>
                      <a:gs pos="50000">
                        <a:srgbClr val="A686BE"/>
                      </a:gs>
                      <a:gs pos="100000">
                        <a:srgbClr val="EADCF4"/>
                      </a:gs>
                    </a:gsLst>
                    <a:lin ang="0" scaled="0"/>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3" name="台形 187"/>
                  <p:cNvSpPr/>
                  <p:nvPr/>
                </p:nvSpPr>
                <p:spPr>
                  <a:xfrm flipH="1" flipV="1">
                    <a:off x="8015804" y="868975"/>
                    <a:ext cx="284230" cy="530073"/>
                  </a:xfrm>
                  <a:custGeom>
                    <a:avLst/>
                    <a:gdLst>
                      <a:gd name="connsiteX0" fmla="*/ 0 w 375995"/>
                      <a:gd name="connsiteY0" fmla="*/ 1128301 h 1128301"/>
                      <a:gd name="connsiteX1" fmla="*/ 271 w 375995"/>
                      <a:gd name="connsiteY1" fmla="*/ 0 h 1128301"/>
                      <a:gd name="connsiteX2" fmla="*/ 375724 w 375995"/>
                      <a:gd name="connsiteY2" fmla="*/ 0 h 1128301"/>
                      <a:gd name="connsiteX3" fmla="*/ 375995 w 375995"/>
                      <a:gd name="connsiteY3" fmla="*/ 1128301 h 1128301"/>
                      <a:gd name="connsiteX4" fmla="*/ 0 w 375995"/>
                      <a:gd name="connsiteY4" fmla="*/ 1128301 h 1128301"/>
                      <a:gd name="connsiteX0" fmla="*/ 9890 w 375725"/>
                      <a:gd name="connsiteY0" fmla="*/ 1311181 h 1311181"/>
                      <a:gd name="connsiteX1" fmla="*/ 1 w 375725"/>
                      <a:gd name="connsiteY1" fmla="*/ 0 h 1311181"/>
                      <a:gd name="connsiteX2" fmla="*/ 375454 w 375725"/>
                      <a:gd name="connsiteY2" fmla="*/ 0 h 1311181"/>
                      <a:gd name="connsiteX3" fmla="*/ 375725 w 375725"/>
                      <a:gd name="connsiteY3" fmla="*/ 1128301 h 1311181"/>
                      <a:gd name="connsiteX4" fmla="*/ 9890 w 375725"/>
                      <a:gd name="connsiteY4" fmla="*/ 1311181 h 1311181"/>
                      <a:gd name="connsiteX0" fmla="*/ 9890 w 375725"/>
                      <a:gd name="connsiteY0" fmla="*/ 1311181 h 1311181"/>
                      <a:gd name="connsiteX1" fmla="*/ 1 w 375725"/>
                      <a:gd name="connsiteY1" fmla="*/ 0 h 1311181"/>
                      <a:gd name="connsiteX2" fmla="*/ 375454 w 375725"/>
                      <a:gd name="connsiteY2" fmla="*/ 0 h 1311181"/>
                      <a:gd name="connsiteX3" fmla="*/ 375725 w 375725"/>
                      <a:gd name="connsiteY3" fmla="*/ 1128301 h 1311181"/>
                      <a:gd name="connsiteX4" fmla="*/ 9890 w 375725"/>
                      <a:gd name="connsiteY4" fmla="*/ 1311181 h 1311181"/>
                      <a:gd name="connsiteX0" fmla="*/ 9890 w 375725"/>
                      <a:gd name="connsiteY0" fmla="*/ 1311181 h 1311181"/>
                      <a:gd name="connsiteX1" fmla="*/ 1 w 375725"/>
                      <a:gd name="connsiteY1" fmla="*/ 0 h 1311181"/>
                      <a:gd name="connsiteX2" fmla="*/ 375454 w 375725"/>
                      <a:gd name="connsiteY2" fmla="*/ 0 h 1311181"/>
                      <a:gd name="connsiteX3" fmla="*/ 375725 w 375725"/>
                      <a:gd name="connsiteY3" fmla="*/ 1128301 h 1311181"/>
                      <a:gd name="connsiteX4" fmla="*/ 9890 w 375725"/>
                      <a:gd name="connsiteY4" fmla="*/ 1311181 h 1311181"/>
                      <a:gd name="connsiteX0" fmla="*/ 9890 w 811699"/>
                      <a:gd name="connsiteY0" fmla="*/ 1311181 h 1311181"/>
                      <a:gd name="connsiteX1" fmla="*/ 1 w 811699"/>
                      <a:gd name="connsiteY1" fmla="*/ 0 h 1311181"/>
                      <a:gd name="connsiteX2" fmla="*/ 811699 w 811699"/>
                      <a:gd name="connsiteY2" fmla="*/ 1905 h 1311181"/>
                      <a:gd name="connsiteX3" fmla="*/ 375725 w 811699"/>
                      <a:gd name="connsiteY3" fmla="*/ 1128301 h 1311181"/>
                      <a:gd name="connsiteX4" fmla="*/ 9890 w 811699"/>
                      <a:gd name="connsiteY4" fmla="*/ 1311181 h 1311181"/>
                      <a:gd name="connsiteX0" fmla="*/ 9890 w 811699"/>
                      <a:gd name="connsiteY0" fmla="*/ 1311181 h 1311181"/>
                      <a:gd name="connsiteX1" fmla="*/ 1 w 811699"/>
                      <a:gd name="connsiteY1" fmla="*/ 0 h 1311181"/>
                      <a:gd name="connsiteX2" fmla="*/ 811699 w 811699"/>
                      <a:gd name="connsiteY2" fmla="*/ 1905 h 1311181"/>
                      <a:gd name="connsiteX3" fmla="*/ 375725 w 811699"/>
                      <a:gd name="connsiteY3" fmla="*/ 1128301 h 1311181"/>
                      <a:gd name="connsiteX4" fmla="*/ 9890 w 811699"/>
                      <a:gd name="connsiteY4" fmla="*/ 1311181 h 1311181"/>
                      <a:gd name="connsiteX0" fmla="*/ 9890 w 811699"/>
                      <a:gd name="connsiteY0" fmla="*/ 1311181 h 1311181"/>
                      <a:gd name="connsiteX1" fmla="*/ 1 w 811699"/>
                      <a:gd name="connsiteY1" fmla="*/ 0 h 1311181"/>
                      <a:gd name="connsiteX2" fmla="*/ 811699 w 811699"/>
                      <a:gd name="connsiteY2" fmla="*/ 1905 h 1311181"/>
                      <a:gd name="connsiteX3" fmla="*/ 375725 w 811699"/>
                      <a:gd name="connsiteY3" fmla="*/ 1128301 h 1311181"/>
                      <a:gd name="connsiteX4" fmla="*/ 9890 w 811699"/>
                      <a:gd name="connsiteY4" fmla="*/ 1311181 h 1311181"/>
                      <a:gd name="connsiteX0" fmla="*/ 0 w 801809"/>
                      <a:gd name="connsiteY0" fmla="*/ 1311181 h 1311181"/>
                      <a:gd name="connsiteX1" fmla="*/ 5120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5120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5120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5882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61495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61495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09276 h 1309276"/>
                      <a:gd name="connsiteX1" fmla="*/ 605426 w 801809"/>
                      <a:gd name="connsiteY1" fmla="*/ 38100 h 1309276"/>
                      <a:gd name="connsiteX2" fmla="*/ 801809 w 801809"/>
                      <a:gd name="connsiteY2" fmla="*/ 0 h 1309276"/>
                      <a:gd name="connsiteX3" fmla="*/ 365835 w 801809"/>
                      <a:gd name="connsiteY3" fmla="*/ 1126396 h 1309276"/>
                      <a:gd name="connsiteX4" fmla="*/ 0 w 801809"/>
                      <a:gd name="connsiteY4" fmla="*/ 1309276 h 1309276"/>
                      <a:gd name="connsiteX0" fmla="*/ 0 w 801809"/>
                      <a:gd name="connsiteY0" fmla="*/ 1309276 h 1309276"/>
                      <a:gd name="connsiteX1" fmla="*/ 605426 w 801809"/>
                      <a:gd name="connsiteY1" fmla="*/ 38100 h 1309276"/>
                      <a:gd name="connsiteX2" fmla="*/ 801809 w 801809"/>
                      <a:gd name="connsiteY2" fmla="*/ 0 h 1309276"/>
                      <a:gd name="connsiteX3" fmla="*/ 499320 w 801809"/>
                      <a:gd name="connsiteY3" fmla="*/ 1097220 h 1309276"/>
                      <a:gd name="connsiteX4" fmla="*/ 0 w 801809"/>
                      <a:gd name="connsiteY4" fmla="*/ 1309276 h 1309276"/>
                      <a:gd name="connsiteX0" fmla="*/ 0 w 801809"/>
                      <a:gd name="connsiteY0" fmla="*/ 1309276 h 1309276"/>
                      <a:gd name="connsiteX1" fmla="*/ 605426 w 801809"/>
                      <a:gd name="connsiteY1" fmla="*/ 38100 h 1309276"/>
                      <a:gd name="connsiteX2" fmla="*/ 801809 w 801809"/>
                      <a:gd name="connsiteY2" fmla="*/ 0 h 1309276"/>
                      <a:gd name="connsiteX3" fmla="*/ 499320 w 801809"/>
                      <a:gd name="connsiteY3" fmla="*/ 1097220 h 1309276"/>
                      <a:gd name="connsiteX4" fmla="*/ 0 w 801809"/>
                      <a:gd name="connsiteY4" fmla="*/ 1309276 h 1309276"/>
                      <a:gd name="connsiteX0" fmla="*/ 0 w 801809"/>
                      <a:gd name="connsiteY0" fmla="*/ 1309276 h 1309276"/>
                      <a:gd name="connsiteX1" fmla="*/ 605426 w 801809"/>
                      <a:gd name="connsiteY1" fmla="*/ 38100 h 1309276"/>
                      <a:gd name="connsiteX2" fmla="*/ 801809 w 801809"/>
                      <a:gd name="connsiteY2" fmla="*/ 0 h 1309276"/>
                      <a:gd name="connsiteX3" fmla="*/ 499320 w 801809"/>
                      <a:gd name="connsiteY3" fmla="*/ 1097220 h 1309276"/>
                      <a:gd name="connsiteX4" fmla="*/ 0 w 801809"/>
                      <a:gd name="connsiteY4" fmla="*/ 1309276 h 1309276"/>
                      <a:gd name="connsiteX0" fmla="*/ 0 w 663875"/>
                      <a:gd name="connsiteY0" fmla="*/ 1353040 h 1353040"/>
                      <a:gd name="connsiteX1" fmla="*/ 467492 w 663875"/>
                      <a:gd name="connsiteY1" fmla="*/ 38100 h 1353040"/>
                      <a:gd name="connsiteX2" fmla="*/ 663875 w 663875"/>
                      <a:gd name="connsiteY2" fmla="*/ 0 h 1353040"/>
                      <a:gd name="connsiteX3" fmla="*/ 361386 w 663875"/>
                      <a:gd name="connsiteY3" fmla="*/ 1097220 h 1353040"/>
                      <a:gd name="connsiteX4" fmla="*/ 0 w 663875"/>
                      <a:gd name="connsiteY4" fmla="*/ 1353040 h 1353040"/>
                      <a:gd name="connsiteX0" fmla="*/ 0 w 663875"/>
                      <a:gd name="connsiteY0" fmla="*/ 1353040 h 1353040"/>
                      <a:gd name="connsiteX1" fmla="*/ 467492 w 663875"/>
                      <a:gd name="connsiteY1" fmla="*/ 38100 h 1353040"/>
                      <a:gd name="connsiteX2" fmla="*/ 663875 w 663875"/>
                      <a:gd name="connsiteY2" fmla="*/ 0 h 1353040"/>
                      <a:gd name="connsiteX3" fmla="*/ 361386 w 663875"/>
                      <a:gd name="connsiteY3" fmla="*/ 1097220 h 1353040"/>
                      <a:gd name="connsiteX4" fmla="*/ 0 w 663875"/>
                      <a:gd name="connsiteY4" fmla="*/ 1353040 h 1353040"/>
                      <a:gd name="connsiteX0" fmla="*/ 0 w 663875"/>
                      <a:gd name="connsiteY0" fmla="*/ 1353040 h 1353040"/>
                      <a:gd name="connsiteX1" fmla="*/ 467492 w 663875"/>
                      <a:gd name="connsiteY1" fmla="*/ 38100 h 1353040"/>
                      <a:gd name="connsiteX2" fmla="*/ 663875 w 663875"/>
                      <a:gd name="connsiteY2" fmla="*/ 0 h 1353040"/>
                      <a:gd name="connsiteX3" fmla="*/ 361386 w 663875"/>
                      <a:gd name="connsiteY3" fmla="*/ 1097220 h 1353040"/>
                      <a:gd name="connsiteX4" fmla="*/ 0 w 663875"/>
                      <a:gd name="connsiteY4" fmla="*/ 1353040 h 1353040"/>
                      <a:gd name="connsiteX0" fmla="*/ 0 w 663875"/>
                      <a:gd name="connsiteY0" fmla="*/ 1353040 h 1353040"/>
                      <a:gd name="connsiteX1" fmla="*/ 437829 w 663875"/>
                      <a:gd name="connsiteY1" fmla="*/ 77000 h 1353040"/>
                      <a:gd name="connsiteX2" fmla="*/ 663875 w 663875"/>
                      <a:gd name="connsiteY2" fmla="*/ 0 h 1353040"/>
                      <a:gd name="connsiteX3" fmla="*/ 361386 w 663875"/>
                      <a:gd name="connsiteY3" fmla="*/ 1097220 h 1353040"/>
                      <a:gd name="connsiteX4" fmla="*/ 0 w 663875"/>
                      <a:gd name="connsiteY4" fmla="*/ 1353040 h 135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875" h="1353040">
                        <a:moveTo>
                          <a:pt x="0" y="1353040"/>
                        </a:moveTo>
                        <a:cubicBezTo>
                          <a:pt x="91503" y="1101218"/>
                          <a:pt x="268194" y="469102"/>
                          <a:pt x="437829" y="77000"/>
                        </a:cubicBezTo>
                        <a:lnTo>
                          <a:pt x="663875" y="0"/>
                        </a:lnTo>
                        <a:cubicBezTo>
                          <a:pt x="532520" y="366575"/>
                          <a:pt x="464138" y="774261"/>
                          <a:pt x="361386" y="1097220"/>
                        </a:cubicBezTo>
                        <a:cubicBezTo>
                          <a:pt x="262724" y="1148655"/>
                          <a:pt x="116460" y="1283008"/>
                          <a:pt x="0" y="1353040"/>
                        </a:cubicBezTo>
                        <a:close/>
                      </a:path>
                    </a:pathLst>
                  </a:custGeom>
                  <a:gradFill>
                    <a:gsLst>
                      <a:gs pos="92000">
                        <a:srgbClr val="8A54B2"/>
                      </a:gs>
                      <a:gs pos="5000">
                        <a:srgbClr val="7030A0"/>
                      </a:gs>
                      <a:gs pos="36000">
                        <a:srgbClr val="CBAEE0"/>
                      </a:gs>
                    </a:gsLst>
                    <a:lin ang="0" scaled="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 name="六角形 103"/>
                  <p:cNvSpPr/>
                  <p:nvPr/>
                </p:nvSpPr>
                <p:spPr>
                  <a:xfrm>
                    <a:off x="7707714" y="536464"/>
                    <a:ext cx="402907" cy="46104"/>
                  </a:xfrm>
                  <a:prstGeom prst="hexagon">
                    <a:avLst>
                      <a:gd name="adj" fmla="val 150021"/>
                      <a:gd name="vf" fmla="val 115470"/>
                    </a:avLst>
                  </a:prstGeom>
                  <a:gradFill>
                    <a:gsLst>
                      <a:gs pos="0">
                        <a:srgbClr val="7030A0">
                          <a:lumMod val="96000"/>
                        </a:srgbClr>
                      </a:gs>
                      <a:gs pos="100000">
                        <a:srgbClr val="EADCF4"/>
                      </a:gs>
                    </a:gsLst>
                    <a:lin ang="15600000" scaled="0"/>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 name="台形 187"/>
                  <p:cNvSpPr/>
                  <p:nvPr/>
                </p:nvSpPr>
                <p:spPr>
                  <a:xfrm flipV="1">
                    <a:off x="7499916" y="864531"/>
                    <a:ext cx="305185" cy="526263"/>
                  </a:xfrm>
                  <a:custGeom>
                    <a:avLst/>
                    <a:gdLst>
                      <a:gd name="connsiteX0" fmla="*/ 0 w 375995"/>
                      <a:gd name="connsiteY0" fmla="*/ 1128301 h 1128301"/>
                      <a:gd name="connsiteX1" fmla="*/ 271 w 375995"/>
                      <a:gd name="connsiteY1" fmla="*/ 0 h 1128301"/>
                      <a:gd name="connsiteX2" fmla="*/ 375724 w 375995"/>
                      <a:gd name="connsiteY2" fmla="*/ 0 h 1128301"/>
                      <a:gd name="connsiteX3" fmla="*/ 375995 w 375995"/>
                      <a:gd name="connsiteY3" fmla="*/ 1128301 h 1128301"/>
                      <a:gd name="connsiteX4" fmla="*/ 0 w 375995"/>
                      <a:gd name="connsiteY4" fmla="*/ 1128301 h 1128301"/>
                      <a:gd name="connsiteX0" fmla="*/ 9890 w 375725"/>
                      <a:gd name="connsiteY0" fmla="*/ 1311181 h 1311181"/>
                      <a:gd name="connsiteX1" fmla="*/ 1 w 375725"/>
                      <a:gd name="connsiteY1" fmla="*/ 0 h 1311181"/>
                      <a:gd name="connsiteX2" fmla="*/ 375454 w 375725"/>
                      <a:gd name="connsiteY2" fmla="*/ 0 h 1311181"/>
                      <a:gd name="connsiteX3" fmla="*/ 375725 w 375725"/>
                      <a:gd name="connsiteY3" fmla="*/ 1128301 h 1311181"/>
                      <a:gd name="connsiteX4" fmla="*/ 9890 w 375725"/>
                      <a:gd name="connsiteY4" fmla="*/ 1311181 h 1311181"/>
                      <a:gd name="connsiteX0" fmla="*/ 9890 w 375725"/>
                      <a:gd name="connsiteY0" fmla="*/ 1311181 h 1311181"/>
                      <a:gd name="connsiteX1" fmla="*/ 1 w 375725"/>
                      <a:gd name="connsiteY1" fmla="*/ 0 h 1311181"/>
                      <a:gd name="connsiteX2" fmla="*/ 375454 w 375725"/>
                      <a:gd name="connsiteY2" fmla="*/ 0 h 1311181"/>
                      <a:gd name="connsiteX3" fmla="*/ 375725 w 375725"/>
                      <a:gd name="connsiteY3" fmla="*/ 1128301 h 1311181"/>
                      <a:gd name="connsiteX4" fmla="*/ 9890 w 375725"/>
                      <a:gd name="connsiteY4" fmla="*/ 1311181 h 1311181"/>
                      <a:gd name="connsiteX0" fmla="*/ 9890 w 375725"/>
                      <a:gd name="connsiteY0" fmla="*/ 1311181 h 1311181"/>
                      <a:gd name="connsiteX1" fmla="*/ 1 w 375725"/>
                      <a:gd name="connsiteY1" fmla="*/ 0 h 1311181"/>
                      <a:gd name="connsiteX2" fmla="*/ 375454 w 375725"/>
                      <a:gd name="connsiteY2" fmla="*/ 0 h 1311181"/>
                      <a:gd name="connsiteX3" fmla="*/ 375725 w 375725"/>
                      <a:gd name="connsiteY3" fmla="*/ 1128301 h 1311181"/>
                      <a:gd name="connsiteX4" fmla="*/ 9890 w 375725"/>
                      <a:gd name="connsiteY4" fmla="*/ 1311181 h 1311181"/>
                      <a:gd name="connsiteX0" fmla="*/ 9890 w 811699"/>
                      <a:gd name="connsiteY0" fmla="*/ 1311181 h 1311181"/>
                      <a:gd name="connsiteX1" fmla="*/ 1 w 811699"/>
                      <a:gd name="connsiteY1" fmla="*/ 0 h 1311181"/>
                      <a:gd name="connsiteX2" fmla="*/ 811699 w 811699"/>
                      <a:gd name="connsiteY2" fmla="*/ 1905 h 1311181"/>
                      <a:gd name="connsiteX3" fmla="*/ 375725 w 811699"/>
                      <a:gd name="connsiteY3" fmla="*/ 1128301 h 1311181"/>
                      <a:gd name="connsiteX4" fmla="*/ 9890 w 811699"/>
                      <a:gd name="connsiteY4" fmla="*/ 1311181 h 1311181"/>
                      <a:gd name="connsiteX0" fmla="*/ 9890 w 811699"/>
                      <a:gd name="connsiteY0" fmla="*/ 1311181 h 1311181"/>
                      <a:gd name="connsiteX1" fmla="*/ 1 w 811699"/>
                      <a:gd name="connsiteY1" fmla="*/ 0 h 1311181"/>
                      <a:gd name="connsiteX2" fmla="*/ 811699 w 811699"/>
                      <a:gd name="connsiteY2" fmla="*/ 1905 h 1311181"/>
                      <a:gd name="connsiteX3" fmla="*/ 375725 w 811699"/>
                      <a:gd name="connsiteY3" fmla="*/ 1128301 h 1311181"/>
                      <a:gd name="connsiteX4" fmla="*/ 9890 w 811699"/>
                      <a:gd name="connsiteY4" fmla="*/ 1311181 h 1311181"/>
                      <a:gd name="connsiteX0" fmla="*/ 9890 w 811699"/>
                      <a:gd name="connsiteY0" fmla="*/ 1311181 h 1311181"/>
                      <a:gd name="connsiteX1" fmla="*/ 1 w 811699"/>
                      <a:gd name="connsiteY1" fmla="*/ 0 h 1311181"/>
                      <a:gd name="connsiteX2" fmla="*/ 811699 w 811699"/>
                      <a:gd name="connsiteY2" fmla="*/ 1905 h 1311181"/>
                      <a:gd name="connsiteX3" fmla="*/ 375725 w 811699"/>
                      <a:gd name="connsiteY3" fmla="*/ 1128301 h 1311181"/>
                      <a:gd name="connsiteX4" fmla="*/ 9890 w 811699"/>
                      <a:gd name="connsiteY4" fmla="*/ 1311181 h 1311181"/>
                      <a:gd name="connsiteX0" fmla="*/ 0 w 801809"/>
                      <a:gd name="connsiteY0" fmla="*/ 1311181 h 1311181"/>
                      <a:gd name="connsiteX1" fmla="*/ 5120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5120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5120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58828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61495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11181 h 1311181"/>
                      <a:gd name="connsiteX1" fmla="*/ 614951 w 801809"/>
                      <a:gd name="connsiteY1" fmla="*/ 0 h 1311181"/>
                      <a:gd name="connsiteX2" fmla="*/ 801809 w 801809"/>
                      <a:gd name="connsiteY2" fmla="*/ 1905 h 1311181"/>
                      <a:gd name="connsiteX3" fmla="*/ 365835 w 801809"/>
                      <a:gd name="connsiteY3" fmla="*/ 1128301 h 1311181"/>
                      <a:gd name="connsiteX4" fmla="*/ 0 w 801809"/>
                      <a:gd name="connsiteY4" fmla="*/ 1311181 h 1311181"/>
                      <a:gd name="connsiteX0" fmla="*/ 0 w 801809"/>
                      <a:gd name="connsiteY0" fmla="*/ 1309276 h 1309276"/>
                      <a:gd name="connsiteX1" fmla="*/ 605426 w 801809"/>
                      <a:gd name="connsiteY1" fmla="*/ 38100 h 1309276"/>
                      <a:gd name="connsiteX2" fmla="*/ 801809 w 801809"/>
                      <a:gd name="connsiteY2" fmla="*/ 0 h 1309276"/>
                      <a:gd name="connsiteX3" fmla="*/ 365835 w 801809"/>
                      <a:gd name="connsiteY3" fmla="*/ 1126396 h 1309276"/>
                      <a:gd name="connsiteX4" fmla="*/ 0 w 801809"/>
                      <a:gd name="connsiteY4" fmla="*/ 1309276 h 1309276"/>
                      <a:gd name="connsiteX0" fmla="*/ 0 w 801809"/>
                      <a:gd name="connsiteY0" fmla="*/ 1309276 h 1309276"/>
                      <a:gd name="connsiteX1" fmla="*/ 605426 w 801809"/>
                      <a:gd name="connsiteY1" fmla="*/ 38100 h 1309276"/>
                      <a:gd name="connsiteX2" fmla="*/ 801809 w 801809"/>
                      <a:gd name="connsiteY2" fmla="*/ 0 h 1309276"/>
                      <a:gd name="connsiteX3" fmla="*/ 499320 w 801809"/>
                      <a:gd name="connsiteY3" fmla="*/ 1097220 h 1309276"/>
                      <a:gd name="connsiteX4" fmla="*/ 0 w 801809"/>
                      <a:gd name="connsiteY4" fmla="*/ 1309276 h 1309276"/>
                      <a:gd name="connsiteX0" fmla="*/ 0 w 801809"/>
                      <a:gd name="connsiteY0" fmla="*/ 1309276 h 1309276"/>
                      <a:gd name="connsiteX1" fmla="*/ 605426 w 801809"/>
                      <a:gd name="connsiteY1" fmla="*/ 38100 h 1309276"/>
                      <a:gd name="connsiteX2" fmla="*/ 801809 w 801809"/>
                      <a:gd name="connsiteY2" fmla="*/ 0 h 1309276"/>
                      <a:gd name="connsiteX3" fmla="*/ 499320 w 801809"/>
                      <a:gd name="connsiteY3" fmla="*/ 1097220 h 1309276"/>
                      <a:gd name="connsiteX4" fmla="*/ 0 w 801809"/>
                      <a:gd name="connsiteY4" fmla="*/ 1309276 h 1309276"/>
                      <a:gd name="connsiteX0" fmla="*/ 0 w 801809"/>
                      <a:gd name="connsiteY0" fmla="*/ 1309276 h 1309276"/>
                      <a:gd name="connsiteX1" fmla="*/ 605426 w 801809"/>
                      <a:gd name="connsiteY1" fmla="*/ 38100 h 1309276"/>
                      <a:gd name="connsiteX2" fmla="*/ 801809 w 801809"/>
                      <a:gd name="connsiteY2" fmla="*/ 0 h 1309276"/>
                      <a:gd name="connsiteX3" fmla="*/ 499320 w 801809"/>
                      <a:gd name="connsiteY3" fmla="*/ 1097220 h 1309276"/>
                      <a:gd name="connsiteX4" fmla="*/ 0 w 801809"/>
                      <a:gd name="connsiteY4" fmla="*/ 1309276 h 1309276"/>
                      <a:gd name="connsiteX0" fmla="*/ 0 w 663875"/>
                      <a:gd name="connsiteY0" fmla="*/ 1353040 h 1353040"/>
                      <a:gd name="connsiteX1" fmla="*/ 467492 w 663875"/>
                      <a:gd name="connsiteY1" fmla="*/ 38100 h 1353040"/>
                      <a:gd name="connsiteX2" fmla="*/ 663875 w 663875"/>
                      <a:gd name="connsiteY2" fmla="*/ 0 h 1353040"/>
                      <a:gd name="connsiteX3" fmla="*/ 361386 w 663875"/>
                      <a:gd name="connsiteY3" fmla="*/ 1097220 h 1353040"/>
                      <a:gd name="connsiteX4" fmla="*/ 0 w 663875"/>
                      <a:gd name="connsiteY4" fmla="*/ 1353040 h 1353040"/>
                      <a:gd name="connsiteX0" fmla="*/ 0 w 663875"/>
                      <a:gd name="connsiteY0" fmla="*/ 1353040 h 1353040"/>
                      <a:gd name="connsiteX1" fmla="*/ 467492 w 663875"/>
                      <a:gd name="connsiteY1" fmla="*/ 38100 h 1353040"/>
                      <a:gd name="connsiteX2" fmla="*/ 663875 w 663875"/>
                      <a:gd name="connsiteY2" fmla="*/ 0 h 1353040"/>
                      <a:gd name="connsiteX3" fmla="*/ 361386 w 663875"/>
                      <a:gd name="connsiteY3" fmla="*/ 1097220 h 1353040"/>
                      <a:gd name="connsiteX4" fmla="*/ 0 w 663875"/>
                      <a:gd name="connsiteY4" fmla="*/ 1353040 h 1353040"/>
                      <a:gd name="connsiteX0" fmla="*/ 0 w 663875"/>
                      <a:gd name="connsiteY0" fmla="*/ 1353040 h 1353040"/>
                      <a:gd name="connsiteX1" fmla="*/ 467492 w 663875"/>
                      <a:gd name="connsiteY1" fmla="*/ 38100 h 1353040"/>
                      <a:gd name="connsiteX2" fmla="*/ 663875 w 663875"/>
                      <a:gd name="connsiteY2" fmla="*/ 0 h 1353040"/>
                      <a:gd name="connsiteX3" fmla="*/ 361386 w 663875"/>
                      <a:gd name="connsiteY3" fmla="*/ 1097220 h 1353040"/>
                      <a:gd name="connsiteX4" fmla="*/ 0 w 663875"/>
                      <a:gd name="connsiteY4" fmla="*/ 1353040 h 1353040"/>
                      <a:gd name="connsiteX0" fmla="*/ 0 w 663875"/>
                      <a:gd name="connsiteY0" fmla="*/ 1353040 h 1353040"/>
                      <a:gd name="connsiteX1" fmla="*/ 437829 w 663875"/>
                      <a:gd name="connsiteY1" fmla="*/ 77000 h 1353040"/>
                      <a:gd name="connsiteX2" fmla="*/ 663875 w 663875"/>
                      <a:gd name="connsiteY2" fmla="*/ 0 h 1353040"/>
                      <a:gd name="connsiteX3" fmla="*/ 361386 w 663875"/>
                      <a:gd name="connsiteY3" fmla="*/ 1097220 h 1353040"/>
                      <a:gd name="connsiteX4" fmla="*/ 0 w 663875"/>
                      <a:gd name="connsiteY4" fmla="*/ 1353040 h 1353040"/>
                      <a:gd name="connsiteX0" fmla="*/ 0 w 681673"/>
                      <a:gd name="connsiteY0" fmla="*/ 1333590 h 1333590"/>
                      <a:gd name="connsiteX1" fmla="*/ 455627 w 681673"/>
                      <a:gd name="connsiteY1" fmla="*/ 77000 h 1333590"/>
                      <a:gd name="connsiteX2" fmla="*/ 681673 w 681673"/>
                      <a:gd name="connsiteY2" fmla="*/ 0 h 1333590"/>
                      <a:gd name="connsiteX3" fmla="*/ 379184 w 681673"/>
                      <a:gd name="connsiteY3" fmla="*/ 1097220 h 1333590"/>
                      <a:gd name="connsiteX4" fmla="*/ 0 w 681673"/>
                      <a:gd name="connsiteY4" fmla="*/ 1333590 h 1333590"/>
                      <a:gd name="connsiteX0" fmla="*/ 0 w 663875"/>
                      <a:gd name="connsiteY0" fmla="*/ 1323865 h 1323865"/>
                      <a:gd name="connsiteX1" fmla="*/ 437829 w 663875"/>
                      <a:gd name="connsiteY1" fmla="*/ 77000 h 1323865"/>
                      <a:gd name="connsiteX2" fmla="*/ 663875 w 663875"/>
                      <a:gd name="connsiteY2" fmla="*/ 0 h 1323865"/>
                      <a:gd name="connsiteX3" fmla="*/ 361386 w 663875"/>
                      <a:gd name="connsiteY3" fmla="*/ 1097220 h 1323865"/>
                      <a:gd name="connsiteX4" fmla="*/ 0 w 663875"/>
                      <a:gd name="connsiteY4" fmla="*/ 1323865 h 1323865"/>
                      <a:gd name="connsiteX0" fmla="*/ 0 w 695022"/>
                      <a:gd name="connsiteY0" fmla="*/ 1319002 h 1319002"/>
                      <a:gd name="connsiteX1" fmla="*/ 468976 w 695022"/>
                      <a:gd name="connsiteY1" fmla="*/ 77000 h 1319002"/>
                      <a:gd name="connsiteX2" fmla="*/ 695022 w 695022"/>
                      <a:gd name="connsiteY2" fmla="*/ 0 h 1319002"/>
                      <a:gd name="connsiteX3" fmla="*/ 392533 w 695022"/>
                      <a:gd name="connsiteY3" fmla="*/ 1097220 h 1319002"/>
                      <a:gd name="connsiteX4" fmla="*/ 0 w 695022"/>
                      <a:gd name="connsiteY4" fmla="*/ 1319002 h 1319002"/>
                      <a:gd name="connsiteX0" fmla="*/ 0 w 712820"/>
                      <a:gd name="connsiteY0" fmla="*/ 1343315 h 1343315"/>
                      <a:gd name="connsiteX1" fmla="*/ 468976 w 712820"/>
                      <a:gd name="connsiteY1" fmla="*/ 101313 h 1343315"/>
                      <a:gd name="connsiteX2" fmla="*/ 712820 w 712820"/>
                      <a:gd name="connsiteY2" fmla="*/ 0 h 1343315"/>
                      <a:gd name="connsiteX3" fmla="*/ 392533 w 712820"/>
                      <a:gd name="connsiteY3" fmla="*/ 1121533 h 1343315"/>
                      <a:gd name="connsiteX4" fmla="*/ 0 w 712820"/>
                      <a:gd name="connsiteY4" fmla="*/ 1343315 h 1343315"/>
                      <a:gd name="connsiteX0" fmla="*/ 0 w 712820"/>
                      <a:gd name="connsiteY0" fmla="*/ 1343315 h 1343315"/>
                      <a:gd name="connsiteX1" fmla="*/ 468976 w 712820"/>
                      <a:gd name="connsiteY1" fmla="*/ 101313 h 1343315"/>
                      <a:gd name="connsiteX2" fmla="*/ 712820 w 712820"/>
                      <a:gd name="connsiteY2" fmla="*/ 0 h 1343315"/>
                      <a:gd name="connsiteX3" fmla="*/ 392533 w 712820"/>
                      <a:gd name="connsiteY3" fmla="*/ 1121533 h 1343315"/>
                      <a:gd name="connsiteX4" fmla="*/ 0 w 712820"/>
                      <a:gd name="connsiteY4" fmla="*/ 1343315 h 1343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820" h="1343315">
                        <a:moveTo>
                          <a:pt x="0" y="1343315"/>
                        </a:moveTo>
                        <a:cubicBezTo>
                          <a:pt x="91503" y="1091493"/>
                          <a:pt x="299341" y="493415"/>
                          <a:pt x="468976" y="101313"/>
                        </a:cubicBezTo>
                        <a:lnTo>
                          <a:pt x="712820" y="0"/>
                        </a:lnTo>
                        <a:cubicBezTo>
                          <a:pt x="599263" y="366575"/>
                          <a:pt x="495285" y="798574"/>
                          <a:pt x="392533" y="1121533"/>
                        </a:cubicBezTo>
                        <a:cubicBezTo>
                          <a:pt x="293871" y="1172968"/>
                          <a:pt x="116460" y="1273283"/>
                          <a:pt x="0" y="1343315"/>
                        </a:cubicBezTo>
                        <a:close/>
                      </a:path>
                    </a:pathLst>
                  </a:custGeom>
                  <a:gradFill>
                    <a:gsLst>
                      <a:gs pos="0">
                        <a:srgbClr val="7030A0"/>
                      </a:gs>
                      <a:gs pos="100000">
                        <a:srgbClr val="EADCF4"/>
                      </a:gs>
                    </a:gsLst>
                    <a:lin ang="0" scaled="0"/>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 name="円/楕円 191"/>
                  <p:cNvSpPr/>
                  <p:nvPr/>
                </p:nvSpPr>
                <p:spPr>
                  <a:xfrm>
                    <a:off x="7612525" y="1322439"/>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 name="円/楕円 192"/>
                  <p:cNvSpPr/>
                  <p:nvPr/>
                </p:nvSpPr>
                <p:spPr>
                  <a:xfrm>
                    <a:off x="8135352" y="1336678"/>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円/楕円 194"/>
                  <p:cNvSpPr/>
                  <p:nvPr/>
                </p:nvSpPr>
                <p:spPr>
                  <a:xfrm>
                    <a:off x="7677767" y="1359299"/>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 name="円/楕円 197"/>
                  <p:cNvSpPr/>
                  <p:nvPr/>
                </p:nvSpPr>
                <p:spPr>
                  <a:xfrm>
                    <a:off x="7770298" y="1375289"/>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 name="円/楕円 198"/>
                  <p:cNvSpPr/>
                  <p:nvPr/>
                </p:nvSpPr>
                <p:spPr>
                  <a:xfrm>
                    <a:off x="7868331" y="1379604"/>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 name="円/楕円 199"/>
                  <p:cNvSpPr/>
                  <p:nvPr/>
                </p:nvSpPr>
                <p:spPr>
                  <a:xfrm>
                    <a:off x="7954545" y="1372378"/>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 name="円/楕円 200"/>
                  <p:cNvSpPr/>
                  <p:nvPr/>
                </p:nvSpPr>
                <p:spPr>
                  <a:xfrm rot="21194124">
                    <a:off x="8050769" y="1362894"/>
                    <a:ext cx="91440" cy="91440"/>
                  </a:xfrm>
                  <a:prstGeom prst="ellipse">
                    <a:avLst/>
                  </a:prstGeom>
                  <a:gradFill flip="none" rotWithShape="1">
                    <a:gsLst>
                      <a:gs pos="73000">
                        <a:schemeClr val="bg2">
                          <a:lumMod val="50000"/>
                        </a:schemeClr>
                      </a:gs>
                      <a:gs pos="0">
                        <a:schemeClr val="accent1">
                          <a:lumMod val="5000"/>
                          <a:lumOff val="95000"/>
                        </a:schemeClr>
                      </a:gs>
                      <a:gs pos="53000">
                        <a:srgbClr val="E7E9EB"/>
                      </a:gs>
                    </a:gsLst>
                    <a:path path="circle">
                      <a:fillToRect r="100000" b="100000"/>
                    </a:path>
                    <a:tileRect l="-100000" t="-100000"/>
                  </a:gra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 name="フローチャート: 処理 112"/>
                  <p:cNvSpPr/>
                  <p:nvPr/>
                </p:nvSpPr>
                <p:spPr>
                  <a:xfrm>
                    <a:off x="7671158" y="836538"/>
                    <a:ext cx="472126" cy="133885"/>
                  </a:xfrm>
                  <a:prstGeom prst="flowChartProcess">
                    <a:avLst/>
                  </a:prstGeom>
                  <a:gradFill>
                    <a:gsLst>
                      <a:gs pos="78000">
                        <a:srgbClr val="CBAEE0"/>
                      </a:gs>
                      <a:gs pos="0">
                        <a:srgbClr val="D6C1E6"/>
                      </a:gs>
                      <a:gs pos="100000">
                        <a:srgbClr val="EADCF4"/>
                      </a:gs>
                    </a:gsLst>
                    <a:lin ang="7800000" scaled="0"/>
                  </a:gra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 name="フローチャート: 処理 185"/>
                  <p:cNvSpPr/>
                  <p:nvPr/>
                </p:nvSpPr>
                <p:spPr>
                  <a:xfrm flipH="1">
                    <a:off x="7498006" y="767320"/>
                    <a:ext cx="177361" cy="20331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7230 h 17230"/>
                      <a:gd name="connsiteX1" fmla="*/ 7529 w 10000"/>
                      <a:gd name="connsiteY1" fmla="*/ 0 h 17230"/>
                      <a:gd name="connsiteX2" fmla="*/ 10000 w 10000"/>
                      <a:gd name="connsiteY2" fmla="*/ 17230 h 17230"/>
                      <a:gd name="connsiteX3" fmla="*/ 0 w 10000"/>
                      <a:gd name="connsiteY3" fmla="*/ 17230 h 17230"/>
                      <a:gd name="connsiteX4" fmla="*/ 0 w 10000"/>
                      <a:gd name="connsiteY4" fmla="*/ 7230 h 17230"/>
                      <a:gd name="connsiteX0" fmla="*/ 0 w 7529"/>
                      <a:gd name="connsiteY0" fmla="*/ 7230 h 17230"/>
                      <a:gd name="connsiteX1" fmla="*/ 7529 w 7529"/>
                      <a:gd name="connsiteY1" fmla="*/ 0 h 17230"/>
                      <a:gd name="connsiteX2" fmla="*/ 7449 w 7529"/>
                      <a:gd name="connsiteY2" fmla="*/ 8424 h 17230"/>
                      <a:gd name="connsiteX3" fmla="*/ 0 w 7529"/>
                      <a:gd name="connsiteY3" fmla="*/ 17230 h 17230"/>
                      <a:gd name="connsiteX4" fmla="*/ 0 w 7529"/>
                      <a:gd name="connsiteY4" fmla="*/ 7230 h 17230"/>
                      <a:gd name="connsiteX0" fmla="*/ 0 w 10000"/>
                      <a:gd name="connsiteY0" fmla="*/ 3446 h 10000"/>
                      <a:gd name="connsiteX1" fmla="*/ 10000 w 10000"/>
                      <a:gd name="connsiteY1" fmla="*/ 0 h 10000"/>
                      <a:gd name="connsiteX2" fmla="*/ 9894 w 10000"/>
                      <a:gd name="connsiteY2" fmla="*/ 4889 h 10000"/>
                      <a:gd name="connsiteX3" fmla="*/ 0 w 10000"/>
                      <a:gd name="connsiteY3" fmla="*/ 10000 h 10000"/>
                      <a:gd name="connsiteX4" fmla="*/ 0 w 10000"/>
                      <a:gd name="connsiteY4" fmla="*/ 344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446"/>
                        </a:moveTo>
                        <a:lnTo>
                          <a:pt x="10000" y="0"/>
                        </a:lnTo>
                        <a:cubicBezTo>
                          <a:pt x="9964" y="1630"/>
                          <a:pt x="9930" y="3259"/>
                          <a:pt x="9894" y="4889"/>
                        </a:cubicBezTo>
                        <a:lnTo>
                          <a:pt x="0" y="10000"/>
                        </a:lnTo>
                        <a:lnTo>
                          <a:pt x="0" y="3446"/>
                        </a:lnTo>
                        <a:close/>
                      </a:path>
                    </a:pathLst>
                  </a:custGeom>
                  <a:gradFill>
                    <a:gsLst>
                      <a:gs pos="99000">
                        <a:srgbClr val="B199C3"/>
                      </a:gs>
                      <a:gs pos="0">
                        <a:srgbClr val="A282BA"/>
                      </a:gs>
                      <a:gs pos="35000">
                        <a:srgbClr val="7030A0">
                          <a:lumMod val="96000"/>
                        </a:srgbClr>
                      </a:gs>
                      <a:gs pos="100000">
                        <a:srgbClr val="804EA6"/>
                      </a:gs>
                      <a:gs pos="99000">
                        <a:srgbClr val="AE94C1"/>
                      </a:gs>
                    </a:gsLst>
                    <a:lin ang="10800000" scaled="0"/>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92" name="月 91"/>
                <p:cNvSpPr/>
                <p:nvPr/>
              </p:nvSpPr>
              <p:spPr>
                <a:xfrm rot="16200000">
                  <a:off x="7310736" y="1053306"/>
                  <a:ext cx="52388" cy="473890"/>
                </a:xfrm>
                <a:prstGeom prst="moon">
                  <a:avLst>
                    <a:gd name="adj" fmla="val 43828"/>
                  </a:avLst>
                </a:prstGeom>
                <a:gradFill>
                  <a:gsLst>
                    <a:gs pos="0">
                      <a:srgbClr val="E0E2E5">
                        <a:alpha val="0"/>
                      </a:srgbClr>
                    </a:gs>
                    <a:gs pos="80000">
                      <a:srgbClr val="8D6F1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月 92"/>
                <p:cNvSpPr/>
                <p:nvPr/>
              </p:nvSpPr>
              <p:spPr>
                <a:xfrm rot="16200000">
                  <a:off x="7303465" y="1058420"/>
                  <a:ext cx="65725" cy="463026"/>
                </a:xfrm>
                <a:prstGeom prst="moon">
                  <a:avLst>
                    <a:gd name="adj" fmla="val 43828"/>
                  </a:avLst>
                </a:prstGeom>
                <a:gradFill>
                  <a:gsLst>
                    <a:gs pos="100000">
                      <a:srgbClr val="E0E2E5">
                        <a:alpha val="0"/>
                      </a:srgbClr>
                    </a:gs>
                    <a:gs pos="8000">
                      <a:srgbClr val="8D6F1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44" name="楕円 143"/>
            <p:cNvSpPr/>
            <p:nvPr/>
          </p:nvSpPr>
          <p:spPr>
            <a:xfrm>
              <a:off x="7652826" y="3334988"/>
              <a:ext cx="592858" cy="5928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楕円 144"/>
            <p:cNvSpPr/>
            <p:nvPr/>
          </p:nvSpPr>
          <p:spPr>
            <a:xfrm>
              <a:off x="2623244" y="3890887"/>
              <a:ext cx="961822" cy="9475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 name="環状矢印 145"/>
            <p:cNvSpPr/>
            <p:nvPr/>
          </p:nvSpPr>
          <p:spPr>
            <a:xfrm rot="1142155" flipV="1">
              <a:off x="3021188" y="3633834"/>
              <a:ext cx="2438653" cy="2335732"/>
            </a:xfrm>
            <a:prstGeom prst="circularArrow">
              <a:avLst>
                <a:gd name="adj1" fmla="val 10423"/>
                <a:gd name="adj2" fmla="val 1037923"/>
                <a:gd name="adj3" fmla="val 19333082"/>
                <a:gd name="adj4" fmla="val 13911390"/>
                <a:gd name="adj5" fmla="val 14329"/>
              </a:avLst>
            </a:prstGeom>
            <a:gradFill>
              <a:gsLst>
                <a:gs pos="73000">
                  <a:srgbClr val="00B050"/>
                </a:gs>
                <a:gs pos="12000">
                  <a:srgbClr val="2D2DFF"/>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47" name="環状矢印 146"/>
            <p:cNvSpPr/>
            <p:nvPr/>
          </p:nvSpPr>
          <p:spPr>
            <a:xfrm rot="11371130" flipV="1">
              <a:off x="5549276" y="2646571"/>
              <a:ext cx="2018196" cy="1917731"/>
            </a:xfrm>
            <a:prstGeom prst="circularArrow">
              <a:avLst>
                <a:gd name="adj1" fmla="val 10423"/>
                <a:gd name="adj2" fmla="val 1037923"/>
                <a:gd name="adj3" fmla="val 19333082"/>
                <a:gd name="adj4" fmla="val 13635431"/>
                <a:gd name="adj5" fmla="val 14329"/>
              </a:avLst>
            </a:prstGeom>
            <a:gradFill>
              <a:gsLst>
                <a:gs pos="62000">
                  <a:srgbClr val="00B050"/>
                </a:gs>
                <a:gs pos="4000">
                  <a:srgbClr val="2D2DFF"/>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48" name="フリーフォーム 147"/>
            <p:cNvSpPr/>
            <p:nvPr/>
          </p:nvSpPr>
          <p:spPr>
            <a:xfrm flipH="1">
              <a:off x="8661688" y="4127753"/>
              <a:ext cx="345204" cy="567901"/>
            </a:xfrm>
            <a:custGeom>
              <a:avLst/>
              <a:gdLst>
                <a:gd name="connsiteX0" fmla="*/ 219075 w 2867025"/>
                <a:gd name="connsiteY0" fmla="*/ 266700 h 1857375"/>
                <a:gd name="connsiteX1" fmla="*/ 0 w 2867025"/>
                <a:gd name="connsiteY1" fmla="*/ 1781175 h 1857375"/>
                <a:gd name="connsiteX2" fmla="*/ 2790825 w 2867025"/>
                <a:gd name="connsiteY2" fmla="*/ 1857375 h 1857375"/>
                <a:gd name="connsiteX3" fmla="*/ 2867025 w 2867025"/>
                <a:gd name="connsiteY3" fmla="*/ 0 h 1857375"/>
                <a:gd name="connsiteX4" fmla="*/ 219075 w 2867025"/>
                <a:gd name="connsiteY4" fmla="*/ 266700 h 1857375"/>
                <a:gd name="connsiteX0" fmla="*/ 234950 w 2882900"/>
                <a:gd name="connsiteY0" fmla="*/ 266700 h 1857375"/>
                <a:gd name="connsiteX1" fmla="*/ 0 w 2882900"/>
                <a:gd name="connsiteY1" fmla="*/ 1768475 h 1857375"/>
                <a:gd name="connsiteX2" fmla="*/ 2806700 w 2882900"/>
                <a:gd name="connsiteY2" fmla="*/ 1857375 h 1857375"/>
                <a:gd name="connsiteX3" fmla="*/ 2882900 w 2882900"/>
                <a:gd name="connsiteY3" fmla="*/ 0 h 1857375"/>
                <a:gd name="connsiteX4" fmla="*/ 234950 w 2882900"/>
                <a:gd name="connsiteY4" fmla="*/ 266700 h 1857375"/>
                <a:gd name="connsiteX0" fmla="*/ 219075 w 2867025"/>
                <a:gd name="connsiteY0" fmla="*/ 266700 h 1857375"/>
                <a:gd name="connsiteX1" fmla="*/ 0 w 2867025"/>
                <a:gd name="connsiteY1" fmla="*/ 1768475 h 1857375"/>
                <a:gd name="connsiteX2" fmla="*/ 2790825 w 2867025"/>
                <a:gd name="connsiteY2" fmla="*/ 1857375 h 1857375"/>
                <a:gd name="connsiteX3" fmla="*/ 2867025 w 2867025"/>
                <a:gd name="connsiteY3" fmla="*/ 0 h 1857375"/>
                <a:gd name="connsiteX4" fmla="*/ 219075 w 2867025"/>
                <a:gd name="connsiteY4" fmla="*/ 266700 h 1857375"/>
                <a:gd name="connsiteX0" fmla="*/ 219075 w 2867025"/>
                <a:gd name="connsiteY0" fmla="*/ 266700 h 1857375"/>
                <a:gd name="connsiteX1" fmla="*/ 0 w 2867025"/>
                <a:gd name="connsiteY1" fmla="*/ 1768475 h 1857375"/>
                <a:gd name="connsiteX2" fmla="*/ 2765425 w 2867025"/>
                <a:gd name="connsiteY2" fmla="*/ 1857375 h 1857375"/>
                <a:gd name="connsiteX3" fmla="*/ 2867025 w 2867025"/>
                <a:gd name="connsiteY3" fmla="*/ 0 h 1857375"/>
                <a:gd name="connsiteX4" fmla="*/ 219075 w 2867025"/>
                <a:gd name="connsiteY4" fmla="*/ 266700 h 1857375"/>
                <a:gd name="connsiteX0" fmla="*/ 219075 w 2867025"/>
                <a:gd name="connsiteY0" fmla="*/ 266700 h 1857375"/>
                <a:gd name="connsiteX1" fmla="*/ 0 w 2867025"/>
                <a:gd name="connsiteY1" fmla="*/ 1768475 h 1857375"/>
                <a:gd name="connsiteX2" fmla="*/ 2714625 w 2867025"/>
                <a:gd name="connsiteY2" fmla="*/ 1857375 h 1857375"/>
                <a:gd name="connsiteX3" fmla="*/ 2867025 w 2867025"/>
                <a:gd name="connsiteY3" fmla="*/ 0 h 1857375"/>
                <a:gd name="connsiteX4" fmla="*/ 219075 w 2867025"/>
                <a:gd name="connsiteY4" fmla="*/ 266700 h 1857375"/>
                <a:gd name="connsiteX0" fmla="*/ 219075 w 2867025"/>
                <a:gd name="connsiteY0" fmla="*/ 266700 h 1847850"/>
                <a:gd name="connsiteX1" fmla="*/ 0 w 2867025"/>
                <a:gd name="connsiteY1" fmla="*/ 1768475 h 1847850"/>
                <a:gd name="connsiteX2" fmla="*/ 2759075 w 2867025"/>
                <a:gd name="connsiteY2" fmla="*/ 1847850 h 1847850"/>
                <a:gd name="connsiteX3" fmla="*/ 2867025 w 2867025"/>
                <a:gd name="connsiteY3" fmla="*/ 0 h 1847850"/>
                <a:gd name="connsiteX4" fmla="*/ 219075 w 2867025"/>
                <a:gd name="connsiteY4" fmla="*/ 266700 h 1847850"/>
                <a:gd name="connsiteX0" fmla="*/ 224013 w 2867025"/>
                <a:gd name="connsiteY0" fmla="*/ 237069 h 1847850"/>
                <a:gd name="connsiteX1" fmla="*/ 0 w 2867025"/>
                <a:gd name="connsiteY1" fmla="*/ 1768475 h 1847850"/>
                <a:gd name="connsiteX2" fmla="*/ 2759075 w 2867025"/>
                <a:gd name="connsiteY2" fmla="*/ 1847850 h 1847850"/>
                <a:gd name="connsiteX3" fmla="*/ 2867025 w 2867025"/>
                <a:gd name="connsiteY3" fmla="*/ 0 h 1847850"/>
                <a:gd name="connsiteX4" fmla="*/ 224013 w 2867025"/>
                <a:gd name="connsiteY4" fmla="*/ 237069 h 1847850"/>
                <a:gd name="connsiteX0" fmla="*/ 224013 w 2867025"/>
                <a:gd name="connsiteY0" fmla="*/ 217315 h 1828096"/>
                <a:gd name="connsiteX1" fmla="*/ 0 w 2867025"/>
                <a:gd name="connsiteY1" fmla="*/ 1748721 h 1828096"/>
                <a:gd name="connsiteX2" fmla="*/ 2759075 w 2867025"/>
                <a:gd name="connsiteY2" fmla="*/ 1828096 h 1828096"/>
                <a:gd name="connsiteX3" fmla="*/ 2867025 w 2867025"/>
                <a:gd name="connsiteY3" fmla="*/ 0 h 1828096"/>
                <a:gd name="connsiteX4" fmla="*/ 224013 w 2867025"/>
                <a:gd name="connsiteY4" fmla="*/ 217315 h 1828096"/>
                <a:gd name="connsiteX0" fmla="*/ 224013 w 2867025"/>
                <a:gd name="connsiteY0" fmla="*/ 217315 h 1808342"/>
                <a:gd name="connsiteX1" fmla="*/ 0 w 2867025"/>
                <a:gd name="connsiteY1" fmla="*/ 1748721 h 1808342"/>
                <a:gd name="connsiteX2" fmla="*/ 2759075 w 2867025"/>
                <a:gd name="connsiteY2" fmla="*/ 1808342 h 1808342"/>
                <a:gd name="connsiteX3" fmla="*/ 2867025 w 2867025"/>
                <a:gd name="connsiteY3" fmla="*/ 0 h 1808342"/>
                <a:gd name="connsiteX4" fmla="*/ 224013 w 2867025"/>
                <a:gd name="connsiteY4" fmla="*/ 217315 h 1808342"/>
                <a:gd name="connsiteX0" fmla="*/ 224013 w 2867025"/>
                <a:gd name="connsiteY0" fmla="*/ 243654 h 1834681"/>
                <a:gd name="connsiteX1" fmla="*/ 0 w 2867025"/>
                <a:gd name="connsiteY1" fmla="*/ 1775060 h 1834681"/>
                <a:gd name="connsiteX2" fmla="*/ 2759075 w 2867025"/>
                <a:gd name="connsiteY2" fmla="*/ 1834681 h 1834681"/>
                <a:gd name="connsiteX3" fmla="*/ 2867025 w 2867025"/>
                <a:gd name="connsiteY3" fmla="*/ 0 h 1834681"/>
                <a:gd name="connsiteX4" fmla="*/ 224013 w 2867025"/>
                <a:gd name="connsiteY4" fmla="*/ 243654 h 1834681"/>
                <a:gd name="connsiteX0" fmla="*/ 184505 w 2867025"/>
                <a:gd name="connsiteY0" fmla="*/ 243654 h 1834681"/>
                <a:gd name="connsiteX1" fmla="*/ 0 w 2867025"/>
                <a:gd name="connsiteY1" fmla="*/ 1775060 h 1834681"/>
                <a:gd name="connsiteX2" fmla="*/ 2759075 w 2867025"/>
                <a:gd name="connsiteY2" fmla="*/ 1834681 h 1834681"/>
                <a:gd name="connsiteX3" fmla="*/ 2867025 w 2867025"/>
                <a:gd name="connsiteY3" fmla="*/ 0 h 1834681"/>
                <a:gd name="connsiteX4" fmla="*/ 184505 w 2867025"/>
                <a:gd name="connsiteY4" fmla="*/ 243654 h 1834681"/>
                <a:gd name="connsiteX0" fmla="*/ 158166 w 2867025"/>
                <a:gd name="connsiteY0" fmla="*/ 256823 h 1834681"/>
                <a:gd name="connsiteX1" fmla="*/ 0 w 2867025"/>
                <a:gd name="connsiteY1" fmla="*/ 1775060 h 1834681"/>
                <a:gd name="connsiteX2" fmla="*/ 2759075 w 2867025"/>
                <a:gd name="connsiteY2" fmla="*/ 1834681 h 1834681"/>
                <a:gd name="connsiteX3" fmla="*/ 2867025 w 2867025"/>
                <a:gd name="connsiteY3" fmla="*/ 0 h 1834681"/>
                <a:gd name="connsiteX4" fmla="*/ 158166 w 2867025"/>
                <a:gd name="connsiteY4" fmla="*/ 256823 h 1834681"/>
                <a:gd name="connsiteX0" fmla="*/ 158166 w 2867025"/>
                <a:gd name="connsiteY0" fmla="*/ 179261 h 1757119"/>
                <a:gd name="connsiteX1" fmla="*/ 0 w 2867025"/>
                <a:gd name="connsiteY1" fmla="*/ 1697498 h 1757119"/>
                <a:gd name="connsiteX2" fmla="*/ 2759075 w 2867025"/>
                <a:gd name="connsiteY2" fmla="*/ 1757119 h 1757119"/>
                <a:gd name="connsiteX3" fmla="*/ 2867025 w 2867025"/>
                <a:gd name="connsiteY3" fmla="*/ 0 h 1757119"/>
                <a:gd name="connsiteX4" fmla="*/ 158166 w 2867025"/>
                <a:gd name="connsiteY4" fmla="*/ 179261 h 1757119"/>
                <a:gd name="connsiteX0" fmla="*/ 158166 w 2867025"/>
                <a:gd name="connsiteY0" fmla="*/ 210286 h 1788144"/>
                <a:gd name="connsiteX1" fmla="*/ 0 w 2867025"/>
                <a:gd name="connsiteY1" fmla="*/ 1728523 h 1788144"/>
                <a:gd name="connsiteX2" fmla="*/ 2759075 w 2867025"/>
                <a:gd name="connsiteY2" fmla="*/ 1788144 h 1788144"/>
                <a:gd name="connsiteX3" fmla="*/ 2867025 w 2867025"/>
                <a:gd name="connsiteY3" fmla="*/ 0 h 1788144"/>
                <a:gd name="connsiteX4" fmla="*/ 158166 w 2867025"/>
                <a:gd name="connsiteY4" fmla="*/ 210286 h 1788144"/>
                <a:gd name="connsiteX0" fmla="*/ 177591 w 2886450"/>
                <a:gd name="connsiteY0" fmla="*/ 210286 h 1821597"/>
                <a:gd name="connsiteX1" fmla="*/ 0 w 2886450"/>
                <a:gd name="connsiteY1" fmla="*/ 1821597 h 1821597"/>
                <a:gd name="connsiteX2" fmla="*/ 2778500 w 2886450"/>
                <a:gd name="connsiteY2" fmla="*/ 1788144 h 1821597"/>
                <a:gd name="connsiteX3" fmla="*/ 2886450 w 2886450"/>
                <a:gd name="connsiteY3" fmla="*/ 0 h 1821597"/>
                <a:gd name="connsiteX4" fmla="*/ 177591 w 2886450"/>
                <a:gd name="connsiteY4" fmla="*/ 210286 h 1821597"/>
                <a:gd name="connsiteX0" fmla="*/ 148453 w 2886450"/>
                <a:gd name="connsiteY0" fmla="*/ 12503 h 1821597"/>
                <a:gd name="connsiteX1" fmla="*/ 0 w 2886450"/>
                <a:gd name="connsiteY1" fmla="*/ 1821597 h 1821597"/>
                <a:gd name="connsiteX2" fmla="*/ 2778500 w 2886450"/>
                <a:gd name="connsiteY2" fmla="*/ 1788144 h 1821597"/>
                <a:gd name="connsiteX3" fmla="*/ 2886450 w 2886450"/>
                <a:gd name="connsiteY3" fmla="*/ 0 h 1821597"/>
                <a:gd name="connsiteX4" fmla="*/ 148453 w 2886450"/>
                <a:gd name="connsiteY4" fmla="*/ 12503 h 1821597"/>
                <a:gd name="connsiteX0" fmla="*/ 177591 w 2915588"/>
                <a:gd name="connsiteY0" fmla="*/ 12503 h 1788144"/>
                <a:gd name="connsiteX1" fmla="*/ 0 w 2915588"/>
                <a:gd name="connsiteY1" fmla="*/ 1716890 h 1788144"/>
                <a:gd name="connsiteX2" fmla="*/ 2807638 w 2915588"/>
                <a:gd name="connsiteY2" fmla="*/ 1788144 h 1788144"/>
                <a:gd name="connsiteX3" fmla="*/ 2915588 w 2915588"/>
                <a:gd name="connsiteY3" fmla="*/ 0 h 1788144"/>
                <a:gd name="connsiteX4" fmla="*/ 177591 w 2915588"/>
                <a:gd name="connsiteY4" fmla="*/ 12503 h 1788144"/>
                <a:gd name="connsiteX0" fmla="*/ 177591 w 3081346"/>
                <a:gd name="connsiteY0" fmla="*/ 41588 h 1817229"/>
                <a:gd name="connsiteX1" fmla="*/ 0 w 3081346"/>
                <a:gd name="connsiteY1" fmla="*/ 1745975 h 1817229"/>
                <a:gd name="connsiteX2" fmla="*/ 2807638 w 3081346"/>
                <a:gd name="connsiteY2" fmla="*/ 1817229 h 1817229"/>
                <a:gd name="connsiteX3" fmla="*/ 3081346 w 3081346"/>
                <a:gd name="connsiteY3" fmla="*/ 0 h 1817229"/>
                <a:gd name="connsiteX4" fmla="*/ 177591 w 3081346"/>
                <a:gd name="connsiteY4" fmla="*/ 41588 h 1817229"/>
                <a:gd name="connsiteX0" fmla="*/ 177592 w 3081346"/>
                <a:gd name="connsiteY0" fmla="*/ 24136 h 1817229"/>
                <a:gd name="connsiteX1" fmla="*/ 0 w 3081346"/>
                <a:gd name="connsiteY1" fmla="*/ 1745975 h 1817229"/>
                <a:gd name="connsiteX2" fmla="*/ 2807638 w 3081346"/>
                <a:gd name="connsiteY2" fmla="*/ 1817229 h 1817229"/>
                <a:gd name="connsiteX3" fmla="*/ 3081346 w 3081346"/>
                <a:gd name="connsiteY3" fmla="*/ 0 h 1817229"/>
                <a:gd name="connsiteX4" fmla="*/ 177592 w 3081346"/>
                <a:gd name="connsiteY4" fmla="*/ 24136 h 1817229"/>
                <a:gd name="connsiteX0" fmla="*/ 243897 w 3147651"/>
                <a:gd name="connsiteY0" fmla="*/ 24136 h 1817229"/>
                <a:gd name="connsiteX1" fmla="*/ 0 w 3147651"/>
                <a:gd name="connsiteY1" fmla="*/ 1792512 h 1817229"/>
                <a:gd name="connsiteX2" fmla="*/ 2873943 w 3147651"/>
                <a:gd name="connsiteY2" fmla="*/ 1817229 h 1817229"/>
                <a:gd name="connsiteX3" fmla="*/ 3147651 w 3147651"/>
                <a:gd name="connsiteY3" fmla="*/ 0 h 1817229"/>
                <a:gd name="connsiteX4" fmla="*/ 243897 w 3147651"/>
                <a:gd name="connsiteY4" fmla="*/ 24136 h 181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7651" h="1817229">
                  <a:moveTo>
                    <a:pt x="243897" y="24136"/>
                  </a:moveTo>
                  <a:lnTo>
                    <a:pt x="0" y="1792512"/>
                  </a:lnTo>
                  <a:lnTo>
                    <a:pt x="2873943" y="1817229"/>
                  </a:lnTo>
                  <a:lnTo>
                    <a:pt x="3147651" y="0"/>
                  </a:lnTo>
                  <a:lnTo>
                    <a:pt x="243897" y="24136"/>
                  </a:lnTo>
                  <a:close/>
                </a:path>
              </a:pathLst>
            </a:custGeom>
            <a:solidFill>
              <a:schemeClr val="accent1">
                <a:lumMod val="75000"/>
              </a:schemeClr>
            </a:solidFill>
            <a:ln w="15875">
              <a:solidFill>
                <a:srgbClr val="48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 name="正方形/長方形 3"/>
          <p:cNvSpPr/>
          <p:nvPr/>
        </p:nvSpPr>
        <p:spPr>
          <a:xfrm>
            <a:off x="239476" y="5616923"/>
            <a:ext cx="9570616" cy="1169551"/>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改正意匠法第三条</a:t>
            </a:r>
            <a:r>
              <a:rPr lang="ja-JP" altLang="en-US" sz="1400" dirty="0">
                <a:latin typeface="Meiryo UI" panose="020B0604030504040204" pitchFamily="50" charset="-128"/>
                <a:ea typeface="Meiryo UI" panose="020B0604030504040204" pitchFamily="50" charset="-128"/>
              </a:rPr>
              <a:t>（意匠登録の要件）</a:t>
            </a:r>
          </a:p>
          <a:p>
            <a:r>
              <a:rPr lang="ja-JP" altLang="en-US" sz="1400" dirty="0">
                <a:latin typeface="Meiryo UI" panose="020B0604030504040204" pitchFamily="50" charset="-128"/>
                <a:ea typeface="Meiryo UI" panose="020B0604030504040204" pitchFamily="50" charset="-128"/>
              </a:rPr>
              <a:t>（略）</a:t>
            </a:r>
          </a:p>
          <a:p>
            <a:r>
              <a:rPr lang="ja-JP" altLang="en-US" sz="1400" dirty="0">
                <a:latin typeface="Meiryo UI" panose="020B0604030504040204" pitchFamily="50" charset="-128"/>
                <a:ea typeface="Meiryo UI" panose="020B0604030504040204" pitchFamily="50" charset="-128"/>
              </a:rPr>
              <a:t>２　意匠登録出願前にその意匠の属する分野における通常の知識を有する者が日本国内又は外国において公然知られ</a:t>
            </a:r>
            <a:r>
              <a:rPr lang="ja-JP" altLang="en-US" sz="1400" u="sng" dirty="0">
                <a:solidFill>
                  <a:srgbClr val="FF0000"/>
                </a:solidFill>
                <a:latin typeface="Meiryo UI" panose="020B0604030504040204" pitchFamily="50" charset="-128"/>
                <a:ea typeface="Meiryo UI" panose="020B0604030504040204" pitchFamily="50" charset="-128"/>
              </a:rPr>
              <a:t>、頒布された刊行物に記載され、又は電気通信回線を通じて公衆に利用可能と</a:t>
            </a:r>
            <a:r>
              <a:rPr lang="ja-JP" altLang="en-US" sz="1400" u="sng" dirty="0" err="1">
                <a:solidFill>
                  <a:srgbClr val="FF0000"/>
                </a:solidFill>
                <a:latin typeface="Meiryo UI" panose="020B0604030504040204" pitchFamily="50" charset="-128"/>
                <a:ea typeface="Meiryo UI" panose="020B0604030504040204" pitchFamily="50" charset="-128"/>
              </a:rPr>
              <a:t>なつ</a:t>
            </a:r>
            <a:r>
              <a:rPr lang="ja-JP" altLang="en-US" sz="1400" dirty="0" err="1">
                <a:latin typeface="Meiryo UI" panose="020B0604030504040204" pitchFamily="50" charset="-128"/>
                <a:ea typeface="Meiryo UI" panose="020B0604030504040204" pitchFamily="50" charset="-128"/>
              </a:rPr>
              <a:t>た</a:t>
            </a:r>
            <a:r>
              <a:rPr lang="ja-JP" altLang="en-US" sz="1400" dirty="0">
                <a:latin typeface="Meiryo UI" panose="020B0604030504040204" pitchFamily="50" charset="-128"/>
                <a:ea typeface="Meiryo UI" panose="020B0604030504040204" pitchFamily="50" charset="-128"/>
              </a:rPr>
              <a:t>形状</a:t>
            </a:r>
            <a:r>
              <a:rPr lang="ja-JP" altLang="en-US" sz="1400" u="sng" dirty="0">
                <a:solidFill>
                  <a:srgbClr val="FF0000"/>
                </a:solidFill>
                <a:latin typeface="Meiryo UI" panose="020B0604030504040204" pitchFamily="50" charset="-128"/>
                <a:ea typeface="Meiryo UI" panose="020B0604030504040204" pitchFamily="50" charset="-128"/>
              </a:rPr>
              <a:t>等又は画像</a:t>
            </a:r>
            <a:r>
              <a:rPr lang="ja-JP" altLang="en-US" sz="1400" dirty="0">
                <a:latin typeface="Meiryo UI" panose="020B0604030504040204" pitchFamily="50" charset="-128"/>
                <a:ea typeface="Meiryo UI" panose="020B0604030504040204" pitchFamily="50" charset="-128"/>
              </a:rPr>
              <a:t>に基づいて容易に意匠の創作をすることができたときは、その意匠（前項各号に掲げるものを除く。）については、同項の規定にかかわらず、意匠登録を受けることができない。</a:t>
            </a:r>
          </a:p>
        </p:txBody>
      </p:sp>
    </p:spTree>
    <p:extLst>
      <p:ext uri="{BB962C8B-B14F-4D97-AF65-F5344CB8AC3E}">
        <p14:creationId xmlns:p14="http://schemas.microsoft.com/office/powerpoint/2010/main" val="4108290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38</a:t>
            </a:fld>
            <a:endParaRPr kumimoji="1" lang="ja-JP" altLang="en-US"/>
          </a:p>
        </p:txBody>
      </p:sp>
      <p:sp>
        <p:nvSpPr>
          <p:cNvPr id="3" name="タイトル 2"/>
          <p:cNvSpPr>
            <a:spLocks noGrp="1"/>
          </p:cNvSpPr>
          <p:nvPr>
            <p:ph type="title"/>
          </p:nvPr>
        </p:nvSpPr>
        <p:spPr>
          <a:xfrm>
            <a:off x="200024" y="107709"/>
            <a:ext cx="9505503" cy="461665"/>
          </a:xfrm>
        </p:spPr>
        <p:txBody>
          <a:bodyPr/>
          <a:lstStyle/>
          <a:p>
            <a:r>
              <a:rPr lang="ja-JP" altLang="en-US" sz="2400" dirty="0"/>
              <a:t>組物の意匠の拡充</a:t>
            </a:r>
            <a:endParaRPr kumimoji="1" lang="ja-JP" altLang="en-US" sz="2400" dirty="0"/>
          </a:p>
        </p:txBody>
      </p:sp>
      <p:sp>
        <p:nvSpPr>
          <p:cNvPr id="8" name="テキスト プレースホルダー 7"/>
          <p:cNvSpPr>
            <a:spLocks noGrp="1"/>
          </p:cNvSpPr>
          <p:nvPr>
            <p:ph type="body" sz="quarter" idx="17"/>
          </p:nvPr>
        </p:nvSpPr>
        <p:spPr>
          <a:xfrm>
            <a:off x="200024" y="808317"/>
            <a:ext cx="9649520" cy="2116065"/>
          </a:xfrm>
        </p:spPr>
        <p:txBody>
          <a:bodyPr/>
          <a:lstStyle/>
          <a:p>
            <a:pPr marL="506413">
              <a:spcBef>
                <a:spcPts val="100"/>
              </a:spcBef>
              <a:spcAft>
                <a:spcPts val="100"/>
              </a:spcAft>
            </a:pPr>
            <a:r>
              <a:rPr lang="ja-JP" altLang="en-US" sz="2000" dirty="0">
                <a:latin typeface="+mn-ea"/>
              </a:rPr>
              <a:t>複数の</a:t>
            </a:r>
            <a:r>
              <a:rPr lang="ja-JP" altLang="en-US" sz="2000" b="1" dirty="0">
                <a:solidFill>
                  <a:srgbClr val="FF0000"/>
                </a:solidFill>
                <a:latin typeface="+mn-ea"/>
              </a:rPr>
              <a:t>画像、建築物</a:t>
            </a:r>
            <a:r>
              <a:rPr lang="ja-JP" altLang="en-US" sz="2000" dirty="0">
                <a:latin typeface="+mn-ea"/>
              </a:rPr>
              <a:t>について、全体として統一があるときは、組物の意匠として登録を認めることとした。</a:t>
            </a:r>
            <a:endParaRPr lang="en-US" altLang="ja-JP" sz="2000" dirty="0">
              <a:latin typeface="+mn-ea"/>
            </a:endParaRPr>
          </a:p>
          <a:p>
            <a:pPr marL="506413">
              <a:spcBef>
                <a:spcPts val="100"/>
              </a:spcBef>
              <a:spcAft>
                <a:spcPts val="100"/>
              </a:spcAft>
            </a:pPr>
            <a:r>
              <a:rPr lang="ja-JP" altLang="en-US" sz="2000" dirty="0">
                <a:latin typeface="+mn-ea"/>
              </a:rPr>
              <a:t>また、改正前の意匠法では、組物の意匠の部分意匠が認められておらず、ある複数の物品において共通する特徴的な部分のみを模倣し、その他の部分を改変するような模倣品の出現が想定される。</a:t>
            </a:r>
            <a:endParaRPr lang="en-US" altLang="ja-JP" sz="2000" dirty="0">
              <a:latin typeface="+mn-ea"/>
            </a:endParaRPr>
          </a:p>
          <a:p>
            <a:pPr marL="506413">
              <a:spcBef>
                <a:spcPts val="100"/>
              </a:spcBef>
              <a:spcAft>
                <a:spcPts val="100"/>
              </a:spcAft>
            </a:pPr>
            <a:r>
              <a:rPr lang="ja-JP" altLang="en-US" sz="2000" dirty="0">
                <a:latin typeface="+mn-ea"/>
              </a:rPr>
              <a:t>改正後は</a:t>
            </a:r>
            <a:r>
              <a:rPr lang="ja-JP" altLang="en-US" sz="2000" b="1" dirty="0">
                <a:solidFill>
                  <a:srgbClr val="FF0000"/>
                </a:solidFill>
                <a:latin typeface="+mn-ea"/>
              </a:rPr>
              <a:t>組物の意匠についても、部分意匠の登録を認める</a:t>
            </a:r>
            <a:r>
              <a:rPr lang="ja-JP" altLang="en-US" sz="2000" dirty="0">
                <a:latin typeface="+mn-ea"/>
              </a:rPr>
              <a:t>こととした。</a:t>
            </a:r>
            <a:endParaRPr lang="en-US" altLang="ja-JP" sz="2000" dirty="0">
              <a:solidFill>
                <a:prstClr val="black"/>
              </a:solidFill>
            </a:endParaRPr>
          </a:p>
        </p:txBody>
      </p:sp>
      <p:grpSp>
        <p:nvGrpSpPr>
          <p:cNvPr id="6" name="グループ化 5"/>
          <p:cNvGrpSpPr/>
          <p:nvPr/>
        </p:nvGrpSpPr>
        <p:grpSpPr>
          <a:xfrm>
            <a:off x="2936776" y="3012701"/>
            <a:ext cx="3551813" cy="2648751"/>
            <a:chOff x="2367407" y="3127389"/>
            <a:chExt cx="4942936" cy="3686176"/>
          </a:xfrm>
        </p:grpSpPr>
        <p:pic>
          <p:nvPicPr>
            <p:cNvPr id="7" name="図 6"/>
            <p:cNvPicPr>
              <a:picLocks noChangeAspect="1"/>
            </p:cNvPicPr>
            <p:nvPr/>
          </p:nvPicPr>
          <p:blipFill rotWithShape="1">
            <a:blip r:embed="rId3"/>
            <a:srcRect l="16746" t="1953" r="66508" b="820"/>
            <a:stretch/>
          </p:blipFill>
          <p:spPr>
            <a:xfrm>
              <a:off x="3206293" y="3127389"/>
              <a:ext cx="648072" cy="3686176"/>
            </a:xfrm>
            <a:prstGeom prst="rect">
              <a:avLst/>
            </a:prstGeom>
          </p:spPr>
        </p:pic>
        <p:pic>
          <p:nvPicPr>
            <p:cNvPr id="9" name="図 8"/>
            <p:cNvPicPr>
              <a:picLocks noChangeAspect="1"/>
            </p:cNvPicPr>
            <p:nvPr/>
          </p:nvPicPr>
          <p:blipFill rotWithShape="1">
            <a:blip r:embed="rId3"/>
            <a:srcRect t="1675" r="83704" b="1098"/>
            <a:stretch/>
          </p:blipFill>
          <p:spPr>
            <a:xfrm>
              <a:off x="2367407" y="3127389"/>
              <a:ext cx="630655" cy="3686176"/>
            </a:xfrm>
            <a:prstGeom prst="rect">
              <a:avLst/>
            </a:prstGeom>
          </p:spPr>
        </p:pic>
        <p:pic>
          <p:nvPicPr>
            <p:cNvPr id="10" name="図 9"/>
            <p:cNvPicPr>
              <a:picLocks noChangeAspect="1"/>
            </p:cNvPicPr>
            <p:nvPr/>
          </p:nvPicPr>
          <p:blipFill rotWithShape="1">
            <a:blip r:embed="rId3"/>
            <a:srcRect l="84645" t="1675" b="1098"/>
            <a:stretch/>
          </p:blipFill>
          <p:spPr>
            <a:xfrm>
              <a:off x="6716095" y="3127389"/>
              <a:ext cx="594248" cy="3686176"/>
            </a:xfrm>
            <a:prstGeom prst="rect">
              <a:avLst/>
            </a:prstGeom>
          </p:spPr>
        </p:pic>
        <p:pic>
          <p:nvPicPr>
            <p:cNvPr id="11" name="図 10"/>
            <p:cNvPicPr>
              <a:picLocks noChangeAspect="1"/>
            </p:cNvPicPr>
            <p:nvPr/>
          </p:nvPicPr>
          <p:blipFill rotWithShape="1">
            <a:blip r:embed="rId3"/>
            <a:srcRect l="35667" t="1675" r="51206" b="1098"/>
            <a:stretch/>
          </p:blipFill>
          <p:spPr>
            <a:xfrm>
              <a:off x="4156968" y="3127389"/>
              <a:ext cx="508000" cy="3686176"/>
            </a:xfrm>
            <a:prstGeom prst="rect">
              <a:avLst/>
            </a:prstGeom>
          </p:spPr>
        </p:pic>
        <p:pic>
          <p:nvPicPr>
            <p:cNvPr id="12" name="図 11"/>
            <p:cNvPicPr>
              <a:picLocks noChangeAspect="1"/>
            </p:cNvPicPr>
            <p:nvPr/>
          </p:nvPicPr>
          <p:blipFill rotWithShape="1">
            <a:blip r:embed="rId3"/>
            <a:srcRect l="47900" t="1675" r="31632" b="1098"/>
            <a:stretch/>
          </p:blipFill>
          <p:spPr>
            <a:xfrm>
              <a:off x="4869273" y="3127389"/>
              <a:ext cx="792088" cy="3686176"/>
            </a:xfrm>
            <a:prstGeom prst="rect">
              <a:avLst/>
            </a:prstGeom>
          </p:spPr>
        </p:pic>
        <p:pic>
          <p:nvPicPr>
            <p:cNvPr id="13" name="図 12"/>
            <p:cNvPicPr>
              <a:picLocks noChangeAspect="1"/>
            </p:cNvPicPr>
            <p:nvPr/>
          </p:nvPicPr>
          <p:blipFill rotWithShape="1">
            <a:blip r:embed="rId3"/>
            <a:srcRect l="66391" t="1675" r="15002" b="1098"/>
            <a:stretch/>
          </p:blipFill>
          <p:spPr>
            <a:xfrm>
              <a:off x="5764691" y="3127389"/>
              <a:ext cx="720080" cy="3686176"/>
            </a:xfrm>
            <a:prstGeom prst="rect">
              <a:avLst/>
            </a:prstGeom>
          </p:spPr>
        </p:pic>
      </p:grpSp>
      <p:sp>
        <p:nvSpPr>
          <p:cNvPr id="4" name="正方形/長方形 3"/>
          <p:cNvSpPr/>
          <p:nvPr/>
        </p:nvSpPr>
        <p:spPr>
          <a:xfrm>
            <a:off x="396481" y="5815698"/>
            <a:ext cx="9245251" cy="738664"/>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改正意匠法第二条</a:t>
            </a:r>
            <a:r>
              <a:rPr lang="ja-JP" altLang="en-US" sz="1400" dirty="0">
                <a:latin typeface="Meiryo UI" panose="020B0604030504040204" pitchFamily="50" charset="-128"/>
                <a:ea typeface="Meiryo UI" panose="020B0604030504040204" pitchFamily="50" charset="-128"/>
              </a:rPr>
              <a:t>（定義等）</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この法律で「意匠」とは、物品（物品の部分を含む。</a:t>
            </a:r>
            <a:r>
              <a:rPr lang="ja-JP" altLang="en-US" sz="1400" strike="sngStrike" dirty="0">
                <a:solidFill>
                  <a:srgbClr val="FF0000"/>
                </a:solidFill>
                <a:latin typeface="Meiryo UI" panose="020B0604030504040204" pitchFamily="50" charset="-128"/>
                <a:ea typeface="Meiryo UI" panose="020B0604030504040204" pitchFamily="50" charset="-128"/>
              </a:rPr>
              <a:t>第八条を除き、</a:t>
            </a:r>
            <a:r>
              <a:rPr lang="ja-JP" altLang="en-US" sz="1400" dirty="0">
                <a:latin typeface="Meiryo UI" panose="020B0604030504040204" pitchFamily="50" charset="-128"/>
                <a:ea typeface="Meiryo UI" panose="020B0604030504040204" pitchFamily="50" charset="-128"/>
              </a:rPr>
              <a:t>以下同じ。）の形状、模様若しくは色彩若しくはこれらの結合（以下略）</a:t>
            </a:r>
          </a:p>
        </p:txBody>
      </p:sp>
    </p:spTree>
    <p:extLst>
      <p:ext uri="{BB962C8B-B14F-4D97-AF65-F5344CB8AC3E}">
        <p14:creationId xmlns:p14="http://schemas.microsoft.com/office/powerpoint/2010/main" val="237975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a:t>
            </a:fld>
            <a:endParaRPr kumimoji="1" lang="ja-JP" altLang="en-US" dirty="0"/>
          </a:p>
        </p:txBody>
      </p:sp>
      <p:sp>
        <p:nvSpPr>
          <p:cNvPr id="3" name="タイトル 2"/>
          <p:cNvSpPr>
            <a:spLocks noGrp="1"/>
          </p:cNvSpPr>
          <p:nvPr>
            <p:ph type="title"/>
          </p:nvPr>
        </p:nvSpPr>
        <p:spPr/>
        <p:txBody>
          <a:bodyPr/>
          <a:lstStyle/>
          <a:p>
            <a:r>
              <a:rPr kumimoji="1" lang="ja-JP" altLang="en-US" dirty="0"/>
              <a:t>改正前の意匠法上の「意匠」</a:t>
            </a:r>
          </a:p>
        </p:txBody>
      </p:sp>
      <p:sp>
        <p:nvSpPr>
          <p:cNvPr id="8" name="テキスト プレースホルダー 7"/>
          <p:cNvSpPr>
            <a:spLocks noGrp="1"/>
          </p:cNvSpPr>
          <p:nvPr>
            <p:ph type="body" sz="quarter" idx="17"/>
          </p:nvPr>
        </p:nvSpPr>
        <p:spPr>
          <a:xfrm>
            <a:off x="200025" y="764704"/>
            <a:ext cx="9505950" cy="1295327"/>
          </a:xfrm>
        </p:spPr>
        <p:txBody>
          <a:bodyPr/>
          <a:lstStyle/>
          <a:p>
            <a:r>
              <a:rPr lang="ja-JP" altLang="en-US" dirty="0"/>
              <a:t>改正前の意匠法によって保護される「意匠」とは、「</a:t>
            </a:r>
            <a:r>
              <a:rPr lang="ja-JP" altLang="en-US" b="1" dirty="0">
                <a:solidFill>
                  <a:srgbClr val="FF0000"/>
                </a:solidFill>
              </a:rPr>
              <a:t>物品</a:t>
            </a:r>
            <a:r>
              <a:rPr lang="ja-JP" altLang="en-US" dirty="0"/>
              <a:t>の形状、模様若しくは色彩又はこれらの結合であって、視覚を通じて美感を起こさせるもの」であった。</a:t>
            </a:r>
            <a:endParaRPr lang="en-US" altLang="ja-JP" dirty="0"/>
          </a:p>
          <a:p>
            <a:r>
              <a:rPr lang="ja-JP" altLang="en-US" dirty="0"/>
              <a:t>不動産、固体以外のものなど、「物品」でないものは保護されなかった。</a:t>
            </a:r>
            <a:endParaRPr lang="en-US" altLang="ja-JP" dirty="0"/>
          </a:p>
        </p:txBody>
      </p:sp>
      <p:sp>
        <p:nvSpPr>
          <p:cNvPr id="7" name="正方形/長方形 6"/>
          <p:cNvSpPr/>
          <p:nvPr/>
        </p:nvSpPr>
        <p:spPr>
          <a:xfrm>
            <a:off x="394871" y="2792601"/>
            <a:ext cx="1893834" cy="950840"/>
          </a:xfrm>
          <a:prstGeom prst="rect">
            <a:avLst/>
          </a:prstGeom>
          <a:solidFill>
            <a:srgbClr val="C9F4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defRPr/>
            </a:pPr>
            <a:r>
              <a:rPr lang="ja-JP" altLang="en-US" sz="2000" b="1" dirty="0">
                <a:solidFill>
                  <a:prstClr val="black"/>
                </a:solidFill>
                <a:latin typeface="Meiryo UI" panose="020B0604030504040204" pitchFamily="50" charset="-128"/>
                <a:ea typeface="Meiryo UI" panose="020B0604030504040204" pitchFamily="50" charset="-128"/>
              </a:rPr>
              <a:t>物品</a:t>
            </a:r>
            <a:endParaRPr lang="en-US" altLang="ja-JP" sz="2000" b="1" dirty="0">
              <a:solidFill>
                <a:prstClr val="black"/>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2432720" y="2753161"/>
            <a:ext cx="1008000" cy="1008000"/>
            <a:chOff x="2937608" y="2275200"/>
            <a:chExt cx="1008000" cy="1008000"/>
          </a:xfrm>
          <a:solidFill>
            <a:schemeClr val="accent4"/>
          </a:solidFill>
        </p:grpSpPr>
        <p:sp>
          <p:nvSpPr>
            <p:cNvPr id="10" name="正方形/長方形 9"/>
            <p:cNvSpPr/>
            <p:nvPr/>
          </p:nvSpPr>
          <p:spPr>
            <a:xfrm rot="2700000">
              <a:off x="3369600" y="2275200"/>
              <a:ext cx="144016" cy="10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00">
                <a:solidFill>
                  <a:prstClr val="white"/>
                </a:solidFill>
                <a:latin typeface="Meiryo UI" panose="020B0604030504040204" pitchFamily="50" charset="-128"/>
                <a:ea typeface="Meiryo UI" panose="020B0604030504040204" pitchFamily="50" charset="-128"/>
              </a:endParaRPr>
            </a:p>
          </p:txBody>
        </p:sp>
        <p:sp>
          <p:nvSpPr>
            <p:cNvPr id="11" name="正方形/長方形 10"/>
            <p:cNvSpPr/>
            <p:nvPr/>
          </p:nvSpPr>
          <p:spPr>
            <a:xfrm rot="8100000">
              <a:off x="3369600" y="2275200"/>
              <a:ext cx="144016" cy="10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00">
                <a:solidFill>
                  <a:prstClr val="white"/>
                </a:solidFill>
                <a:latin typeface="Meiryo UI" panose="020B0604030504040204" pitchFamily="50" charset="-128"/>
                <a:ea typeface="Meiryo UI" panose="020B0604030504040204" pitchFamily="50" charset="-128"/>
              </a:endParaRPr>
            </a:p>
          </p:txBody>
        </p:sp>
      </p:grpSp>
      <p:sp>
        <p:nvSpPr>
          <p:cNvPr id="12" name="正方形/長方形 11"/>
          <p:cNvSpPr/>
          <p:nvPr/>
        </p:nvSpPr>
        <p:spPr>
          <a:xfrm>
            <a:off x="3584848" y="2792600"/>
            <a:ext cx="2401887" cy="938607"/>
          </a:xfrm>
          <a:prstGeom prst="rect">
            <a:avLst/>
          </a:prstGeom>
          <a:solidFill>
            <a:srgbClr val="C9F4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defRPr/>
            </a:pPr>
            <a:r>
              <a:rPr lang="ja-JP" altLang="en-US" sz="2000" b="1" dirty="0">
                <a:solidFill>
                  <a:prstClr val="black"/>
                </a:solidFill>
                <a:latin typeface="Meiryo UI" panose="020B0604030504040204" pitchFamily="50" charset="-128"/>
                <a:ea typeface="Meiryo UI" panose="020B0604030504040204" pitchFamily="50" charset="-128"/>
              </a:rPr>
              <a:t>形状・模様・色彩</a:t>
            </a:r>
            <a:endParaRPr lang="en-US" altLang="ja-JP" sz="2000" b="1" dirty="0">
              <a:solidFill>
                <a:prstClr val="black"/>
              </a:solidFill>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6033120" y="2753161"/>
            <a:ext cx="1008000" cy="1008000"/>
            <a:chOff x="6393608" y="2275040"/>
            <a:chExt cx="1008000" cy="1008000"/>
          </a:xfrm>
          <a:solidFill>
            <a:schemeClr val="accent4"/>
          </a:solidFill>
        </p:grpSpPr>
        <p:sp>
          <p:nvSpPr>
            <p:cNvPr id="14" name="正方形/長方形 13"/>
            <p:cNvSpPr/>
            <p:nvPr/>
          </p:nvSpPr>
          <p:spPr>
            <a:xfrm rot="2700000">
              <a:off x="6825600" y="2275040"/>
              <a:ext cx="144016" cy="10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00">
                <a:solidFill>
                  <a:prstClr val="white"/>
                </a:solidFill>
                <a:latin typeface="Meiryo UI" panose="020B0604030504040204" pitchFamily="50" charset="-128"/>
                <a:ea typeface="Meiryo UI" panose="020B0604030504040204" pitchFamily="50" charset="-128"/>
              </a:endParaRPr>
            </a:p>
          </p:txBody>
        </p:sp>
        <p:sp>
          <p:nvSpPr>
            <p:cNvPr id="15" name="正方形/長方形 14"/>
            <p:cNvSpPr/>
            <p:nvPr/>
          </p:nvSpPr>
          <p:spPr>
            <a:xfrm rot="8100000">
              <a:off x="6825600" y="2275040"/>
              <a:ext cx="144016" cy="10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00">
                <a:solidFill>
                  <a:prstClr val="white"/>
                </a:solidFill>
                <a:latin typeface="Meiryo UI" panose="020B0604030504040204" pitchFamily="50" charset="-128"/>
                <a:ea typeface="Meiryo UI" panose="020B0604030504040204" pitchFamily="50" charset="-128"/>
              </a:endParaRPr>
            </a:p>
          </p:txBody>
        </p:sp>
      </p:grpSp>
      <p:sp>
        <p:nvSpPr>
          <p:cNvPr id="16" name="正方形/長方形 15"/>
          <p:cNvSpPr/>
          <p:nvPr/>
        </p:nvSpPr>
        <p:spPr>
          <a:xfrm>
            <a:off x="7087506" y="2792600"/>
            <a:ext cx="2472002" cy="938607"/>
          </a:xfrm>
          <a:prstGeom prst="rect">
            <a:avLst/>
          </a:prstGeom>
          <a:solidFill>
            <a:srgbClr val="C9F4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defRPr/>
            </a:pPr>
            <a:r>
              <a:rPr lang="ja-JP" altLang="en-US" sz="2000" b="1" dirty="0">
                <a:solidFill>
                  <a:prstClr val="black"/>
                </a:solidFill>
                <a:latin typeface="Meiryo UI" panose="020B0604030504040204" pitchFamily="50" charset="-128"/>
                <a:ea typeface="Meiryo UI" panose="020B0604030504040204" pitchFamily="50" charset="-128"/>
              </a:rPr>
              <a:t>視覚を通じて</a:t>
            </a:r>
            <a:endParaRPr lang="en-US" altLang="ja-JP" sz="2000" b="1" dirty="0">
              <a:solidFill>
                <a:prstClr val="black"/>
              </a:solidFill>
              <a:latin typeface="Meiryo UI" panose="020B0604030504040204" pitchFamily="50" charset="-128"/>
              <a:ea typeface="Meiryo UI" panose="020B0604030504040204" pitchFamily="50" charset="-128"/>
            </a:endParaRPr>
          </a:p>
          <a:p>
            <a:pPr algn="ctr" eaLnBrk="1" hangingPunct="1">
              <a:lnSpc>
                <a:spcPct val="110000"/>
              </a:lnSpc>
              <a:defRPr/>
            </a:pPr>
            <a:r>
              <a:rPr lang="ja-JP" altLang="en-US" sz="2000" b="1" dirty="0">
                <a:solidFill>
                  <a:prstClr val="black"/>
                </a:solidFill>
                <a:latin typeface="Meiryo UI" panose="020B0604030504040204" pitchFamily="50" charset="-128"/>
                <a:ea typeface="Meiryo UI" panose="020B0604030504040204" pitchFamily="50" charset="-128"/>
              </a:rPr>
              <a:t>美感を起こさせるもの</a:t>
            </a:r>
          </a:p>
        </p:txBody>
      </p:sp>
      <p:sp>
        <p:nvSpPr>
          <p:cNvPr id="18" name="Text Box 2"/>
          <p:cNvSpPr txBox="1">
            <a:spLocks noChangeArrowheads="1"/>
          </p:cNvSpPr>
          <p:nvPr/>
        </p:nvSpPr>
        <p:spPr bwMode="auto">
          <a:xfrm>
            <a:off x="325890" y="2204864"/>
            <a:ext cx="2028417" cy="463846"/>
          </a:xfrm>
          <a:prstGeom prst="rect">
            <a:avLst/>
          </a:prstGeom>
          <a:noFill/>
          <a:ln>
            <a:noFill/>
          </a:ln>
          <a:effectLst/>
          <a:extLst>
            <a:ext uri="{909E8E84-426E-40DD-AFC4-6F175D3DCCD1}">
              <a14:hiddenFill xmlns:a14="http://schemas.microsoft.com/office/drawing/2010/main">
                <a:solidFill>
                  <a:srgbClr val="6666FF"/>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4400">
                <a:solidFill>
                  <a:schemeClr val="tx1"/>
                </a:solidFill>
                <a:latin typeface="Arial Unicode MS" pitchFamily="50" charset="-128"/>
                <a:ea typeface="ＭＳ ゴシック" panose="020B0609070205080204" pitchFamily="49" charset="-128"/>
              </a:defRPr>
            </a:lvl1pPr>
            <a:lvl2pPr marL="742950" indent="-285750">
              <a:defRPr kumimoji="1" sz="4400">
                <a:solidFill>
                  <a:schemeClr val="tx1"/>
                </a:solidFill>
                <a:latin typeface="Arial Unicode MS" pitchFamily="50" charset="-128"/>
                <a:ea typeface="ＭＳ ゴシック" panose="020B0609070205080204" pitchFamily="49" charset="-128"/>
              </a:defRPr>
            </a:lvl2pPr>
            <a:lvl3pPr marL="1143000" indent="-228600">
              <a:defRPr kumimoji="1" sz="4400">
                <a:solidFill>
                  <a:schemeClr val="tx1"/>
                </a:solidFill>
                <a:latin typeface="Arial Unicode MS" pitchFamily="50" charset="-128"/>
                <a:ea typeface="ＭＳ ゴシック" panose="020B0609070205080204" pitchFamily="49" charset="-128"/>
              </a:defRPr>
            </a:lvl3pPr>
            <a:lvl4pPr marL="1600200" indent="-228600">
              <a:defRPr kumimoji="1" sz="4400">
                <a:solidFill>
                  <a:schemeClr val="tx1"/>
                </a:solidFill>
                <a:latin typeface="Arial Unicode MS" pitchFamily="50" charset="-128"/>
                <a:ea typeface="ＭＳ ゴシック" panose="020B0609070205080204" pitchFamily="49" charset="-128"/>
              </a:defRPr>
            </a:lvl4pPr>
            <a:lvl5pPr marL="2057400" indent="-228600">
              <a:defRPr kumimoji="1" sz="4400">
                <a:solidFill>
                  <a:schemeClr val="tx1"/>
                </a:solidFill>
                <a:latin typeface="Arial Unicode MS" pitchFamily="50" charset="-128"/>
                <a:ea typeface="ＭＳ ゴシック" panose="020B0609070205080204" pitchFamily="49" charset="-128"/>
              </a:defRPr>
            </a:lvl5pPr>
            <a:lvl6pPr marL="2514600" indent="-228600" eaLnBrk="0" fontAlgn="base" hangingPunct="0">
              <a:spcBef>
                <a:spcPct val="0"/>
              </a:spcBef>
              <a:spcAft>
                <a:spcPct val="0"/>
              </a:spcAft>
              <a:defRPr kumimoji="1" sz="4400">
                <a:solidFill>
                  <a:schemeClr val="tx1"/>
                </a:solidFill>
                <a:latin typeface="Arial Unicode MS" pitchFamily="50" charset="-128"/>
                <a:ea typeface="ＭＳ ゴシック" panose="020B0609070205080204" pitchFamily="49" charset="-128"/>
              </a:defRPr>
            </a:lvl6pPr>
            <a:lvl7pPr marL="2971800" indent="-228600" eaLnBrk="0" fontAlgn="base" hangingPunct="0">
              <a:spcBef>
                <a:spcPct val="0"/>
              </a:spcBef>
              <a:spcAft>
                <a:spcPct val="0"/>
              </a:spcAft>
              <a:defRPr kumimoji="1" sz="4400">
                <a:solidFill>
                  <a:schemeClr val="tx1"/>
                </a:solidFill>
                <a:latin typeface="Arial Unicode MS" pitchFamily="50" charset="-128"/>
                <a:ea typeface="ＭＳ ゴシック" panose="020B0609070205080204" pitchFamily="49" charset="-128"/>
              </a:defRPr>
            </a:lvl7pPr>
            <a:lvl8pPr marL="3429000" indent="-228600" eaLnBrk="0" fontAlgn="base" hangingPunct="0">
              <a:spcBef>
                <a:spcPct val="0"/>
              </a:spcBef>
              <a:spcAft>
                <a:spcPct val="0"/>
              </a:spcAft>
              <a:defRPr kumimoji="1" sz="4400">
                <a:solidFill>
                  <a:schemeClr val="tx1"/>
                </a:solidFill>
                <a:latin typeface="Arial Unicode MS" pitchFamily="50" charset="-128"/>
                <a:ea typeface="ＭＳ ゴシック" panose="020B0609070205080204" pitchFamily="49" charset="-128"/>
              </a:defRPr>
            </a:lvl8pPr>
            <a:lvl9pPr marL="3886200" indent="-228600" eaLnBrk="0" fontAlgn="base" hangingPunct="0">
              <a:spcBef>
                <a:spcPct val="0"/>
              </a:spcBef>
              <a:spcAft>
                <a:spcPct val="0"/>
              </a:spcAft>
              <a:defRPr kumimoji="1" sz="4400">
                <a:solidFill>
                  <a:schemeClr val="tx1"/>
                </a:solidFill>
                <a:latin typeface="Arial Unicode MS" pitchFamily="50" charset="-128"/>
                <a:ea typeface="ＭＳ ゴシック" panose="020B0609070205080204" pitchFamily="49" charset="-128"/>
              </a:defRPr>
            </a:lvl9pPr>
          </a:lstStyle>
          <a:p>
            <a:pPr eaLnBrk="1" hangingPunct="1">
              <a:spcBef>
                <a:spcPct val="50000"/>
              </a:spcBef>
            </a:pPr>
            <a:r>
              <a:rPr kumimoji="0" lang="ja-JP" altLang="en-US" sz="2400" dirty="0">
                <a:solidFill>
                  <a:srgbClr val="000000"/>
                </a:solidFill>
                <a:latin typeface="メイリオ" panose="020B0604030504040204" pitchFamily="50" charset="-128"/>
                <a:ea typeface="メイリオ" panose="020B0604030504040204" pitchFamily="50" charset="-128"/>
              </a:rPr>
              <a:t>「意匠」とは</a:t>
            </a:r>
          </a:p>
        </p:txBody>
      </p:sp>
      <p:sp>
        <p:nvSpPr>
          <p:cNvPr id="4" name="下矢印 3"/>
          <p:cNvSpPr/>
          <p:nvPr/>
        </p:nvSpPr>
        <p:spPr bwMode="auto">
          <a:xfrm>
            <a:off x="920552" y="3861048"/>
            <a:ext cx="792088" cy="477043"/>
          </a:xfrm>
          <a:prstGeom prst="downArrow">
            <a:avLst/>
          </a:prstGeom>
          <a:solidFill>
            <a:schemeClr val="accent6"/>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94870" y="4411248"/>
            <a:ext cx="2985113" cy="923330"/>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有体物のうち、</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市場で流通する動産</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（意匠審査基準</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21.1.1.1</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25" name="グループ化 24"/>
          <p:cNvGrpSpPr/>
          <p:nvPr/>
        </p:nvGrpSpPr>
        <p:grpSpPr>
          <a:xfrm>
            <a:off x="3586143" y="4717619"/>
            <a:ext cx="1124166" cy="916532"/>
            <a:chOff x="2578531" y="1489547"/>
            <a:chExt cx="6182464" cy="5040560"/>
          </a:xfrm>
        </p:grpSpPr>
        <p:grpSp>
          <p:nvGrpSpPr>
            <p:cNvPr id="26" name="グループ化 25"/>
            <p:cNvGrpSpPr/>
            <p:nvPr/>
          </p:nvGrpSpPr>
          <p:grpSpPr>
            <a:xfrm>
              <a:off x="2578531" y="1489547"/>
              <a:ext cx="6182464" cy="5040560"/>
              <a:chOff x="1794872" y="908720"/>
              <a:chExt cx="6182464" cy="5040560"/>
            </a:xfrm>
          </p:grpSpPr>
          <p:sp>
            <p:nvSpPr>
              <p:cNvPr id="32" name="正方形/長方形 31"/>
              <p:cNvSpPr/>
              <p:nvPr/>
            </p:nvSpPr>
            <p:spPr bwMode="auto">
              <a:xfrm>
                <a:off x="1856656" y="908720"/>
                <a:ext cx="6120680" cy="5040560"/>
              </a:xfrm>
              <a:prstGeom prst="rect">
                <a:avLst/>
              </a:prstGeom>
              <a:solidFill>
                <a:schemeClr val="bg1"/>
              </a:solidFill>
              <a:ln w="952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grpSp>
            <p:nvGrpSpPr>
              <p:cNvPr id="33" name="グループ化 32"/>
              <p:cNvGrpSpPr/>
              <p:nvPr/>
            </p:nvGrpSpPr>
            <p:grpSpPr>
              <a:xfrm>
                <a:off x="1794872" y="1484784"/>
                <a:ext cx="5556875" cy="4263697"/>
                <a:chOff x="1356544" y="1415865"/>
                <a:chExt cx="5556875" cy="4263697"/>
              </a:xfrm>
            </p:grpSpPr>
            <p:sp>
              <p:nvSpPr>
                <p:cNvPr id="42" name="フリーフォーム 41"/>
                <p:cNvSpPr/>
                <p:nvPr/>
              </p:nvSpPr>
              <p:spPr bwMode="auto">
                <a:xfrm>
                  <a:off x="1356544" y="4279961"/>
                  <a:ext cx="5556875" cy="1399601"/>
                </a:xfrm>
                <a:custGeom>
                  <a:avLst/>
                  <a:gdLst>
                    <a:gd name="connsiteX0" fmla="*/ 0 w 4105275"/>
                    <a:gd name="connsiteY0" fmla="*/ 514350 h 819150"/>
                    <a:gd name="connsiteX1" fmla="*/ 914400 w 4105275"/>
                    <a:gd name="connsiteY1" fmla="*/ 647700 h 819150"/>
                    <a:gd name="connsiteX2" fmla="*/ 1323975 w 4105275"/>
                    <a:gd name="connsiteY2" fmla="*/ 590550 h 819150"/>
                    <a:gd name="connsiteX3" fmla="*/ 3124200 w 4105275"/>
                    <a:gd name="connsiteY3" fmla="*/ 819150 h 819150"/>
                    <a:gd name="connsiteX4" fmla="*/ 3686175 w 4105275"/>
                    <a:gd name="connsiteY4" fmla="*/ 733425 h 819150"/>
                    <a:gd name="connsiteX5" fmla="*/ 3962400 w 4105275"/>
                    <a:gd name="connsiteY5" fmla="*/ 361950 h 819150"/>
                    <a:gd name="connsiteX6" fmla="*/ 4105275 w 4105275"/>
                    <a:gd name="connsiteY6" fmla="*/ 0 h 819150"/>
                    <a:gd name="connsiteX7" fmla="*/ 3552825 w 4105275"/>
                    <a:gd name="connsiteY7" fmla="*/ 19050 h 819150"/>
                    <a:gd name="connsiteX8" fmla="*/ 1428750 w 4105275"/>
                    <a:gd name="connsiteY8" fmla="*/ 171450 h 819150"/>
                    <a:gd name="connsiteX9" fmla="*/ 0 w 4105275"/>
                    <a:gd name="connsiteY9" fmla="*/ 514350 h 819150"/>
                    <a:gd name="connsiteX0" fmla="*/ 0 w 4105275"/>
                    <a:gd name="connsiteY0" fmla="*/ 514350 h 819150"/>
                    <a:gd name="connsiteX1" fmla="*/ 914400 w 4105275"/>
                    <a:gd name="connsiteY1" fmla="*/ 647700 h 819150"/>
                    <a:gd name="connsiteX2" fmla="*/ 1323975 w 4105275"/>
                    <a:gd name="connsiteY2" fmla="*/ 590550 h 819150"/>
                    <a:gd name="connsiteX3" fmla="*/ 3124200 w 4105275"/>
                    <a:gd name="connsiteY3" fmla="*/ 819150 h 819150"/>
                    <a:gd name="connsiteX4" fmla="*/ 3686175 w 4105275"/>
                    <a:gd name="connsiteY4" fmla="*/ 733425 h 819150"/>
                    <a:gd name="connsiteX5" fmla="*/ 4105275 w 4105275"/>
                    <a:gd name="connsiteY5" fmla="*/ 0 h 819150"/>
                    <a:gd name="connsiteX6" fmla="*/ 3552825 w 4105275"/>
                    <a:gd name="connsiteY6" fmla="*/ 19050 h 819150"/>
                    <a:gd name="connsiteX7" fmla="*/ 1428750 w 4105275"/>
                    <a:gd name="connsiteY7" fmla="*/ 171450 h 819150"/>
                    <a:gd name="connsiteX8" fmla="*/ 0 w 4105275"/>
                    <a:gd name="connsiteY8" fmla="*/ 514350 h 819150"/>
                    <a:gd name="connsiteX0" fmla="*/ 0 w 4105275"/>
                    <a:gd name="connsiteY0" fmla="*/ 514350 h 819150"/>
                    <a:gd name="connsiteX1" fmla="*/ 914400 w 4105275"/>
                    <a:gd name="connsiteY1" fmla="*/ 647700 h 819150"/>
                    <a:gd name="connsiteX2" fmla="*/ 1516452 w 4105275"/>
                    <a:gd name="connsiteY2" fmla="*/ 710944 h 819150"/>
                    <a:gd name="connsiteX3" fmla="*/ 3124200 w 4105275"/>
                    <a:gd name="connsiteY3" fmla="*/ 819150 h 819150"/>
                    <a:gd name="connsiteX4" fmla="*/ 3686175 w 4105275"/>
                    <a:gd name="connsiteY4" fmla="*/ 733425 h 819150"/>
                    <a:gd name="connsiteX5" fmla="*/ 4105275 w 4105275"/>
                    <a:gd name="connsiteY5" fmla="*/ 0 h 819150"/>
                    <a:gd name="connsiteX6" fmla="*/ 3552825 w 4105275"/>
                    <a:gd name="connsiteY6" fmla="*/ 19050 h 819150"/>
                    <a:gd name="connsiteX7" fmla="*/ 1428750 w 4105275"/>
                    <a:gd name="connsiteY7" fmla="*/ 171450 h 819150"/>
                    <a:gd name="connsiteX8" fmla="*/ 0 w 4105275"/>
                    <a:gd name="connsiteY8" fmla="*/ 514350 h 819150"/>
                    <a:gd name="connsiteX0" fmla="*/ 0 w 4105275"/>
                    <a:gd name="connsiteY0" fmla="*/ 514350 h 819150"/>
                    <a:gd name="connsiteX1" fmla="*/ 914400 w 4105275"/>
                    <a:gd name="connsiteY1" fmla="*/ 647700 h 819150"/>
                    <a:gd name="connsiteX2" fmla="*/ 1568945 w 4105275"/>
                    <a:gd name="connsiteY2" fmla="*/ 572491 h 819150"/>
                    <a:gd name="connsiteX3" fmla="*/ 3124200 w 4105275"/>
                    <a:gd name="connsiteY3" fmla="*/ 819150 h 819150"/>
                    <a:gd name="connsiteX4" fmla="*/ 3686175 w 4105275"/>
                    <a:gd name="connsiteY4" fmla="*/ 733425 h 819150"/>
                    <a:gd name="connsiteX5" fmla="*/ 4105275 w 4105275"/>
                    <a:gd name="connsiteY5" fmla="*/ 0 h 819150"/>
                    <a:gd name="connsiteX6" fmla="*/ 3552825 w 4105275"/>
                    <a:gd name="connsiteY6" fmla="*/ 19050 h 819150"/>
                    <a:gd name="connsiteX7" fmla="*/ 1428750 w 4105275"/>
                    <a:gd name="connsiteY7" fmla="*/ 171450 h 819150"/>
                    <a:gd name="connsiteX8" fmla="*/ 0 w 4105275"/>
                    <a:gd name="connsiteY8" fmla="*/ 514350 h 819150"/>
                    <a:gd name="connsiteX0" fmla="*/ 0 w 4105275"/>
                    <a:gd name="connsiteY0" fmla="*/ 514350 h 819150"/>
                    <a:gd name="connsiteX1" fmla="*/ 1141873 w 4105275"/>
                    <a:gd name="connsiteY1" fmla="*/ 599542 h 819150"/>
                    <a:gd name="connsiteX2" fmla="*/ 1568945 w 4105275"/>
                    <a:gd name="connsiteY2" fmla="*/ 572491 h 819150"/>
                    <a:gd name="connsiteX3" fmla="*/ 3124200 w 4105275"/>
                    <a:gd name="connsiteY3" fmla="*/ 819150 h 819150"/>
                    <a:gd name="connsiteX4" fmla="*/ 3686175 w 4105275"/>
                    <a:gd name="connsiteY4" fmla="*/ 733425 h 819150"/>
                    <a:gd name="connsiteX5" fmla="*/ 4105275 w 4105275"/>
                    <a:gd name="connsiteY5" fmla="*/ 0 h 819150"/>
                    <a:gd name="connsiteX6" fmla="*/ 3552825 w 4105275"/>
                    <a:gd name="connsiteY6" fmla="*/ 19050 h 819150"/>
                    <a:gd name="connsiteX7" fmla="*/ 1428750 w 4105275"/>
                    <a:gd name="connsiteY7" fmla="*/ 171450 h 819150"/>
                    <a:gd name="connsiteX8" fmla="*/ 0 w 4105275"/>
                    <a:gd name="connsiteY8" fmla="*/ 514350 h 819150"/>
                    <a:gd name="connsiteX0" fmla="*/ 0 w 4114024"/>
                    <a:gd name="connsiteY0" fmla="*/ 448133 h 819150"/>
                    <a:gd name="connsiteX1" fmla="*/ 1150622 w 4114024"/>
                    <a:gd name="connsiteY1" fmla="*/ 599542 h 819150"/>
                    <a:gd name="connsiteX2" fmla="*/ 1577694 w 4114024"/>
                    <a:gd name="connsiteY2" fmla="*/ 572491 h 819150"/>
                    <a:gd name="connsiteX3" fmla="*/ 3132949 w 4114024"/>
                    <a:gd name="connsiteY3" fmla="*/ 819150 h 819150"/>
                    <a:gd name="connsiteX4" fmla="*/ 3694924 w 4114024"/>
                    <a:gd name="connsiteY4" fmla="*/ 733425 h 819150"/>
                    <a:gd name="connsiteX5" fmla="*/ 4114024 w 4114024"/>
                    <a:gd name="connsiteY5" fmla="*/ 0 h 819150"/>
                    <a:gd name="connsiteX6" fmla="*/ 3561574 w 4114024"/>
                    <a:gd name="connsiteY6" fmla="*/ 19050 h 819150"/>
                    <a:gd name="connsiteX7" fmla="*/ 1437499 w 4114024"/>
                    <a:gd name="connsiteY7" fmla="*/ 171450 h 819150"/>
                    <a:gd name="connsiteX8" fmla="*/ 0 w 4114024"/>
                    <a:gd name="connsiteY8" fmla="*/ 448133 h 819150"/>
                    <a:gd name="connsiteX0" fmla="*/ 0 w 4122773"/>
                    <a:gd name="connsiteY0" fmla="*/ 333758 h 819150"/>
                    <a:gd name="connsiteX1" fmla="*/ 1159371 w 4122773"/>
                    <a:gd name="connsiteY1" fmla="*/ 599542 h 819150"/>
                    <a:gd name="connsiteX2" fmla="*/ 1586443 w 4122773"/>
                    <a:gd name="connsiteY2" fmla="*/ 572491 h 819150"/>
                    <a:gd name="connsiteX3" fmla="*/ 3141698 w 4122773"/>
                    <a:gd name="connsiteY3" fmla="*/ 819150 h 819150"/>
                    <a:gd name="connsiteX4" fmla="*/ 3703673 w 4122773"/>
                    <a:gd name="connsiteY4" fmla="*/ 733425 h 819150"/>
                    <a:gd name="connsiteX5" fmla="*/ 4122773 w 4122773"/>
                    <a:gd name="connsiteY5" fmla="*/ 0 h 819150"/>
                    <a:gd name="connsiteX6" fmla="*/ 3570323 w 4122773"/>
                    <a:gd name="connsiteY6" fmla="*/ 19050 h 819150"/>
                    <a:gd name="connsiteX7" fmla="*/ 1446248 w 4122773"/>
                    <a:gd name="connsiteY7" fmla="*/ 171450 h 819150"/>
                    <a:gd name="connsiteX8" fmla="*/ 0 w 4122773"/>
                    <a:gd name="connsiteY8" fmla="*/ 333758 h 819150"/>
                    <a:gd name="connsiteX0" fmla="*/ 0 w 4157769"/>
                    <a:gd name="connsiteY0" fmla="*/ 303660 h 819150"/>
                    <a:gd name="connsiteX1" fmla="*/ 1194367 w 4157769"/>
                    <a:gd name="connsiteY1" fmla="*/ 599542 h 819150"/>
                    <a:gd name="connsiteX2" fmla="*/ 1621439 w 4157769"/>
                    <a:gd name="connsiteY2" fmla="*/ 572491 h 819150"/>
                    <a:gd name="connsiteX3" fmla="*/ 3176694 w 4157769"/>
                    <a:gd name="connsiteY3" fmla="*/ 819150 h 819150"/>
                    <a:gd name="connsiteX4" fmla="*/ 3738669 w 4157769"/>
                    <a:gd name="connsiteY4" fmla="*/ 733425 h 819150"/>
                    <a:gd name="connsiteX5" fmla="*/ 4157769 w 4157769"/>
                    <a:gd name="connsiteY5" fmla="*/ 0 h 819150"/>
                    <a:gd name="connsiteX6" fmla="*/ 3605319 w 4157769"/>
                    <a:gd name="connsiteY6" fmla="*/ 19050 h 819150"/>
                    <a:gd name="connsiteX7" fmla="*/ 1481244 w 4157769"/>
                    <a:gd name="connsiteY7" fmla="*/ 171450 h 819150"/>
                    <a:gd name="connsiteX8" fmla="*/ 0 w 4157769"/>
                    <a:gd name="connsiteY8" fmla="*/ 303660 h 819150"/>
                    <a:gd name="connsiteX0" fmla="*/ 0 w 4323999"/>
                    <a:gd name="connsiteY0" fmla="*/ 303660 h 819150"/>
                    <a:gd name="connsiteX1" fmla="*/ 1360597 w 4323999"/>
                    <a:gd name="connsiteY1" fmla="*/ 599542 h 819150"/>
                    <a:gd name="connsiteX2" fmla="*/ 1787669 w 4323999"/>
                    <a:gd name="connsiteY2" fmla="*/ 572491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23999"/>
                    <a:gd name="connsiteY0" fmla="*/ 303660 h 819150"/>
                    <a:gd name="connsiteX1" fmla="*/ 1360597 w 4323999"/>
                    <a:gd name="connsiteY1" fmla="*/ 599542 h 819150"/>
                    <a:gd name="connsiteX2" fmla="*/ 1988894 w 4323999"/>
                    <a:gd name="connsiteY2" fmla="*/ 650747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23999"/>
                    <a:gd name="connsiteY0" fmla="*/ 303660 h 819150"/>
                    <a:gd name="connsiteX1" fmla="*/ 1360597 w 4323999"/>
                    <a:gd name="connsiteY1" fmla="*/ 599542 h 819150"/>
                    <a:gd name="connsiteX2" fmla="*/ 2041388 w 4323999"/>
                    <a:gd name="connsiteY2" fmla="*/ 572491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23999"/>
                    <a:gd name="connsiteY0" fmla="*/ 303660 h 819150"/>
                    <a:gd name="connsiteX1" fmla="*/ 1360597 w 4323999"/>
                    <a:gd name="connsiteY1" fmla="*/ 599542 h 819150"/>
                    <a:gd name="connsiteX2" fmla="*/ 2330103 w 4323999"/>
                    <a:gd name="connsiteY2" fmla="*/ 578511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23999"/>
                    <a:gd name="connsiteY0" fmla="*/ 303660 h 819150"/>
                    <a:gd name="connsiteX1" fmla="*/ 1780546 w 4323999"/>
                    <a:gd name="connsiteY1" fmla="*/ 611582 h 819150"/>
                    <a:gd name="connsiteX2" fmla="*/ 2330103 w 4323999"/>
                    <a:gd name="connsiteY2" fmla="*/ 578511 h 819150"/>
                    <a:gd name="connsiteX3" fmla="*/ 3342924 w 4323999"/>
                    <a:gd name="connsiteY3" fmla="*/ 819150 h 819150"/>
                    <a:gd name="connsiteX4" fmla="*/ 3904899 w 4323999"/>
                    <a:gd name="connsiteY4" fmla="*/ 733425 h 819150"/>
                    <a:gd name="connsiteX5" fmla="*/ 4323999 w 4323999"/>
                    <a:gd name="connsiteY5" fmla="*/ 0 h 819150"/>
                    <a:gd name="connsiteX6" fmla="*/ 3771549 w 4323999"/>
                    <a:gd name="connsiteY6" fmla="*/ 19050 h 819150"/>
                    <a:gd name="connsiteX7" fmla="*/ 1647474 w 4323999"/>
                    <a:gd name="connsiteY7" fmla="*/ 171450 h 819150"/>
                    <a:gd name="connsiteX8" fmla="*/ 0 w 4323999"/>
                    <a:gd name="connsiteY8" fmla="*/ 303660 h 819150"/>
                    <a:gd name="connsiteX0" fmla="*/ 0 w 4315250"/>
                    <a:gd name="connsiteY0" fmla="*/ 424054 h 819150"/>
                    <a:gd name="connsiteX1" fmla="*/ 1771797 w 4315250"/>
                    <a:gd name="connsiteY1" fmla="*/ 611582 h 819150"/>
                    <a:gd name="connsiteX2" fmla="*/ 2321354 w 4315250"/>
                    <a:gd name="connsiteY2" fmla="*/ 578511 h 819150"/>
                    <a:gd name="connsiteX3" fmla="*/ 3334175 w 4315250"/>
                    <a:gd name="connsiteY3" fmla="*/ 819150 h 819150"/>
                    <a:gd name="connsiteX4" fmla="*/ 3896150 w 4315250"/>
                    <a:gd name="connsiteY4" fmla="*/ 733425 h 819150"/>
                    <a:gd name="connsiteX5" fmla="*/ 4315250 w 4315250"/>
                    <a:gd name="connsiteY5" fmla="*/ 0 h 819150"/>
                    <a:gd name="connsiteX6" fmla="*/ 3762800 w 4315250"/>
                    <a:gd name="connsiteY6" fmla="*/ 19050 h 819150"/>
                    <a:gd name="connsiteX7" fmla="*/ 1638725 w 4315250"/>
                    <a:gd name="connsiteY7" fmla="*/ 171450 h 819150"/>
                    <a:gd name="connsiteX8" fmla="*/ 0 w 4315250"/>
                    <a:gd name="connsiteY8" fmla="*/ 424054 h 819150"/>
                    <a:gd name="connsiteX0" fmla="*/ 0 w 4052782"/>
                    <a:gd name="connsiteY0" fmla="*/ 586586 h 819150"/>
                    <a:gd name="connsiteX1" fmla="*/ 1509329 w 4052782"/>
                    <a:gd name="connsiteY1" fmla="*/ 611582 h 819150"/>
                    <a:gd name="connsiteX2" fmla="*/ 2058886 w 4052782"/>
                    <a:gd name="connsiteY2" fmla="*/ 578511 h 819150"/>
                    <a:gd name="connsiteX3" fmla="*/ 3071707 w 4052782"/>
                    <a:gd name="connsiteY3" fmla="*/ 819150 h 819150"/>
                    <a:gd name="connsiteX4" fmla="*/ 3633682 w 4052782"/>
                    <a:gd name="connsiteY4" fmla="*/ 733425 h 819150"/>
                    <a:gd name="connsiteX5" fmla="*/ 4052782 w 4052782"/>
                    <a:gd name="connsiteY5" fmla="*/ 0 h 819150"/>
                    <a:gd name="connsiteX6" fmla="*/ 3500332 w 4052782"/>
                    <a:gd name="connsiteY6" fmla="*/ 19050 h 819150"/>
                    <a:gd name="connsiteX7" fmla="*/ 1376257 w 4052782"/>
                    <a:gd name="connsiteY7" fmla="*/ 171450 h 819150"/>
                    <a:gd name="connsiteX8" fmla="*/ 0 w 4052782"/>
                    <a:gd name="connsiteY8" fmla="*/ 586586 h 819150"/>
                    <a:gd name="connsiteX0" fmla="*/ 0 w 4254007"/>
                    <a:gd name="connsiteY0" fmla="*/ 466192 h 819150"/>
                    <a:gd name="connsiteX1" fmla="*/ 1710554 w 4254007"/>
                    <a:gd name="connsiteY1" fmla="*/ 611582 h 819150"/>
                    <a:gd name="connsiteX2" fmla="*/ 2260111 w 4254007"/>
                    <a:gd name="connsiteY2" fmla="*/ 578511 h 819150"/>
                    <a:gd name="connsiteX3" fmla="*/ 3272932 w 4254007"/>
                    <a:gd name="connsiteY3" fmla="*/ 819150 h 819150"/>
                    <a:gd name="connsiteX4" fmla="*/ 3834907 w 4254007"/>
                    <a:gd name="connsiteY4" fmla="*/ 733425 h 819150"/>
                    <a:gd name="connsiteX5" fmla="*/ 4254007 w 4254007"/>
                    <a:gd name="connsiteY5" fmla="*/ 0 h 819150"/>
                    <a:gd name="connsiteX6" fmla="*/ 3701557 w 4254007"/>
                    <a:gd name="connsiteY6" fmla="*/ 19050 h 819150"/>
                    <a:gd name="connsiteX7" fmla="*/ 1577482 w 4254007"/>
                    <a:gd name="connsiteY7" fmla="*/ 171450 h 819150"/>
                    <a:gd name="connsiteX8" fmla="*/ 0 w 4254007"/>
                    <a:gd name="connsiteY8" fmla="*/ 466192 h 819150"/>
                    <a:gd name="connsiteX0" fmla="*/ 0 w 4254007"/>
                    <a:gd name="connsiteY0" fmla="*/ 466192 h 819150"/>
                    <a:gd name="connsiteX1" fmla="*/ 1710554 w 4254007"/>
                    <a:gd name="connsiteY1" fmla="*/ 611582 h 819150"/>
                    <a:gd name="connsiteX2" fmla="*/ 2251362 w 4254007"/>
                    <a:gd name="connsiteY2" fmla="*/ 578511 h 819150"/>
                    <a:gd name="connsiteX3" fmla="*/ 3272932 w 4254007"/>
                    <a:gd name="connsiteY3" fmla="*/ 819150 h 819150"/>
                    <a:gd name="connsiteX4" fmla="*/ 3834907 w 4254007"/>
                    <a:gd name="connsiteY4" fmla="*/ 733425 h 819150"/>
                    <a:gd name="connsiteX5" fmla="*/ 4254007 w 4254007"/>
                    <a:gd name="connsiteY5" fmla="*/ 0 h 819150"/>
                    <a:gd name="connsiteX6" fmla="*/ 3701557 w 4254007"/>
                    <a:gd name="connsiteY6" fmla="*/ 19050 h 819150"/>
                    <a:gd name="connsiteX7" fmla="*/ 1577482 w 4254007"/>
                    <a:gd name="connsiteY7" fmla="*/ 171450 h 819150"/>
                    <a:gd name="connsiteX8" fmla="*/ 0 w 4254007"/>
                    <a:gd name="connsiteY8" fmla="*/ 466192 h 819150"/>
                    <a:gd name="connsiteX0" fmla="*/ 0 w 4254007"/>
                    <a:gd name="connsiteY0" fmla="*/ 466192 h 733425"/>
                    <a:gd name="connsiteX1" fmla="*/ 1710554 w 4254007"/>
                    <a:gd name="connsiteY1" fmla="*/ 611582 h 733425"/>
                    <a:gd name="connsiteX2" fmla="*/ 2251362 w 4254007"/>
                    <a:gd name="connsiteY2" fmla="*/ 578511 h 733425"/>
                    <a:gd name="connsiteX3" fmla="*/ 3412915 w 4254007"/>
                    <a:gd name="connsiteY3" fmla="*/ 692736 h 733425"/>
                    <a:gd name="connsiteX4" fmla="*/ 3834907 w 4254007"/>
                    <a:gd name="connsiteY4" fmla="*/ 733425 h 733425"/>
                    <a:gd name="connsiteX5" fmla="*/ 4254007 w 4254007"/>
                    <a:gd name="connsiteY5" fmla="*/ 0 h 733425"/>
                    <a:gd name="connsiteX6" fmla="*/ 3701557 w 4254007"/>
                    <a:gd name="connsiteY6" fmla="*/ 19050 h 733425"/>
                    <a:gd name="connsiteX7" fmla="*/ 1577482 w 4254007"/>
                    <a:gd name="connsiteY7" fmla="*/ 171450 h 733425"/>
                    <a:gd name="connsiteX8" fmla="*/ 0 w 4254007"/>
                    <a:gd name="connsiteY8" fmla="*/ 466192 h 733425"/>
                    <a:gd name="connsiteX0" fmla="*/ 0 w 4254007"/>
                    <a:gd name="connsiteY0" fmla="*/ 466192 h 733425"/>
                    <a:gd name="connsiteX1" fmla="*/ 1710554 w 4254007"/>
                    <a:gd name="connsiteY1" fmla="*/ 611582 h 733425"/>
                    <a:gd name="connsiteX2" fmla="*/ 2076383 w 4254007"/>
                    <a:gd name="connsiteY2" fmla="*/ 584531 h 733425"/>
                    <a:gd name="connsiteX3" fmla="*/ 3412915 w 4254007"/>
                    <a:gd name="connsiteY3" fmla="*/ 692736 h 733425"/>
                    <a:gd name="connsiteX4" fmla="*/ 3834907 w 4254007"/>
                    <a:gd name="connsiteY4" fmla="*/ 733425 h 733425"/>
                    <a:gd name="connsiteX5" fmla="*/ 4254007 w 4254007"/>
                    <a:gd name="connsiteY5" fmla="*/ 0 h 733425"/>
                    <a:gd name="connsiteX6" fmla="*/ 3701557 w 4254007"/>
                    <a:gd name="connsiteY6" fmla="*/ 19050 h 733425"/>
                    <a:gd name="connsiteX7" fmla="*/ 1577482 w 4254007"/>
                    <a:gd name="connsiteY7" fmla="*/ 171450 h 733425"/>
                    <a:gd name="connsiteX8" fmla="*/ 0 w 4254007"/>
                    <a:gd name="connsiteY8" fmla="*/ 466192 h 733425"/>
                    <a:gd name="connsiteX0" fmla="*/ 0 w 4254007"/>
                    <a:gd name="connsiteY0" fmla="*/ 466192 h 733425"/>
                    <a:gd name="connsiteX1" fmla="*/ 1710554 w 4254007"/>
                    <a:gd name="connsiteY1" fmla="*/ 611582 h 733425"/>
                    <a:gd name="connsiteX2" fmla="*/ 2137626 w 4254007"/>
                    <a:gd name="connsiteY2" fmla="*/ 662787 h 733425"/>
                    <a:gd name="connsiteX3" fmla="*/ 3412915 w 4254007"/>
                    <a:gd name="connsiteY3" fmla="*/ 692736 h 733425"/>
                    <a:gd name="connsiteX4" fmla="*/ 3834907 w 4254007"/>
                    <a:gd name="connsiteY4" fmla="*/ 733425 h 733425"/>
                    <a:gd name="connsiteX5" fmla="*/ 4254007 w 4254007"/>
                    <a:gd name="connsiteY5" fmla="*/ 0 h 733425"/>
                    <a:gd name="connsiteX6" fmla="*/ 3701557 w 4254007"/>
                    <a:gd name="connsiteY6" fmla="*/ 19050 h 733425"/>
                    <a:gd name="connsiteX7" fmla="*/ 1577482 w 4254007"/>
                    <a:gd name="connsiteY7" fmla="*/ 171450 h 733425"/>
                    <a:gd name="connsiteX8" fmla="*/ 0 w 4254007"/>
                    <a:gd name="connsiteY8" fmla="*/ 466192 h 733425"/>
                    <a:gd name="connsiteX0" fmla="*/ 0 w 4254007"/>
                    <a:gd name="connsiteY0" fmla="*/ 466192 h 721386"/>
                    <a:gd name="connsiteX1" fmla="*/ 1710554 w 4254007"/>
                    <a:gd name="connsiteY1" fmla="*/ 611582 h 721386"/>
                    <a:gd name="connsiteX2" fmla="*/ 2137626 w 4254007"/>
                    <a:gd name="connsiteY2" fmla="*/ 662787 h 721386"/>
                    <a:gd name="connsiteX3" fmla="*/ 3412915 w 4254007"/>
                    <a:gd name="connsiteY3" fmla="*/ 692736 h 721386"/>
                    <a:gd name="connsiteX4" fmla="*/ 3966141 w 4254007"/>
                    <a:gd name="connsiteY4" fmla="*/ 721386 h 721386"/>
                    <a:gd name="connsiteX5" fmla="*/ 4254007 w 4254007"/>
                    <a:gd name="connsiteY5" fmla="*/ 0 h 721386"/>
                    <a:gd name="connsiteX6" fmla="*/ 3701557 w 4254007"/>
                    <a:gd name="connsiteY6" fmla="*/ 19050 h 721386"/>
                    <a:gd name="connsiteX7" fmla="*/ 1577482 w 4254007"/>
                    <a:gd name="connsiteY7" fmla="*/ 171450 h 721386"/>
                    <a:gd name="connsiteX8" fmla="*/ 0 w 4254007"/>
                    <a:gd name="connsiteY8" fmla="*/ 466192 h 721386"/>
                    <a:gd name="connsiteX0" fmla="*/ 0 w 4936424"/>
                    <a:gd name="connsiteY0" fmla="*/ 447142 h 702336"/>
                    <a:gd name="connsiteX1" fmla="*/ 1710554 w 4936424"/>
                    <a:gd name="connsiteY1" fmla="*/ 592532 h 702336"/>
                    <a:gd name="connsiteX2" fmla="*/ 2137626 w 4936424"/>
                    <a:gd name="connsiteY2" fmla="*/ 643737 h 702336"/>
                    <a:gd name="connsiteX3" fmla="*/ 3412915 w 4936424"/>
                    <a:gd name="connsiteY3" fmla="*/ 673686 h 702336"/>
                    <a:gd name="connsiteX4" fmla="*/ 3966141 w 4936424"/>
                    <a:gd name="connsiteY4" fmla="*/ 702336 h 702336"/>
                    <a:gd name="connsiteX5" fmla="*/ 4936424 w 4936424"/>
                    <a:gd name="connsiteY5" fmla="*/ 191640 h 702336"/>
                    <a:gd name="connsiteX6" fmla="*/ 3701557 w 4936424"/>
                    <a:gd name="connsiteY6" fmla="*/ 0 h 702336"/>
                    <a:gd name="connsiteX7" fmla="*/ 1577482 w 4936424"/>
                    <a:gd name="connsiteY7" fmla="*/ 152400 h 702336"/>
                    <a:gd name="connsiteX8" fmla="*/ 0 w 4936424"/>
                    <a:gd name="connsiteY8" fmla="*/ 447142 h 702336"/>
                    <a:gd name="connsiteX0" fmla="*/ 0 w 4936424"/>
                    <a:gd name="connsiteY0" fmla="*/ 447142 h 702336"/>
                    <a:gd name="connsiteX1" fmla="*/ 1710554 w 4936424"/>
                    <a:gd name="connsiteY1" fmla="*/ 592532 h 702336"/>
                    <a:gd name="connsiteX2" fmla="*/ 2137626 w 4936424"/>
                    <a:gd name="connsiteY2" fmla="*/ 643737 h 702336"/>
                    <a:gd name="connsiteX3" fmla="*/ 3412915 w 4936424"/>
                    <a:gd name="connsiteY3" fmla="*/ 673686 h 702336"/>
                    <a:gd name="connsiteX4" fmla="*/ 4036133 w 4936424"/>
                    <a:gd name="connsiteY4" fmla="*/ 702336 h 702336"/>
                    <a:gd name="connsiteX5" fmla="*/ 4936424 w 4936424"/>
                    <a:gd name="connsiteY5" fmla="*/ 191640 h 702336"/>
                    <a:gd name="connsiteX6" fmla="*/ 3701557 w 4936424"/>
                    <a:gd name="connsiteY6" fmla="*/ 0 h 702336"/>
                    <a:gd name="connsiteX7" fmla="*/ 1577482 w 4936424"/>
                    <a:gd name="connsiteY7" fmla="*/ 152400 h 702336"/>
                    <a:gd name="connsiteX8" fmla="*/ 0 w 4936424"/>
                    <a:gd name="connsiteY8" fmla="*/ 447142 h 702336"/>
                    <a:gd name="connsiteX0" fmla="*/ 0 w 5015164"/>
                    <a:gd name="connsiteY0" fmla="*/ 447142 h 702336"/>
                    <a:gd name="connsiteX1" fmla="*/ 1710554 w 5015164"/>
                    <a:gd name="connsiteY1" fmla="*/ 592532 h 702336"/>
                    <a:gd name="connsiteX2" fmla="*/ 2137626 w 5015164"/>
                    <a:gd name="connsiteY2" fmla="*/ 643737 h 702336"/>
                    <a:gd name="connsiteX3" fmla="*/ 3412915 w 5015164"/>
                    <a:gd name="connsiteY3" fmla="*/ 673686 h 702336"/>
                    <a:gd name="connsiteX4" fmla="*/ 4036133 w 5015164"/>
                    <a:gd name="connsiteY4" fmla="*/ 702336 h 702336"/>
                    <a:gd name="connsiteX5" fmla="*/ 5015164 w 5015164"/>
                    <a:gd name="connsiteY5" fmla="*/ 191640 h 702336"/>
                    <a:gd name="connsiteX6" fmla="*/ 3701557 w 5015164"/>
                    <a:gd name="connsiteY6" fmla="*/ 0 h 702336"/>
                    <a:gd name="connsiteX7" fmla="*/ 1577482 w 5015164"/>
                    <a:gd name="connsiteY7" fmla="*/ 152400 h 702336"/>
                    <a:gd name="connsiteX8" fmla="*/ 0 w 5015164"/>
                    <a:gd name="connsiteY8" fmla="*/ 447142 h 702336"/>
                    <a:gd name="connsiteX0" fmla="*/ 0 w 5163896"/>
                    <a:gd name="connsiteY0" fmla="*/ 513359 h 702336"/>
                    <a:gd name="connsiteX1" fmla="*/ 1859286 w 5163896"/>
                    <a:gd name="connsiteY1" fmla="*/ 59253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726214 w 5163896"/>
                    <a:gd name="connsiteY7" fmla="*/ 152400 h 702336"/>
                    <a:gd name="connsiteX8" fmla="*/ 0 w 5163896"/>
                    <a:gd name="connsiteY8" fmla="*/ 513359 h 702336"/>
                    <a:gd name="connsiteX0" fmla="*/ 0 w 5163896"/>
                    <a:gd name="connsiteY0" fmla="*/ 513359 h 702336"/>
                    <a:gd name="connsiteX1" fmla="*/ 1859286 w 5163896"/>
                    <a:gd name="connsiteY1" fmla="*/ 59253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930061 w 5163896"/>
                    <a:gd name="connsiteY7" fmla="*/ 182498 h 702336"/>
                    <a:gd name="connsiteX8" fmla="*/ 0 w 5163896"/>
                    <a:gd name="connsiteY8" fmla="*/ 513359 h 702336"/>
                    <a:gd name="connsiteX0" fmla="*/ 0 w 5163896"/>
                    <a:gd name="connsiteY0" fmla="*/ 513359 h 702336"/>
                    <a:gd name="connsiteX1" fmla="*/ 1859286 w 5163896"/>
                    <a:gd name="connsiteY1" fmla="*/ 59253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070044 w 5163896"/>
                    <a:gd name="connsiteY7" fmla="*/ 188518 h 702336"/>
                    <a:gd name="connsiteX8" fmla="*/ 0 w 5163896"/>
                    <a:gd name="connsiteY8" fmla="*/ 513359 h 702336"/>
                    <a:gd name="connsiteX0" fmla="*/ 0 w 5163896"/>
                    <a:gd name="connsiteY0" fmla="*/ 513359 h 702336"/>
                    <a:gd name="connsiteX1" fmla="*/ 1859286 w 5163896"/>
                    <a:gd name="connsiteY1" fmla="*/ 59253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192529 w 5163896"/>
                    <a:gd name="connsiteY7" fmla="*/ 188518 h 702336"/>
                    <a:gd name="connsiteX8" fmla="*/ 0 w 5163896"/>
                    <a:gd name="connsiteY8" fmla="*/ 513359 h 702336"/>
                    <a:gd name="connsiteX0" fmla="*/ 0 w 5163896"/>
                    <a:gd name="connsiteY0" fmla="*/ 513359 h 702336"/>
                    <a:gd name="connsiteX1" fmla="*/ 1868035 w 5163896"/>
                    <a:gd name="connsiteY1" fmla="*/ 634670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192529 w 5163896"/>
                    <a:gd name="connsiteY7" fmla="*/ 188518 h 702336"/>
                    <a:gd name="connsiteX8" fmla="*/ 0 w 5163896"/>
                    <a:gd name="connsiteY8" fmla="*/ 513359 h 702336"/>
                    <a:gd name="connsiteX0" fmla="*/ 0 w 5163896"/>
                    <a:gd name="connsiteY0" fmla="*/ 513359 h 702336"/>
                    <a:gd name="connsiteX1" fmla="*/ 1868035 w 5163896"/>
                    <a:gd name="connsiteY1" fmla="*/ 598552 h 702336"/>
                    <a:gd name="connsiteX2" fmla="*/ 2286358 w 5163896"/>
                    <a:gd name="connsiteY2" fmla="*/ 643737 h 702336"/>
                    <a:gd name="connsiteX3" fmla="*/ 3561647 w 5163896"/>
                    <a:gd name="connsiteY3" fmla="*/ 673686 h 702336"/>
                    <a:gd name="connsiteX4" fmla="*/ 4184865 w 5163896"/>
                    <a:gd name="connsiteY4" fmla="*/ 702336 h 702336"/>
                    <a:gd name="connsiteX5" fmla="*/ 5163896 w 5163896"/>
                    <a:gd name="connsiteY5" fmla="*/ 191640 h 702336"/>
                    <a:gd name="connsiteX6" fmla="*/ 3850289 w 5163896"/>
                    <a:gd name="connsiteY6" fmla="*/ 0 h 702336"/>
                    <a:gd name="connsiteX7" fmla="*/ 1192529 w 5163896"/>
                    <a:gd name="connsiteY7" fmla="*/ 188518 h 702336"/>
                    <a:gd name="connsiteX8" fmla="*/ 0 w 5163896"/>
                    <a:gd name="connsiteY8" fmla="*/ 513359 h 702336"/>
                    <a:gd name="connsiteX0" fmla="*/ 0 w 5076407"/>
                    <a:gd name="connsiteY0" fmla="*/ 501320 h 702336"/>
                    <a:gd name="connsiteX1" fmla="*/ 1780546 w 5076407"/>
                    <a:gd name="connsiteY1" fmla="*/ 598552 h 702336"/>
                    <a:gd name="connsiteX2" fmla="*/ 2198869 w 5076407"/>
                    <a:gd name="connsiteY2" fmla="*/ 643737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780546 w 5076407"/>
                    <a:gd name="connsiteY1" fmla="*/ 598552 h 702336"/>
                    <a:gd name="connsiteX2" fmla="*/ 2198869 w 5076407"/>
                    <a:gd name="connsiteY2" fmla="*/ 643737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780546 w 5076407"/>
                    <a:gd name="connsiteY1" fmla="*/ 598552 h 702336"/>
                    <a:gd name="connsiteX2" fmla="*/ 2233865 w 5076407"/>
                    <a:gd name="connsiteY2" fmla="*/ 607619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868036 w 5076407"/>
                    <a:gd name="connsiteY1" fmla="*/ 640690 h 702336"/>
                    <a:gd name="connsiteX2" fmla="*/ 2233865 w 5076407"/>
                    <a:gd name="connsiteY2" fmla="*/ 607619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911781 w 5076407"/>
                    <a:gd name="connsiteY1" fmla="*/ 616611 h 702336"/>
                    <a:gd name="connsiteX2" fmla="*/ 2233865 w 5076407"/>
                    <a:gd name="connsiteY2" fmla="*/ 607619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5076407"/>
                    <a:gd name="connsiteY0" fmla="*/ 501320 h 702336"/>
                    <a:gd name="connsiteX1" fmla="*/ 1911781 w 5076407"/>
                    <a:gd name="connsiteY1" fmla="*/ 604572 h 702336"/>
                    <a:gd name="connsiteX2" fmla="*/ 2233865 w 5076407"/>
                    <a:gd name="connsiteY2" fmla="*/ 607619 h 702336"/>
                    <a:gd name="connsiteX3" fmla="*/ 3474158 w 5076407"/>
                    <a:gd name="connsiteY3" fmla="*/ 673686 h 702336"/>
                    <a:gd name="connsiteX4" fmla="*/ 4097376 w 5076407"/>
                    <a:gd name="connsiteY4" fmla="*/ 702336 h 702336"/>
                    <a:gd name="connsiteX5" fmla="*/ 5076407 w 5076407"/>
                    <a:gd name="connsiteY5" fmla="*/ 191640 h 702336"/>
                    <a:gd name="connsiteX6" fmla="*/ 3762800 w 5076407"/>
                    <a:gd name="connsiteY6" fmla="*/ 0 h 702336"/>
                    <a:gd name="connsiteX7" fmla="*/ 1105040 w 5076407"/>
                    <a:gd name="connsiteY7" fmla="*/ 188518 h 702336"/>
                    <a:gd name="connsiteX8" fmla="*/ 0 w 5076407"/>
                    <a:gd name="connsiteY8" fmla="*/ 501320 h 702336"/>
                    <a:gd name="connsiteX0" fmla="*/ 0 w 4980169"/>
                    <a:gd name="connsiteY0" fmla="*/ 501320 h 702336"/>
                    <a:gd name="connsiteX1" fmla="*/ 1815543 w 4980169"/>
                    <a:gd name="connsiteY1" fmla="*/ 604572 h 702336"/>
                    <a:gd name="connsiteX2" fmla="*/ 2137627 w 4980169"/>
                    <a:gd name="connsiteY2" fmla="*/ 607619 h 702336"/>
                    <a:gd name="connsiteX3" fmla="*/ 3377920 w 4980169"/>
                    <a:gd name="connsiteY3" fmla="*/ 673686 h 702336"/>
                    <a:gd name="connsiteX4" fmla="*/ 4001138 w 4980169"/>
                    <a:gd name="connsiteY4" fmla="*/ 702336 h 702336"/>
                    <a:gd name="connsiteX5" fmla="*/ 4980169 w 4980169"/>
                    <a:gd name="connsiteY5" fmla="*/ 191640 h 702336"/>
                    <a:gd name="connsiteX6" fmla="*/ 3666562 w 4980169"/>
                    <a:gd name="connsiteY6" fmla="*/ 0 h 702336"/>
                    <a:gd name="connsiteX7" fmla="*/ 1008802 w 4980169"/>
                    <a:gd name="connsiteY7" fmla="*/ 188518 h 702336"/>
                    <a:gd name="connsiteX8" fmla="*/ 0 w 4980169"/>
                    <a:gd name="connsiteY8" fmla="*/ 501320 h 702336"/>
                    <a:gd name="connsiteX0" fmla="*/ 0 w 4883931"/>
                    <a:gd name="connsiteY0" fmla="*/ 501320 h 702336"/>
                    <a:gd name="connsiteX1" fmla="*/ 1719305 w 4883931"/>
                    <a:gd name="connsiteY1" fmla="*/ 604572 h 702336"/>
                    <a:gd name="connsiteX2" fmla="*/ 2041389 w 4883931"/>
                    <a:gd name="connsiteY2" fmla="*/ 607619 h 702336"/>
                    <a:gd name="connsiteX3" fmla="*/ 3281682 w 4883931"/>
                    <a:gd name="connsiteY3" fmla="*/ 673686 h 702336"/>
                    <a:gd name="connsiteX4" fmla="*/ 3904900 w 4883931"/>
                    <a:gd name="connsiteY4" fmla="*/ 702336 h 702336"/>
                    <a:gd name="connsiteX5" fmla="*/ 4883931 w 4883931"/>
                    <a:gd name="connsiteY5" fmla="*/ 191640 h 702336"/>
                    <a:gd name="connsiteX6" fmla="*/ 3570324 w 4883931"/>
                    <a:gd name="connsiteY6" fmla="*/ 0 h 702336"/>
                    <a:gd name="connsiteX7" fmla="*/ 912564 w 4883931"/>
                    <a:gd name="connsiteY7" fmla="*/ 188518 h 702336"/>
                    <a:gd name="connsiteX8" fmla="*/ 0 w 4883931"/>
                    <a:gd name="connsiteY8" fmla="*/ 501320 h 702336"/>
                    <a:gd name="connsiteX0" fmla="*/ 0 w 4848935"/>
                    <a:gd name="connsiteY0" fmla="*/ 483261 h 702336"/>
                    <a:gd name="connsiteX1" fmla="*/ 1684309 w 4848935"/>
                    <a:gd name="connsiteY1" fmla="*/ 604572 h 702336"/>
                    <a:gd name="connsiteX2" fmla="*/ 2006393 w 4848935"/>
                    <a:gd name="connsiteY2" fmla="*/ 607619 h 702336"/>
                    <a:gd name="connsiteX3" fmla="*/ 3246686 w 4848935"/>
                    <a:gd name="connsiteY3" fmla="*/ 673686 h 702336"/>
                    <a:gd name="connsiteX4" fmla="*/ 3869904 w 4848935"/>
                    <a:gd name="connsiteY4" fmla="*/ 702336 h 702336"/>
                    <a:gd name="connsiteX5" fmla="*/ 4848935 w 4848935"/>
                    <a:gd name="connsiteY5" fmla="*/ 191640 h 702336"/>
                    <a:gd name="connsiteX6" fmla="*/ 3535328 w 4848935"/>
                    <a:gd name="connsiteY6" fmla="*/ 0 h 702336"/>
                    <a:gd name="connsiteX7" fmla="*/ 877568 w 4848935"/>
                    <a:gd name="connsiteY7" fmla="*/ 188518 h 702336"/>
                    <a:gd name="connsiteX8" fmla="*/ 0 w 4848935"/>
                    <a:gd name="connsiteY8" fmla="*/ 483261 h 702336"/>
                    <a:gd name="connsiteX0" fmla="*/ 0 w 4848935"/>
                    <a:gd name="connsiteY0" fmla="*/ 519379 h 702336"/>
                    <a:gd name="connsiteX1" fmla="*/ 1684309 w 4848935"/>
                    <a:gd name="connsiteY1" fmla="*/ 604572 h 702336"/>
                    <a:gd name="connsiteX2" fmla="*/ 2006393 w 4848935"/>
                    <a:gd name="connsiteY2" fmla="*/ 607619 h 702336"/>
                    <a:gd name="connsiteX3" fmla="*/ 3246686 w 4848935"/>
                    <a:gd name="connsiteY3" fmla="*/ 673686 h 702336"/>
                    <a:gd name="connsiteX4" fmla="*/ 3869904 w 4848935"/>
                    <a:gd name="connsiteY4" fmla="*/ 702336 h 702336"/>
                    <a:gd name="connsiteX5" fmla="*/ 4848935 w 4848935"/>
                    <a:gd name="connsiteY5" fmla="*/ 191640 h 702336"/>
                    <a:gd name="connsiteX6" fmla="*/ 3535328 w 4848935"/>
                    <a:gd name="connsiteY6" fmla="*/ 0 h 702336"/>
                    <a:gd name="connsiteX7" fmla="*/ 877568 w 4848935"/>
                    <a:gd name="connsiteY7" fmla="*/ 188518 h 702336"/>
                    <a:gd name="connsiteX8" fmla="*/ 0 w 4848935"/>
                    <a:gd name="connsiteY8" fmla="*/ 519379 h 702336"/>
                    <a:gd name="connsiteX0" fmla="*/ 0 w 4805190"/>
                    <a:gd name="connsiteY0" fmla="*/ 519379 h 702336"/>
                    <a:gd name="connsiteX1" fmla="*/ 1640564 w 4805190"/>
                    <a:gd name="connsiteY1" fmla="*/ 604572 h 702336"/>
                    <a:gd name="connsiteX2" fmla="*/ 1962648 w 4805190"/>
                    <a:gd name="connsiteY2" fmla="*/ 607619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640564 w 4805190"/>
                    <a:gd name="connsiteY1" fmla="*/ 604572 h 702336"/>
                    <a:gd name="connsiteX2" fmla="*/ 2015141 w 4805190"/>
                    <a:gd name="connsiteY2" fmla="*/ 607619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640564 w 4805190"/>
                    <a:gd name="connsiteY1" fmla="*/ 604572 h 702336"/>
                    <a:gd name="connsiteX2" fmla="*/ 2015141 w 4805190"/>
                    <a:gd name="connsiteY2" fmla="*/ 643737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640564 w 4805190"/>
                    <a:gd name="connsiteY1" fmla="*/ 604572 h 702336"/>
                    <a:gd name="connsiteX2" fmla="*/ 2006393 w 4805190"/>
                    <a:gd name="connsiteY2" fmla="*/ 613639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780547 w 4805190"/>
                    <a:gd name="connsiteY1" fmla="*/ 684835 h 702336"/>
                    <a:gd name="connsiteX2" fmla="*/ 2006393 w 4805190"/>
                    <a:gd name="connsiteY2" fmla="*/ 613639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780547 w 4805190"/>
                    <a:gd name="connsiteY1" fmla="*/ 684835 h 702336"/>
                    <a:gd name="connsiteX2" fmla="*/ 2228033 w 4805190"/>
                    <a:gd name="connsiteY2" fmla="*/ 605612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780547 w 4805190"/>
                    <a:gd name="connsiteY1" fmla="*/ 684835 h 702336"/>
                    <a:gd name="connsiteX2" fmla="*/ 2403012 w 4805190"/>
                    <a:gd name="connsiteY2" fmla="*/ 605612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805190"/>
                    <a:gd name="connsiteY0" fmla="*/ 519379 h 702336"/>
                    <a:gd name="connsiteX1" fmla="*/ 1792212 w 4805190"/>
                    <a:gd name="connsiteY1" fmla="*/ 644704 h 702336"/>
                    <a:gd name="connsiteX2" fmla="*/ 2403012 w 4805190"/>
                    <a:gd name="connsiteY2" fmla="*/ 605612 h 702336"/>
                    <a:gd name="connsiteX3" fmla="*/ 3202941 w 4805190"/>
                    <a:gd name="connsiteY3" fmla="*/ 673686 h 702336"/>
                    <a:gd name="connsiteX4" fmla="*/ 3826159 w 4805190"/>
                    <a:gd name="connsiteY4" fmla="*/ 702336 h 702336"/>
                    <a:gd name="connsiteX5" fmla="*/ 4805190 w 4805190"/>
                    <a:gd name="connsiteY5" fmla="*/ 191640 h 702336"/>
                    <a:gd name="connsiteX6" fmla="*/ 3491583 w 4805190"/>
                    <a:gd name="connsiteY6" fmla="*/ 0 h 702336"/>
                    <a:gd name="connsiteX7" fmla="*/ 833823 w 4805190"/>
                    <a:gd name="connsiteY7" fmla="*/ 188518 h 702336"/>
                    <a:gd name="connsiteX8" fmla="*/ 0 w 4805190"/>
                    <a:gd name="connsiteY8" fmla="*/ 519379 h 702336"/>
                    <a:gd name="connsiteX0" fmla="*/ 0 w 4758529"/>
                    <a:gd name="connsiteY0" fmla="*/ 519379 h 702336"/>
                    <a:gd name="connsiteX1" fmla="*/ 1745551 w 4758529"/>
                    <a:gd name="connsiteY1" fmla="*/ 644704 h 702336"/>
                    <a:gd name="connsiteX2" fmla="*/ 2356351 w 4758529"/>
                    <a:gd name="connsiteY2" fmla="*/ 605612 h 702336"/>
                    <a:gd name="connsiteX3" fmla="*/ 3156280 w 4758529"/>
                    <a:gd name="connsiteY3" fmla="*/ 673686 h 702336"/>
                    <a:gd name="connsiteX4" fmla="*/ 3779498 w 4758529"/>
                    <a:gd name="connsiteY4" fmla="*/ 702336 h 702336"/>
                    <a:gd name="connsiteX5" fmla="*/ 4758529 w 4758529"/>
                    <a:gd name="connsiteY5" fmla="*/ 191640 h 702336"/>
                    <a:gd name="connsiteX6" fmla="*/ 3444922 w 4758529"/>
                    <a:gd name="connsiteY6" fmla="*/ 0 h 702336"/>
                    <a:gd name="connsiteX7" fmla="*/ 787162 w 4758529"/>
                    <a:gd name="connsiteY7" fmla="*/ 188518 h 702336"/>
                    <a:gd name="connsiteX8" fmla="*/ 0 w 4758529"/>
                    <a:gd name="connsiteY8" fmla="*/ 519379 h 702336"/>
                    <a:gd name="connsiteX0" fmla="*/ 0 w 4676872"/>
                    <a:gd name="connsiteY0" fmla="*/ 519379 h 702336"/>
                    <a:gd name="connsiteX1" fmla="*/ 1663894 w 4676872"/>
                    <a:gd name="connsiteY1" fmla="*/ 644704 h 702336"/>
                    <a:gd name="connsiteX2" fmla="*/ 2274694 w 4676872"/>
                    <a:gd name="connsiteY2" fmla="*/ 605612 h 702336"/>
                    <a:gd name="connsiteX3" fmla="*/ 3074623 w 4676872"/>
                    <a:gd name="connsiteY3" fmla="*/ 673686 h 702336"/>
                    <a:gd name="connsiteX4" fmla="*/ 3697841 w 4676872"/>
                    <a:gd name="connsiteY4" fmla="*/ 702336 h 702336"/>
                    <a:gd name="connsiteX5" fmla="*/ 4676872 w 4676872"/>
                    <a:gd name="connsiteY5" fmla="*/ 191640 h 702336"/>
                    <a:gd name="connsiteX6" fmla="*/ 3363265 w 4676872"/>
                    <a:gd name="connsiteY6" fmla="*/ 0 h 702336"/>
                    <a:gd name="connsiteX7" fmla="*/ 705505 w 4676872"/>
                    <a:gd name="connsiteY7" fmla="*/ 188518 h 702336"/>
                    <a:gd name="connsiteX8" fmla="*/ 0 w 4676872"/>
                    <a:gd name="connsiteY8" fmla="*/ 519379 h 702336"/>
                    <a:gd name="connsiteX0" fmla="*/ 0 w 4618546"/>
                    <a:gd name="connsiteY0" fmla="*/ 527405 h 702336"/>
                    <a:gd name="connsiteX1" fmla="*/ 1605568 w 4618546"/>
                    <a:gd name="connsiteY1" fmla="*/ 644704 h 702336"/>
                    <a:gd name="connsiteX2" fmla="*/ 2216368 w 4618546"/>
                    <a:gd name="connsiteY2" fmla="*/ 605612 h 702336"/>
                    <a:gd name="connsiteX3" fmla="*/ 3016297 w 4618546"/>
                    <a:gd name="connsiteY3" fmla="*/ 673686 h 702336"/>
                    <a:gd name="connsiteX4" fmla="*/ 3639515 w 4618546"/>
                    <a:gd name="connsiteY4" fmla="*/ 702336 h 702336"/>
                    <a:gd name="connsiteX5" fmla="*/ 4618546 w 4618546"/>
                    <a:gd name="connsiteY5" fmla="*/ 191640 h 702336"/>
                    <a:gd name="connsiteX6" fmla="*/ 3304939 w 4618546"/>
                    <a:gd name="connsiteY6" fmla="*/ 0 h 702336"/>
                    <a:gd name="connsiteX7" fmla="*/ 647179 w 4618546"/>
                    <a:gd name="connsiteY7" fmla="*/ 188518 h 702336"/>
                    <a:gd name="connsiteX8" fmla="*/ 0 w 4618546"/>
                    <a:gd name="connsiteY8" fmla="*/ 527405 h 702336"/>
                    <a:gd name="connsiteX0" fmla="*/ 0 w 4525224"/>
                    <a:gd name="connsiteY0" fmla="*/ 551484 h 702336"/>
                    <a:gd name="connsiteX1" fmla="*/ 1512246 w 4525224"/>
                    <a:gd name="connsiteY1" fmla="*/ 644704 h 702336"/>
                    <a:gd name="connsiteX2" fmla="*/ 2123046 w 4525224"/>
                    <a:gd name="connsiteY2" fmla="*/ 605612 h 702336"/>
                    <a:gd name="connsiteX3" fmla="*/ 2922975 w 4525224"/>
                    <a:gd name="connsiteY3" fmla="*/ 673686 h 702336"/>
                    <a:gd name="connsiteX4" fmla="*/ 3546193 w 4525224"/>
                    <a:gd name="connsiteY4" fmla="*/ 702336 h 702336"/>
                    <a:gd name="connsiteX5" fmla="*/ 4525224 w 4525224"/>
                    <a:gd name="connsiteY5" fmla="*/ 191640 h 702336"/>
                    <a:gd name="connsiteX6" fmla="*/ 3211617 w 4525224"/>
                    <a:gd name="connsiteY6" fmla="*/ 0 h 702336"/>
                    <a:gd name="connsiteX7" fmla="*/ 553857 w 4525224"/>
                    <a:gd name="connsiteY7" fmla="*/ 188518 h 702336"/>
                    <a:gd name="connsiteX8" fmla="*/ 0 w 4525224"/>
                    <a:gd name="connsiteY8" fmla="*/ 551484 h 702336"/>
                    <a:gd name="connsiteX0" fmla="*/ 0 w 4525224"/>
                    <a:gd name="connsiteY0" fmla="*/ 527405 h 702336"/>
                    <a:gd name="connsiteX1" fmla="*/ 1512246 w 4525224"/>
                    <a:gd name="connsiteY1" fmla="*/ 644704 h 702336"/>
                    <a:gd name="connsiteX2" fmla="*/ 2123046 w 4525224"/>
                    <a:gd name="connsiteY2" fmla="*/ 605612 h 702336"/>
                    <a:gd name="connsiteX3" fmla="*/ 2922975 w 4525224"/>
                    <a:gd name="connsiteY3" fmla="*/ 673686 h 702336"/>
                    <a:gd name="connsiteX4" fmla="*/ 3546193 w 4525224"/>
                    <a:gd name="connsiteY4" fmla="*/ 702336 h 702336"/>
                    <a:gd name="connsiteX5" fmla="*/ 4525224 w 4525224"/>
                    <a:gd name="connsiteY5" fmla="*/ 191640 h 702336"/>
                    <a:gd name="connsiteX6" fmla="*/ 3211617 w 4525224"/>
                    <a:gd name="connsiteY6" fmla="*/ 0 h 702336"/>
                    <a:gd name="connsiteX7" fmla="*/ 553857 w 4525224"/>
                    <a:gd name="connsiteY7" fmla="*/ 188518 h 702336"/>
                    <a:gd name="connsiteX8" fmla="*/ 0 w 4525224"/>
                    <a:gd name="connsiteY8" fmla="*/ 527405 h 702336"/>
                    <a:gd name="connsiteX0" fmla="*/ 0 w 4630211"/>
                    <a:gd name="connsiteY0" fmla="*/ 511352 h 702336"/>
                    <a:gd name="connsiteX1" fmla="*/ 1617233 w 4630211"/>
                    <a:gd name="connsiteY1" fmla="*/ 644704 h 702336"/>
                    <a:gd name="connsiteX2" fmla="*/ 2228033 w 4630211"/>
                    <a:gd name="connsiteY2" fmla="*/ 605612 h 702336"/>
                    <a:gd name="connsiteX3" fmla="*/ 3027962 w 4630211"/>
                    <a:gd name="connsiteY3" fmla="*/ 673686 h 702336"/>
                    <a:gd name="connsiteX4" fmla="*/ 3651180 w 4630211"/>
                    <a:gd name="connsiteY4" fmla="*/ 702336 h 702336"/>
                    <a:gd name="connsiteX5" fmla="*/ 4630211 w 4630211"/>
                    <a:gd name="connsiteY5" fmla="*/ 191640 h 702336"/>
                    <a:gd name="connsiteX6" fmla="*/ 3316604 w 4630211"/>
                    <a:gd name="connsiteY6" fmla="*/ 0 h 702336"/>
                    <a:gd name="connsiteX7" fmla="*/ 658844 w 4630211"/>
                    <a:gd name="connsiteY7" fmla="*/ 188518 h 702336"/>
                    <a:gd name="connsiteX8" fmla="*/ 0 w 4630211"/>
                    <a:gd name="connsiteY8" fmla="*/ 511352 h 702336"/>
                    <a:gd name="connsiteX0" fmla="*/ 0 w 4630211"/>
                    <a:gd name="connsiteY0" fmla="*/ 511352 h 702336"/>
                    <a:gd name="connsiteX1" fmla="*/ 1617233 w 4630211"/>
                    <a:gd name="connsiteY1" fmla="*/ 684836 h 702336"/>
                    <a:gd name="connsiteX2" fmla="*/ 2228033 w 4630211"/>
                    <a:gd name="connsiteY2" fmla="*/ 605612 h 702336"/>
                    <a:gd name="connsiteX3" fmla="*/ 3027962 w 4630211"/>
                    <a:gd name="connsiteY3" fmla="*/ 673686 h 702336"/>
                    <a:gd name="connsiteX4" fmla="*/ 3651180 w 4630211"/>
                    <a:gd name="connsiteY4" fmla="*/ 702336 h 702336"/>
                    <a:gd name="connsiteX5" fmla="*/ 4630211 w 4630211"/>
                    <a:gd name="connsiteY5" fmla="*/ 191640 h 702336"/>
                    <a:gd name="connsiteX6" fmla="*/ 3316604 w 4630211"/>
                    <a:gd name="connsiteY6" fmla="*/ 0 h 702336"/>
                    <a:gd name="connsiteX7" fmla="*/ 658844 w 4630211"/>
                    <a:gd name="connsiteY7" fmla="*/ 188518 h 702336"/>
                    <a:gd name="connsiteX8" fmla="*/ 0 w 4630211"/>
                    <a:gd name="connsiteY8" fmla="*/ 511352 h 702336"/>
                    <a:gd name="connsiteX0" fmla="*/ 0 w 4630211"/>
                    <a:gd name="connsiteY0" fmla="*/ 511352 h 702336"/>
                    <a:gd name="connsiteX1" fmla="*/ 1617233 w 4630211"/>
                    <a:gd name="connsiteY1" fmla="*/ 652731 h 702336"/>
                    <a:gd name="connsiteX2" fmla="*/ 2228033 w 4630211"/>
                    <a:gd name="connsiteY2" fmla="*/ 605612 h 702336"/>
                    <a:gd name="connsiteX3" fmla="*/ 3027962 w 4630211"/>
                    <a:gd name="connsiteY3" fmla="*/ 673686 h 702336"/>
                    <a:gd name="connsiteX4" fmla="*/ 3651180 w 4630211"/>
                    <a:gd name="connsiteY4" fmla="*/ 702336 h 702336"/>
                    <a:gd name="connsiteX5" fmla="*/ 4630211 w 4630211"/>
                    <a:gd name="connsiteY5" fmla="*/ 191640 h 702336"/>
                    <a:gd name="connsiteX6" fmla="*/ 3316604 w 4630211"/>
                    <a:gd name="connsiteY6" fmla="*/ 0 h 702336"/>
                    <a:gd name="connsiteX7" fmla="*/ 658844 w 4630211"/>
                    <a:gd name="connsiteY7" fmla="*/ 188518 h 702336"/>
                    <a:gd name="connsiteX8" fmla="*/ 0 w 4630211"/>
                    <a:gd name="connsiteY8" fmla="*/ 511352 h 702336"/>
                    <a:gd name="connsiteX0" fmla="*/ 0 w 4630211"/>
                    <a:gd name="connsiteY0" fmla="*/ 511352 h 742467"/>
                    <a:gd name="connsiteX1" fmla="*/ 1617233 w 4630211"/>
                    <a:gd name="connsiteY1" fmla="*/ 652731 h 742467"/>
                    <a:gd name="connsiteX2" fmla="*/ 2228033 w 4630211"/>
                    <a:gd name="connsiteY2" fmla="*/ 605612 h 742467"/>
                    <a:gd name="connsiteX3" fmla="*/ 3027962 w 4630211"/>
                    <a:gd name="connsiteY3" fmla="*/ 673686 h 742467"/>
                    <a:gd name="connsiteX4" fmla="*/ 3639515 w 4630211"/>
                    <a:gd name="connsiteY4" fmla="*/ 742467 h 742467"/>
                    <a:gd name="connsiteX5" fmla="*/ 4630211 w 4630211"/>
                    <a:gd name="connsiteY5" fmla="*/ 191640 h 742467"/>
                    <a:gd name="connsiteX6" fmla="*/ 3316604 w 4630211"/>
                    <a:gd name="connsiteY6" fmla="*/ 0 h 742467"/>
                    <a:gd name="connsiteX7" fmla="*/ 658844 w 4630211"/>
                    <a:gd name="connsiteY7" fmla="*/ 188518 h 742467"/>
                    <a:gd name="connsiteX8" fmla="*/ 0 w 4630211"/>
                    <a:gd name="connsiteY8" fmla="*/ 511352 h 742467"/>
                    <a:gd name="connsiteX0" fmla="*/ 0 w 4630211"/>
                    <a:gd name="connsiteY0" fmla="*/ 511352 h 742467"/>
                    <a:gd name="connsiteX1" fmla="*/ 1617233 w 4630211"/>
                    <a:gd name="connsiteY1" fmla="*/ 652731 h 742467"/>
                    <a:gd name="connsiteX2" fmla="*/ 2228033 w 4630211"/>
                    <a:gd name="connsiteY2" fmla="*/ 605612 h 742467"/>
                    <a:gd name="connsiteX3" fmla="*/ 3004632 w 4630211"/>
                    <a:gd name="connsiteY3" fmla="*/ 705791 h 742467"/>
                    <a:gd name="connsiteX4" fmla="*/ 3639515 w 4630211"/>
                    <a:gd name="connsiteY4" fmla="*/ 742467 h 742467"/>
                    <a:gd name="connsiteX5" fmla="*/ 4630211 w 4630211"/>
                    <a:gd name="connsiteY5" fmla="*/ 191640 h 742467"/>
                    <a:gd name="connsiteX6" fmla="*/ 3316604 w 4630211"/>
                    <a:gd name="connsiteY6" fmla="*/ 0 h 742467"/>
                    <a:gd name="connsiteX7" fmla="*/ 658844 w 4630211"/>
                    <a:gd name="connsiteY7" fmla="*/ 188518 h 742467"/>
                    <a:gd name="connsiteX8" fmla="*/ 0 w 4630211"/>
                    <a:gd name="connsiteY8" fmla="*/ 511352 h 742467"/>
                    <a:gd name="connsiteX0" fmla="*/ 0 w 4630211"/>
                    <a:gd name="connsiteY0" fmla="*/ 511352 h 742467"/>
                    <a:gd name="connsiteX1" fmla="*/ 1617233 w 4630211"/>
                    <a:gd name="connsiteY1" fmla="*/ 652731 h 742467"/>
                    <a:gd name="connsiteX2" fmla="*/ 2228033 w 4630211"/>
                    <a:gd name="connsiteY2" fmla="*/ 621665 h 742467"/>
                    <a:gd name="connsiteX3" fmla="*/ 3004632 w 4630211"/>
                    <a:gd name="connsiteY3" fmla="*/ 705791 h 742467"/>
                    <a:gd name="connsiteX4" fmla="*/ 3639515 w 4630211"/>
                    <a:gd name="connsiteY4" fmla="*/ 742467 h 742467"/>
                    <a:gd name="connsiteX5" fmla="*/ 4630211 w 4630211"/>
                    <a:gd name="connsiteY5" fmla="*/ 191640 h 742467"/>
                    <a:gd name="connsiteX6" fmla="*/ 3316604 w 4630211"/>
                    <a:gd name="connsiteY6" fmla="*/ 0 h 742467"/>
                    <a:gd name="connsiteX7" fmla="*/ 658844 w 4630211"/>
                    <a:gd name="connsiteY7" fmla="*/ 188518 h 742467"/>
                    <a:gd name="connsiteX8" fmla="*/ 0 w 4630211"/>
                    <a:gd name="connsiteY8" fmla="*/ 511352 h 742467"/>
                    <a:gd name="connsiteX0" fmla="*/ 0 w 4630211"/>
                    <a:gd name="connsiteY0" fmla="*/ 511352 h 742467"/>
                    <a:gd name="connsiteX1" fmla="*/ 1617233 w 4630211"/>
                    <a:gd name="connsiteY1" fmla="*/ 652731 h 742467"/>
                    <a:gd name="connsiteX2" fmla="*/ 2228033 w 4630211"/>
                    <a:gd name="connsiteY2" fmla="*/ 621665 h 742467"/>
                    <a:gd name="connsiteX3" fmla="*/ 3639515 w 4630211"/>
                    <a:gd name="connsiteY3" fmla="*/ 742467 h 742467"/>
                    <a:gd name="connsiteX4" fmla="*/ 4630211 w 4630211"/>
                    <a:gd name="connsiteY4" fmla="*/ 191640 h 742467"/>
                    <a:gd name="connsiteX5" fmla="*/ 3316604 w 4630211"/>
                    <a:gd name="connsiteY5" fmla="*/ 0 h 742467"/>
                    <a:gd name="connsiteX6" fmla="*/ 658844 w 4630211"/>
                    <a:gd name="connsiteY6" fmla="*/ 188518 h 742467"/>
                    <a:gd name="connsiteX7" fmla="*/ 0 w 4630211"/>
                    <a:gd name="connsiteY7" fmla="*/ 511352 h 742467"/>
                    <a:gd name="connsiteX0" fmla="*/ 0 w 4630211"/>
                    <a:gd name="connsiteY0" fmla="*/ 511352 h 742467"/>
                    <a:gd name="connsiteX1" fmla="*/ 1617233 w 4630211"/>
                    <a:gd name="connsiteY1" fmla="*/ 652731 h 742467"/>
                    <a:gd name="connsiteX2" fmla="*/ 2228033 w 4630211"/>
                    <a:gd name="connsiteY2" fmla="*/ 637718 h 742467"/>
                    <a:gd name="connsiteX3" fmla="*/ 3639515 w 4630211"/>
                    <a:gd name="connsiteY3" fmla="*/ 742467 h 742467"/>
                    <a:gd name="connsiteX4" fmla="*/ 4630211 w 4630211"/>
                    <a:gd name="connsiteY4" fmla="*/ 191640 h 742467"/>
                    <a:gd name="connsiteX5" fmla="*/ 3316604 w 4630211"/>
                    <a:gd name="connsiteY5" fmla="*/ 0 h 742467"/>
                    <a:gd name="connsiteX6" fmla="*/ 658844 w 4630211"/>
                    <a:gd name="connsiteY6" fmla="*/ 188518 h 742467"/>
                    <a:gd name="connsiteX7" fmla="*/ 0 w 4630211"/>
                    <a:gd name="connsiteY7" fmla="*/ 511352 h 742467"/>
                    <a:gd name="connsiteX0" fmla="*/ 0 w 4710201"/>
                    <a:gd name="connsiteY0" fmla="*/ 493006 h 742467"/>
                    <a:gd name="connsiteX1" fmla="*/ 1697223 w 4710201"/>
                    <a:gd name="connsiteY1" fmla="*/ 652731 h 742467"/>
                    <a:gd name="connsiteX2" fmla="*/ 2308023 w 4710201"/>
                    <a:gd name="connsiteY2" fmla="*/ 637718 h 742467"/>
                    <a:gd name="connsiteX3" fmla="*/ 3719505 w 4710201"/>
                    <a:gd name="connsiteY3" fmla="*/ 742467 h 742467"/>
                    <a:gd name="connsiteX4" fmla="*/ 4710201 w 4710201"/>
                    <a:gd name="connsiteY4" fmla="*/ 191640 h 742467"/>
                    <a:gd name="connsiteX5" fmla="*/ 3396594 w 4710201"/>
                    <a:gd name="connsiteY5" fmla="*/ 0 h 742467"/>
                    <a:gd name="connsiteX6" fmla="*/ 738834 w 4710201"/>
                    <a:gd name="connsiteY6" fmla="*/ 188518 h 742467"/>
                    <a:gd name="connsiteX7" fmla="*/ 0 w 4710201"/>
                    <a:gd name="connsiteY7" fmla="*/ 493006 h 742467"/>
                    <a:gd name="connsiteX0" fmla="*/ 0 w 4843518"/>
                    <a:gd name="connsiteY0" fmla="*/ 529697 h 742467"/>
                    <a:gd name="connsiteX1" fmla="*/ 1830540 w 4843518"/>
                    <a:gd name="connsiteY1" fmla="*/ 652731 h 742467"/>
                    <a:gd name="connsiteX2" fmla="*/ 2441340 w 4843518"/>
                    <a:gd name="connsiteY2" fmla="*/ 637718 h 742467"/>
                    <a:gd name="connsiteX3" fmla="*/ 3852822 w 4843518"/>
                    <a:gd name="connsiteY3" fmla="*/ 742467 h 742467"/>
                    <a:gd name="connsiteX4" fmla="*/ 4843518 w 4843518"/>
                    <a:gd name="connsiteY4" fmla="*/ 191640 h 742467"/>
                    <a:gd name="connsiteX5" fmla="*/ 3529911 w 4843518"/>
                    <a:gd name="connsiteY5" fmla="*/ 0 h 742467"/>
                    <a:gd name="connsiteX6" fmla="*/ 872151 w 4843518"/>
                    <a:gd name="connsiteY6" fmla="*/ 188518 h 742467"/>
                    <a:gd name="connsiteX7" fmla="*/ 0 w 4843518"/>
                    <a:gd name="connsiteY7" fmla="*/ 529697 h 742467"/>
                    <a:gd name="connsiteX0" fmla="*/ 0 w 4843518"/>
                    <a:gd name="connsiteY0" fmla="*/ 529697 h 742467"/>
                    <a:gd name="connsiteX1" fmla="*/ 1830540 w 4843518"/>
                    <a:gd name="connsiteY1" fmla="*/ 671077 h 742467"/>
                    <a:gd name="connsiteX2" fmla="*/ 2441340 w 4843518"/>
                    <a:gd name="connsiteY2" fmla="*/ 637718 h 742467"/>
                    <a:gd name="connsiteX3" fmla="*/ 3852822 w 4843518"/>
                    <a:gd name="connsiteY3" fmla="*/ 742467 h 742467"/>
                    <a:gd name="connsiteX4" fmla="*/ 4843518 w 4843518"/>
                    <a:gd name="connsiteY4" fmla="*/ 191640 h 742467"/>
                    <a:gd name="connsiteX5" fmla="*/ 3529911 w 4843518"/>
                    <a:gd name="connsiteY5" fmla="*/ 0 h 742467"/>
                    <a:gd name="connsiteX6" fmla="*/ 872151 w 4843518"/>
                    <a:gd name="connsiteY6" fmla="*/ 188518 h 742467"/>
                    <a:gd name="connsiteX7" fmla="*/ 0 w 4843518"/>
                    <a:gd name="connsiteY7" fmla="*/ 529697 h 742467"/>
                    <a:gd name="connsiteX0" fmla="*/ 0 w 4843518"/>
                    <a:gd name="connsiteY0" fmla="*/ 385224 h 597994"/>
                    <a:gd name="connsiteX1" fmla="*/ 1830540 w 4843518"/>
                    <a:gd name="connsiteY1" fmla="*/ 526604 h 597994"/>
                    <a:gd name="connsiteX2" fmla="*/ 2441340 w 4843518"/>
                    <a:gd name="connsiteY2" fmla="*/ 493245 h 597994"/>
                    <a:gd name="connsiteX3" fmla="*/ 3852822 w 4843518"/>
                    <a:gd name="connsiteY3" fmla="*/ 597994 h 597994"/>
                    <a:gd name="connsiteX4" fmla="*/ 4843518 w 4843518"/>
                    <a:gd name="connsiteY4" fmla="*/ 47167 h 597994"/>
                    <a:gd name="connsiteX5" fmla="*/ 3529911 w 4843518"/>
                    <a:gd name="connsiteY5" fmla="*/ 0 h 597994"/>
                    <a:gd name="connsiteX6" fmla="*/ 872151 w 4843518"/>
                    <a:gd name="connsiteY6" fmla="*/ 44045 h 597994"/>
                    <a:gd name="connsiteX7" fmla="*/ 0 w 4843518"/>
                    <a:gd name="connsiteY7" fmla="*/ 385224 h 597994"/>
                    <a:gd name="connsiteX0" fmla="*/ 0 w 4843518"/>
                    <a:gd name="connsiteY0" fmla="*/ 457460 h 670230"/>
                    <a:gd name="connsiteX1" fmla="*/ 1830540 w 4843518"/>
                    <a:gd name="connsiteY1" fmla="*/ 598840 h 670230"/>
                    <a:gd name="connsiteX2" fmla="*/ 2441340 w 4843518"/>
                    <a:gd name="connsiteY2" fmla="*/ 565481 h 670230"/>
                    <a:gd name="connsiteX3" fmla="*/ 3852822 w 4843518"/>
                    <a:gd name="connsiteY3" fmla="*/ 670230 h 670230"/>
                    <a:gd name="connsiteX4" fmla="*/ 4843518 w 4843518"/>
                    <a:gd name="connsiteY4" fmla="*/ 119403 h 670230"/>
                    <a:gd name="connsiteX5" fmla="*/ 3599903 w 4843518"/>
                    <a:gd name="connsiteY5" fmla="*/ 0 h 670230"/>
                    <a:gd name="connsiteX6" fmla="*/ 872151 w 4843518"/>
                    <a:gd name="connsiteY6" fmla="*/ 116281 h 670230"/>
                    <a:gd name="connsiteX7" fmla="*/ 0 w 4843518"/>
                    <a:gd name="connsiteY7" fmla="*/ 457460 h 670230"/>
                    <a:gd name="connsiteX0" fmla="*/ 0 w 4865391"/>
                    <a:gd name="connsiteY0" fmla="*/ 482530 h 695300"/>
                    <a:gd name="connsiteX1" fmla="*/ 1830540 w 4865391"/>
                    <a:gd name="connsiteY1" fmla="*/ 623910 h 695300"/>
                    <a:gd name="connsiteX2" fmla="*/ 2441340 w 4865391"/>
                    <a:gd name="connsiteY2" fmla="*/ 590551 h 695300"/>
                    <a:gd name="connsiteX3" fmla="*/ 3852822 w 4865391"/>
                    <a:gd name="connsiteY3" fmla="*/ 695300 h 695300"/>
                    <a:gd name="connsiteX4" fmla="*/ 4865391 w 4865391"/>
                    <a:gd name="connsiteY4" fmla="*/ 0 h 695300"/>
                    <a:gd name="connsiteX5" fmla="*/ 3599903 w 4865391"/>
                    <a:gd name="connsiteY5" fmla="*/ 25070 h 695300"/>
                    <a:gd name="connsiteX6" fmla="*/ 872151 w 4865391"/>
                    <a:gd name="connsiteY6" fmla="*/ 141351 h 695300"/>
                    <a:gd name="connsiteX7" fmla="*/ 0 w 4865391"/>
                    <a:gd name="connsiteY7" fmla="*/ 482530 h 695300"/>
                    <a:gd name="connsiteX0" fmla="*/ 0 w 4869765"/>
                    <a:gd name="connsiteY0" fmla="*/ 554766 h 767536"/>
                    <a:gd name="connsiteX1" fmla="*/ 1830540 w 4869765"/>
                    <a:gd name="connsiteY1" fmla="*/ 696146 h 767536"/>
                    <a:gd name="connsiteX2" fmla="*/ 2441340 w 4869765"/>
                    <a:gd name="connsiteY2" fmla="*/ 662787 h 767536"/>
                    <a:gd name="connsiteX3" fmla="*/ 3852822 w 4869765"/>
                    <a:gd name="connsiteY3" fmla="*/ 767536 h 767536"/>
                    <a:gd name="connsiteX4" fmla="*/ 4869765 w 4869765"/>
                    <a:gd name="connsiteY4" fmla="*/ 0 h 767536"/>
                    <a:gd name="connsiteX5" fmla="*/ 3599903 w 4869765"/>
                    <a:gd name="connsiteY5" fmla="*/ 97306 h 767536"/>
                    <a:gd name="connsiteX6" fmla="*/ 872151 w 4869765"/>
                    <a:gd name="connsiteY6" fmla="*/ 213587 h 767536"/>
                    <a:gd name="connsiteX7" fmla="*/ 0 w 4869765"/>
                    <a:gd name="connsiteY7" fmla="*/ 554766 h 767536"/>
                    <a:gd name="connsiteX0" fmla="*/ 0 w 4891638"/>
                    <a:gd name="connsiteY0" fmla="*/ 566805 h 779575"/>
                    <a:gd name="connsiteX1" fmla="*/ 1830540 w 4891638"/>
                    <a:gd name="connsiteY1" fmla="*/ 708185 h 779575"/>
                    <a:gd name="connsiteX2" fmla="*/ 2441340 w 4891638"/>
                    <a:gd name="connsiteY2" fmla="*/ 674826 h 779575"/>
                    <a:gd name="connsiteX3" fmla="*/ 3852822 w 4891638"/>
                    <a:gd name="connsiteY3" fmla="*/ 779575 h 779575"/>
                    <a:gd name="connsiteX4" fmla="*/ 4891638 w 4891638"/>
                    <a:gd name="connsiteY4" fmla="*/ 0 h 779575"/>
                    <a:gd name="connsiteX5" fmla="*/ 3599903 w 4891638"/>
                    <a:gd name="connsiteY5" fmla="*/ 109345 h 779575"/>
                    <a:gd name="connsiteX6" fmla="*/ 872151 w 4891638"/>
                    <a:gd name="connsiteY6" fmla="*/ 225626 h 779575"/>
                    <a:gd name="connsiteX7" fmla="*/ 0 w 4891638"/>
                    <a:gd name="connsiteY7" fmla="*/ 566805 h 779575"/>
                    <a:gd name="connsiteX0" fmla="*/ 0 w 4891638"/>
                    <a:gd name="connsiteY0" fmla="*/ 566805 h 779575"/>
                    <a:gd name="connsiteX1" fmla="*/ 1830540 w 4891638"/>
                    <a:gd name="connsiteY1" fmla="*/ 708185 h 779575"/>
                    <a:gd name="connsiteX2" fmla="*/ 2441340 w 4891638"/>
                    <a:gd name="connsiteY2" fmla="*/ 674826 h 779575"/>
                    <a:gd name="connsiteX3" fmla="*/ 3852822 w 4891638"/>
                    <a:gd name="connsiteY3" fmla="*/ 779575 h 779575"/>
                    <a:gd name="connsiteX4" fmla="*/ 4891638 w 4891638"/>
                    <a:gd name="connsiteY4" fmla="*/ 0 h 779575"/>
                    <a:gd name="connsiteX5" fmla="*/ 3591154 w 4891638"/>
                    <a:gd name="connsiteY5" fmla="*/ 76237 h 779575"/>
                    <a:gd name="connsiteX6" fmla="*/ 872151 w 4891638"/>
                    <a:gd name="connsiteY6" fmla="*/ 225626 h 779575"/>
                    <a:gd name="connsiteX7" fmla="*/ 0 w 4891638"/>
                    <a:gd name="connsiteY7" fmla="*/ 566805 h 779575"/>
                    <a:gd name="connsiteX0" fmla="*/ 0 w 4891638"/>
                    <a:gd name="connsiteY0" fmla="*/ 566805 h 779575"/>
                    <a:gd name="connsiteX1" fmla="*/ 1830540 w 4891638"/>
                    <a:gd name="connsiteY1" fmla="*/ 708185 h 779575"/>
                    <a:gd name="connsiteX2" fmla="*/ 2441340 w 4891638"/>
                    <a:gd name="connsiteY2" fmla="*/ 674826 h 779575"/>
                    <a:gd name="connsiteX3" fmla="*/ 3852822 w 4891638"/>
                    <a:gd name="connsiteY3" fmla="*/ 779575 h 779575"/>
                    <a:gd name="connsiteX4" fmla="*/ 4891638 w 4891638"/>
                    <a:gd name="connsiteY4" fmla="*/ 0 h 779575"/>
                    <a:gd name="connsiteX5" fmla="*/ 3591154 w 4891638"/>
                    <a:gd name="connsiteY5" fmla="*/ 61187 h 779575"/>
                    <a:gd name="connsiteX6" fmla="*/ 872151 w 4891638"/>
                    <a:gd name="connsiteY6" fmla="*/ 225626 h 779575"/>
                    <a:gd name="connsiteX7" fmla="*/ 0 w 4891638"/>
                    <a:gd name="connsiteY7" fmla="*/ 566805 h 779575"/>
                    <a:gd name="connsiteX0" fmla="*/ 0 w 4821647"/>
                    <a:gd name="connsiteY0" fmla="*/ 572825 h 785595"/>
                    <a:gd name="connsiteX1" fmla="*/ 1830540 w 4821647"/>
                    <a:gd name="connsiteY1" fmla="*/ 714205 h 785595"/>
                    <a:gd name="connsiteX2" fmla="*/ 2441340 w 4821647"/>
                    <a:gd name="connsiteY2" fmla="*/ 680846 h 785595"/>
                    <a:gd name="connsiteX3" fmla="*/ 3852822 w 4821647"/>
                    <a:gd name="connsiteY3" fmla="*/ 785595 h 785595"/>
                    <a:gd name="connsiteX4" fmla="*/ 4821647 w 4821647"/>
                    <a:gd name="connsiteY4" fmla="*/ 0 h 785595"/>
                    <a:gd name="connsiteX5" fmla="*/ 3591154 w 4821647"/>
                    <a:gd name="connsiteY5" fmla="*/ 67207 h 785595"/>
                    <a:gd name="connsiteX6" fmla="*/ 872151 w 4821647"/>
                    <a:gd name="connsiteY6" fmla="*/ 231646 h 785595"/>
                    <a:gd name="connsiteX7" fmla="*/ 0 w 4821647"/>
                    <a:gd name="connsiteY7" fmla="*/ 572825 h 785595"/>
                    <a:gd name="connsiteX0" fmla="*/ 0 w 4821647"/>
                    <a:gd name="connsiteY0" fmla="*/ 572825 h 785595"/>
                    <a:gd name="connsiteX1" fmla="*/ 1830540 w 4821647"/>
                    <a:gd name="connsiteY1" fmla="*/ 714205 h 785595"/>
                    <a:gd name="connsiteX2" fmla="*/ 2441340 w 4821647"/>
                    <a:gd name="connsiteY2" fmla="*/ 719431 h 785595"/>
                    <a:gd name="connsiteX3" fmla="*/ 3852822 w 4821647"/>
                    <a:gd name="connsiteY3" fmla="*/ 785595 h 785595"/>
                    <a:gd name="connsiteX4" fmla="*/ 4821647 w 4821647"/>
                    <a:gd name="connsiteY4" fmla="*/ 0 h 785595"/>
                    <a:gd name="connsiteX5" fmla="*/ 3591154 w 4821647"/>
                    <a:gd name="connsiteY5" fmla="*/ 67207 h 785595"/>
                    <a:gd name="connsiteX6" fmla="*/ 872151 w 4821647"/>
                    <a:gd name="connsiteY6" fmla="*/ 231646 h 785595"/>
                    <a:gd name="connsiteX7" fmla="*/ 0 w 4821647"/>
                    <a:gd name="connsiteY7" fmla="*/ 572825 h 785595"/>
                    <a:gd name="connsiteX0" fmla="*/ 0 w 4821647"/>
                    <a:gd name="connsiteY0" fmla="*/ 572825 h 785595"/>
                    <a:gd name="connsiteX1" fmla="*/ 1788481 w 4821647"/>
                    <a:gd name="connsiteY1" fmla="*/ 743144 h 785595"/>
                    <a:gd name="connsiteX2" fmla="*/ 2441340 w 4821647"/>
                    <a:gd name="connsiteY2" fmla="*/ 719431 h 785595"/>
                    <a:gd name="connsiteX3" fmla="*/ 3852822 w 4821647"/>
                    <a:gd name="connsiteY3" fmla="*/ 785595 h 785595"/>
                    <a:gd name="connsiteX4" fmla="*/ 4821647 w 4821647"/>
                    <a:gd name="connsiteY4" fmla="*/ 0 h 785595"/>
                    <a:gd name="connsiteX5" fmla="*/ 3591154 w 4821647"/>
                    <a:gd name="connsiteY5" fmla="*/ 67207 h 785595"/>
                    <a:gd name="connsiteX6" fmla="*/ 872151 w 4821647"/>
                    <a:gd name="connsiteY6" fmla="*/ 231646 h 785595"/>
                    <a:gd name="connsiteX7" fmla="*/ 0 w 4821647"/>
                    <a:gd name="connsiteY7" fmla="*/ 572825 h 785595"/>
                    <a:gd name="connsiteX0" fmla="*/ 0 w 4891745"/>
                    <a:gd name="connsiteY0" fmla="*/ 543887 h 785595"/>
                    <a:gd name="connsiteX1" fmla="*/ 1858579 w 4891745"/>
                    <a:gd name="connsiteY1" fmla="*/ 743144 h 785595"/>
                    <a:gd name="connsiteX2" fmla="*/ 2511438 w 4891745"/>
                    <a:gd name="connsiteY2" fmla="*/ 719431 h 785595"/>
                    <a:gd name="connsiteX3" fmla="*/ 3922920 w 4891745"/>
                    <a:gd name="connsiteY3" fmla="*/ 785595 h 785595"/>
                    <a:gd name="connsiteX4" fmla="*/ 4891745 w 4891745"/>
                    <a:gd name="connsiteY4" fmla="*/ 0 h 785595"/>
                    <a:gd name="connsiteX5" fmla="*/ 3661252 w 4891745"/>
                    <a:gd name="connsiteY5" fmla="*/ 67207 h 785595"/>
                    <a:gd name="connsiteX6" fmla="*/ 942249 w 4891745"/>
                    <a:gd name="connsiteY6" fmla="*/ 231646 h 785595"/>
                    <a:gd name="connsiteX7" fmla="*/ 0 w 4891745"/>
                    <a:gd name="connsiteY7" fmla="*/ 543887 h 785595"/>
                    <a:gd name="connsiteX0" fmla="*/ 0 w 5073999"/>
                    <a:gd name="connsiteY0" fmla="*/ 553533 h 785595"/>
                    <a:gd name="connsiteX1" fmla="*/ 2040833 w 5073999"/>
                    <a:gd name="connsiteY1" fmla="*/ 743144 h 785595"/>
                    <a:gd name="connsiteX2" fmla="*/ 2693692 w 5073999"/>
                    <a:gd name="connsiteY2" fmla="*/ 719431 h 785595"/>
                    <a:gd name="connsiteX3" fmla="*/ 4105174 w 5073999"/>
                    <a:gd name="connsiteY3" fmla="*/ 785595 h 785595"/>
                    <a:gd name="connsiteX4" fmla="*/ 5073999 w 5073999"/>
                    <a:gd name="connsiteY4" fmla="*/ 0 h 785595"/>
                    <a:gd name="connsiteX5" fmla="*/ 3843506 w 5073999"/>
                    <a:gd name="connsiteY5" fmla="*/ 67207 h 785595"/>
                    <a:gd name="connsiteX6" fmla="*/ 1124503 w 5073999"/>
                    <a:gd name="connsiteY6" fmla="*/ 231646 h 785595"/>
                    <a:gd name="connsiteX7" fmla="*/ 0 w 5073999"/>
                    <a:gd name="connsiteY7" fmla="*/ 553533 h 785595"/>
                    <a:gd name="connsiteX0" fmla="*/ 0 w 5073999"/>
                    <a:gd name="connsiteY0" fmla="*/ 553533 h 824180"/>
                    <a:gd name="connsiteX1" fmla="*/ 2040833 w 5073999"/>
                    <a:gd name="connsiteY1" fmla="*/ 743144 h 824180"/>
                    <a:gd name="connsiteX2" fmla="*/ 2693692 w 5073999"/>
                    <a:gd name="connsiteY2" fmla="*/ 719431 h 824180"/>
                    <a:gd name="connsiteX3" fmla="*/ 4105174 w 5073999"/>
                    <a:gd name="connsiteY3" fmla="*/ 824180 h 824180"/>
                    <a:gd name="connsiteX4" fmla="*/ 5073999 w 5073999"/>
                    <a:gd name="connsiteY4" fmla="*/ 0 h 824180"/>
                    <a:gd name="connsiteX5" fmla="*/ 3843506 w 5073999"/>
                    <a:gd name="connsiteY5" fmla="*/ 67207 h 824180"/>
                    <a:gd name="connsiteX6" fmla="*/ 1124503 w 5073999"/>
                    <a:gd name="connsiteY6" fmla="*/ 231646 h 824180"/>
                    <a:gd name="connsiteX7" fmla="*/ 0 w 5073999"/>
                    <a:gd name="connsiteY7" fmla="*/ 553533 h 824180"/>
                    <a:gd name="connsiteX0" fmla="*/ 0 w 5088019"/>
                    <a:gd name="connsiteY0" fmla="*/ 524595 h 795242"/>
                    <a:gd name="connsiteX1" fmla="*/ 2040833 w 5088019"/>
                    <a:gd name="connsiteY1" fmla="*/ 714206 h 795242"/>
                    <a:gd name="connsiteX2" fmla="*/ 2693692 w 5088019"/>
                    <a:gd name="connsiteY2" fmla="*/ 690493 h 795242"/>
                    <a:gd name="connsiteX3" fmla="*/ 4105174 w 5088019"/>
                    <a:gd name="connsiteY3" fmla="*/ 795242 h 795242"/>
                    <a:gd name="connsiteX4" fmla="*/ 5088019 w 5088019"/>
                    <a:gd name="connsiteY4" fmla="*/ 0 h 795242"/>
                    <a:gd name="connsiteX5" fmla="*/ 3843506 w 5088019"/>
                    <a:gd name="connsiteY5" fmla="*/ 38269 h 795242"/>
                    <a:gd name="connsiteX6" fmla="*/ 1124503 w 5088019"/>
                    <a:gd name="connsiteY6" fmla="*/ 202708 h 795242"/>
                    <a:gd name="connsiteX7" fmla="*/ 0 w 5088019"/>
                    <a:gd name="connsiteY7" fmla="*/ 524595 h 795242"/>
                    <a:gd name="connsiteX0" fmla="*/ 0 w 5186156"/>
                    <a:gd name="connsiteY0" fmla="*/ 553533 h 824180"/>
                    <a:gd name="connsiteX1" fmla="*/ 2040833 w 5186156"/>
                    <a:gd name="connsiteY1" fmla="*/ 743144 h 824180"/>
                    <a:gd name="connsiteX2" fmla="*/ 2693692 w 5186156"/>
                    <a:gd name="connsiteY2" fmla="*/ 719431 h 824180"/>
                    <a:gd name="connsiteX3" fmla="*/ 4105174 w 5186156"/>
                    <a:gd name="connsiteY3" fmla="*/ 824180 h 824180"/>
                    <a:gd name="connsiteX4" fmla="*/ 5186156 w 5186156"/>
                    <a:gd name="connsiteY4" fmla="*/ 0 h 824180"/>
                    <a:gd name="connsiteX5" fmla="*/ 3843506 w 5186156"/>
                    <a:gd name="connsiteY5" fmla="*/ 67207 h 824180"/>
                    <a:gd name="connsiteX6" fmla="*/ 1124503 w 5186156"/>
                    <a:gd name="connsiteY6" fmla="*/ 231646 h 824180"/>
                    <a:gd name="connsiteX7" fmla="*/ 0 w 5186156"/>
                    <a:gd name="connsiteY7" fmla="*/ 553533 h 824180"/>
                    <a:gd name="connsiteX0" fmla="*/ 0 w 5312332"/>
                    <a:gd name="connsiteY0" fmla="*/ 553533 h 824180"/>
                    <a:gd name="connsiteX1" fmla="*/ 2040833 w 5312332"/>
                    <a:gd name="connsiteY1" fmla="*/ 743144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124503 w 5312332"/>
                    <a:gd name="connsiteY6" fmla="*/ 231646 h 824180"/>
                    <a:gd name="connsiteX7" fmla="*/ 0 w 5312332"/>
                    <a:gd name="connsiteY7" fmla="*/ 553533 h 824180"/>
                    <a:gd name="connsiteX0" fmla="*/ 0 w 5312332"/>
                    <a:gd name="connsiteY0" fmla="*/ 553533 h 824180"/>
                    <a:gd name="connsiteX1" fmla="*/ 2040833 w 5312332"/>
                    <a:gd name="connsiteY1" fmla="*/ 743144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012347 w 5312332"/>
                    <a:gd name="connsiteY6" fmla="*/ 164123 h 824180"/>
                    <a:gd name="connsiteX7" fmla="*/ 0 w 5312332"/>
                    <a:gd name="connsiteY7" fmla="*/ 553533 h 824180"/>
                    <a:gd name="connsiteX0" fmla="*/ 0 w 5312332"/>
                    <a:gd name="connsiteY0" fmla="*/ 553533 h 824180"/>
                    <a:gd name="connsiteX1" fmla="*/ 2040833 w 5312332"/>
                    <a:gd name="connsiteY1" fmla="*/ 743144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110484 w 5312332"/>
                    <a:gd name="connsiteY6" fmla="*/ 202707 h 824180"/>
                    <a:gd name="connsiteX7" fmla="*/ 0 w 5312332"/>
                    <a:gd name="connsiteY7" fmla="*/ 553533 h 824180"/>
                    <a:gd name="connsiteX0" fmla="*/ 0 w 5312332"/>
                    <a:gd name="connsiteY0" fmla="*/ 553533 h 824180"/>
                    <a:gd name="connsiteX1" fmla="*/ 2040833 w 5312332"/>
                    <a:gd name="connsiteY1" fmla="*/ 743144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110484 w 5312332"/>
                    <a:gd name="connsiteY6" fmla="*/ 173769 h 824180"/>
                    <a:gd name="connsiteX7" fmla="*/ 0 w 5312332"/>
                    <a:gd name="connsiteY7" fmla="*/ 553533 h 824180"/>
                    <a:gd name="connsiteX0" fmla="*/ 0 w 5312332"/>
                    <a:gd name="connsiteY0" fmla="*/ 553533 h 824180"/>
                    <a:gd name="connsiteX1" fmla="*/ 2040833 w 5312332"/>
                    <a:gd name="connsiteY1" fmla="*/ 752790 h 824180"/>
                    <a:gd name="connsiteX2" fmla="*/ 2693692 w 5312332"/>
                    <a:gd name="connsiteY2" fmla="*/ 719431 h 824180"/>
                    <a:gd name="connsiteX3" fmla="*/ 4105174 w 5312332"/>
                    <a:gd name="connsiteY3" fmla="*/ 824180 h 824180"/>
                    <a:gd name="connsiteX4" fmla="*/ 5312332 w 5312332"/>
                    <a:gd name="connsiteY4" fmla="*/ 0 h 824180"/>
                    <a:gd name="connsiteX5" fmla="*/ 3843506 w 5312332"/>
                    <a:gd name="connsiteY5" fmla="*/ 67207 h 824180"/>
                    <a:gd name="connsiteX6" fmla="*/ 1110484 w 5312332"/>
                    <a:gd name="connsiteY6" fmla="*/ 173769 h 824180"/>
                    <a:gd name="connsiteX7" fmla="*/ 0 w 5312332"/>
                    <a:gd name="connsiteY7" fmla="*/ 553533 h 824180"/>
                    <a:gd name="connsiteX0" fmla="*/ 0 w 5312332"/>
                    <a:gd name="connsiteY0" fmla="*/ 553533 h 824180"/>
                    <a:gd name="connsiteX1" fmla="*/ 2040833 w 5312332"/>
                    <a:gd name="connsiteY1" fmla="*/ 752790 h 824180"/>
                    <a:gd name="connsiteX2" fmla="*/ 3044180 w 5312332"/>
                    <a:gd name="connsiteY2" fmla="*/ 738724 h 824180"/>
                    <a:gd name="connsiteX3" fmla="*/ 4105174 w 5312332"/>
                    <a:gd name="connsiteY3" fmla="*/ 824180 h 824180"/>
                    <a:gd name="connsiteX4" fmla="*/ 5312332 w 5312332"/>
                    <a:gd name="connsiteY4" fmla="*/ 0 h 824180"/>
                    <a:gd name="connsiteX5" fmla="*/ 3843506 w 5312332"/>
                    <a:gd name="connsiteY5" fmla="*/ 67207 h 824180"/>
                    <a:gd name="connsiteX6" fmla="*/ 1110484 w 5312332"/>
                    <a:gd name="connsiteY6" fmla="*/ 173769 h 824180"/>
                    <a:gd name="connsiteX7" fmla="*/ 0 w 5312332"/>
                    <a:gd name="connsiteY7" fmla="*/ 553533 h 824180"/>
                    <a:gd name="connsiteX0" fmla="*/ 0 w 5312332"/>
                    <a:gd name="connsiteY0" fmla="*/ 553533 h 824180"/>
                    <a:gd name="connsiteX1" fmla="*/ 2040833 w 5312332"/>
                    <a:gd name="connsiteY1" fmla="*/ 752790 h 824180"/>
                    <a:gd name="connsiteX2" fmla="*/ 3044180 w 5312332"/>
                    <a:gd name="connsiteY2" fmla="*/ 738724 h 824180"/>
                    <a:gd name="connsiteX3" fmla="*/ 4105174 w 5312332"/>
                    <a:gd name="connsiteY3" fmla="*/ 824180 h 824180"/>
                    <a:gd name="connsiteX4" fmla="*/ 5312332 w 5312332"/>
                    <a:gd name="connsiteY4" fmla="*/ 0 h 824180"/>
                    <a:gd name="connsiteX5" fmla="*/ 3843506 w 5312332"/>
                    <a:gd name="connsiteY5" fmla="*/ 67207 h 824180"/>
                    <a:gd name="connsiteX6" fmla="*/ 1094505 w 5312332"/>
                    <a:gd name="connsiteY6" fmla="*/ 217745 h 824180"/>
                    <a:gd name="connsiteX7" fmla="*/ 0 w 5312332"/>
                    <a:gd name="connsiteY7" fmla="*/ 553533 h 824180"/>
                    <a:gd name="connsiteX0" fmla="*/ 0 w 5408203"/>
                    <a:gd name="connsiteY0" fmla="*/ 427102 h 824180"/>
                    <a:gd name="connsiteX1" fmla="*/ 2136704 w 5408203"/>
                    <a:gd name="connsiteY1" fmla="*/ 752790 h 824180"/>
                    <a:gd name="connsiteX2" fmla="*/ 3140051 w 5408203"/>
                    <a:gd name="connsiteY2" fmla="*/ 738724 h 824180"/>
                    <a:gd name="connsiteX3" fmla="*/ 4201045 w 5408203"/>
                    <a:gd name="connsiteY3" fmla="*/ 824180 h 824180"/>
                    <a:gd name="connsiteX4" fmla="*/ 5408203 w 5408203"/>
                    <a:gd name="connsiteY4" fmla="*/ 0 h 824180"/>
                    <a:gd name="connsiteX5" fmla="*/ 3939377 w 5408203"/>
                    <a:gd name="connsiteY5" fmla="*/ 67207 h 824180"/>
                    <a:gd name="connsiteX6" fmla="*/ 1190376 w 5408203"/>
                    <a:gd name="connsiteY6" fmla="*/ 217745 h 824180"/>
                    <a:gd name="connsiteX7" fmla="*/ 0 w 5408203"/>
                    <a:gd name="connsiteY7" fmla="*/ 427102 h 824180"/>
                    <a:gd name="connsiteX0" fmla="*/ 0 w 5320322"/>
                    <a:gd name="connsiteY0" fmla="*/ 646982 h 824180"/>
                    <a:gd name="connsiteX1" fmla="*/ 2048823 w 5320322"/>
                    <a:gd name="connsiteY1" fmla="*/ 752790 h 824180"/>
                    <a:gd name="connsiteX2" fmla="*/ 3052170 w 5320322"/>
                    <a:gd name="connsiteY2" fmla="*/ 738724 h 824180"/>
                    <a:gd name="connsiteX3" fmla="*/ 4113164 w 5320322"/>
                    <a:gd name="connsiteY3" fmla="*/ 824180 h 824180"/>
                    <a:gd name="connsiteX4" fmla="*/ 5320322 w 5320322"/>
                    <a:gd name="connsiteY4" fmla="*/ 0 h 824180"/>
                    <a:gd name="connsiteX5" fmla="*/ 3851496 w 5320322"/>
                    <a:gd name="connsiteY5" fmla="*/ 67207 h 824180"/>
                    <a:gd name="connsiteX6" fmla="*/ 1102495 w 5320322"/>
                    <a:gd name="connsiteY6" fmla="*/ 217745 h 824180"/>
                    <a:gd name="connsiteX7" fmla="*/ 0 w 5320322"/>
                    <a:gd name="connsiteY7" fmla="*/ 646982 h 824180"/>
                    <a:gd name="connsiteX0" fmla="*/ 0 w 5320322"/>
                    <a:gd name="connsiteY0" fmla="*/ 646982 h 824180"/>
                    <a:gd name="connsiteX1" fmla="*/ 1984909 w 5320322"/>
                    <a:gd name="connsiteY1" fmla="*/ 758287 h 824180"/>
                    <a:gd name="connsiteX2" fmla="*/ 3052170 w 5320322"/>
                    <a:gd name="connsiteY2" fmla="*/ 738724 h 824180"/>
                    <a:gd name="connsiteX3" fmla="*/ 4113164 w 5320322"/>
                    <a:gd name="connsiteY3" fmla="*/ 824180 h 824180"/>
                    <a:gd name="connsiteX4" fmla="*/ 5320322 w 5320322"/>
                    <a:gd name="connsiteY4" fmla="*/ 0 h 824180"/>
                    <a:gd name="connsiteX5" fmla="*/ 3851496 w 5320322"/>
                    <a:gd name="connsiteY5" fmla="*/ 67207 h 824180"/>
                    <a:gd name="connsiteX6" fmla="*/ 1102495 w 5320322"/>
                    <a:gd name="connsiteY6" fmla="*/ 217745 h 824180"/>
                    <a:gd name="connsiteX7" fmla="*/ 0 w 5320322"/>
                    <a:gd name="connsiteY7" fmla="*/ 646982 h 824180"/>
                    <a:gd name="connsiteX0" fmla="*/ 0 w 5320322"/>
                    <a:gd name="connsiteY0" fmla="*/ 646982 h 824180"/>
                    <a:gd name="connsiteX1" fmla="*/ 1984909 w 5320322"/>
                    <a:gd name="connsiteY1" fmla="*/ 758287 h 824180"/>
                    <a:gd name="connsiteX2" fmla="*/ 3060159 w 5320322"/>
                    <a:gd name="connsiteY2" fmla="*/ 771706 h 824180"/>
                    <a:gd name="connsiteX3" fmla="*/ 4113164 w 5320322"/>
                    <a:gd name="connsiteY3" fmla="*/ 824180 h 824180"/>
                    <a:gd name="connsiteX4" fmla="*/ 5320322 w 5320322"/>
                    <a:gd name="connsiteY4" fmla="*/ 0 h 824180"/>
                    <a:gd name="connsiteX5" fmla="*/ 3851496 w 5320322"/>
                    <a:gd name="connsiteY5" fmla="*/ 67207 h 824180"/>
                    <a:gd name="connsiteX6" fmla="*/ 1102495 w 5320322"/>
                    <a:gd name="connsiteY6" fmla="*/ 217745 h 824180"/>
                    <a:gd name="connsiteX7" fmla="*/ 0 w 5320322"/>
                    <a:gd name="connsiteY7" fmla="*/ 646982 h 824180"/>
                    <a:gd name="connsiteX0" fmla="*/ 0 w 5320322"/>
                    <a:gd name="connsiteY0" fmla="*/ 646982 h 868156"/>
                    <a:gd name="connsiteX1" fmla="*/ 1984909 w 5320322"/>
                    <a:gd name="connsiteY1" fmla="*/ 758287 h 868156"/>
                    <a:gd name="connsiteX2" fmla="*/ 3060159 w 5320322"/>
                    <a:gd name="connsiteY2" fmla="*/ 771706 h 868156"/>
                    <a:gd name="connsiteX3" fmla="*/ 4113165 w 5320322"/>
                    <a:gd name="connsiteY3" fmla="*/ 868156 h 868156"/>
                    <a:gd name="connsiteX4" fmla="*/ 5320322 w 5320322"/>
                    <a:gd name="connsiteY4" fmla="*/ 0 h 868156"/>
                    <a:gd name="connsiteX5" fmla="*/ 3851496 w 5320322"/>
                    <a:gd name="connsiteY5" fmla="*/ 67207 h 868156"/>
                    <a:gd name="connsiteX6" fmla="*/ 1102495 w 5320322"/>
                    <a:gd name="connsiteY6" fmla="*/ 217745 h 868156"/>
                    <a:gd name="connsiteX7" fmla="*/ 0 w 5320322"/>
                    <a:gd name="connsiteY7" fmla="*/ 646982 h 868156"/>
                    <a:gd name="connsiteX0" fmla="*/ 0 w 5320322"/>
                    <a:gd name="connsiteY0" fmla="*/ 646982 h 868156"/>
                    <a:gd name="connsiteX1" fmla="*/ 1944963 w 5320322"/>
                    <a:gd name="connsiteY1" fmla="*/ 774778 h 868156"/>
                    <a:gd name="connsiteX2" fmla="*/ 3060159 w 5320322"/>
                    <a:gd name="connsiteY2" fmla="*/ 771706 h 868156"/>
                    <a:gd name="connsiteX3" fmla="*/ 4113165 w 5320322"/>
                    <a:gd name="connsiteY3" fmla="*/ 868156 h 868156"/>
                    <a:gd name="connsiteX4" fmla="*/ 5320322 w 5320322"/>
                    <a:gd name="connsiteY4" fmla="*/ 0 h 868156"/>
                    <a:gd name="connsiteX5" fmla="*/ 3851496 w 5320322"/>
                    <a:gd name="connsiteY5" fmla="*/ 67207 h 868156"/>
                    <a:gd name="connsiteX6" fmla="*/ 1102495 w 5320322"/>
                    <a:gd name="connsiteY6" fmla="*/ 217745 h 868156"/>
                    <a:gd name="connsiteX7" fmla="*/ 0 w 5320322"/>
                    <a:gd name="connsiteY7" fmla="*/ 646982 h 868156"/>
                    <a:gd name="connsiteX0" fmla="*/ 0 w 5296354"/>
                    <a:gd name="connsiteY0" fmla="*/ 586515 h 868156"/>
                    <a:gd name="connsiteX1" fmla="*/ 1920995 w 5296354"/>
                    <a:gd name="connsiteY1" fmla="*/ 774778 h 868156"/>
                    <a:gd name="connsiteX2" fmla="*/ 3036191 w 5296354"/>
                    <a:gd name="connsiteY2" fmla="*/ 771706 h 868156"/>
                    <a:gd name="connsiteX3" fmla="*/ 4089197 w 5296354"/>
                    <a:gd name="connsiteY3" fmla="*/ 868156 h 868156"/>
                    <a:gd name="connsiteX4" fmla="*/ 5296354 w 5296354"/>
                    <a:gd name="connsiteY4" fmla="*/ 0 h 868156"/>
                    <a:gd name="connsiteX5" fmla="*/ 3827528 w 5296354"/>
                    <a:gd name="connsiteY5" fmla="*/ 67207 h 868156"/>
                    <a:gd name="connsiteX6" fmla="*/ 1078527 w 5296354"/>
                    <a:gd name="connsiteY6" fmla="*/ 217745 h 868156"/>
                    <a:gd name="connsiteX7" fmla="*/ 0 w 5296354"/>
                    <a:gd name="connsiteY7" fmla="*/ 586515 h 868156"/>
                    <a:gd name="connsiteX0" fmla="*/ 0 w 5432171"/>
                    <a:gd name="connsiteY0" fmla="*/ 471078 h 868156"/>
                    <a:gd name="connsiteX1" fmla="*/ 2056812 w 5432171"/>
                    <a:gd name="connsiteY1" fmla="*/ 774778 h 868156"/>
                    <a:gd name="connsiteX2" fmla="*/ 3172008 w 5432171"/>
                    <a:gd name="connsiteY2" fmla="*/ 771706 h 868156"/>
                    <a:gd name="connsiteX3" fmla="*/ 4225014 w 5432171"/>
                    <a:gd name="connsiteY3" fmla="*/ 868156 h 868156"/>
                    <a:gd name="connsiteX4" fmla="*/ 5432171 w 5432171"/>
                    <a:gd name="connsiteY4" fmla="*/ 0 h 868156"/>
                    <a:gd name="connsiteX5" fmla="*/ 3963345 w 5432171"/>
                    <a:gd name="connsiteY5" fmla="*/ 67207 h 868156"/>
                    <a:gd name="connsiteX6" fmla="*/ 1214344 w 5432171"/>
                    <a:gd name="connsiteY6" fmla="*/ 217745 h 868156"/>
                    <a:gd name="connsiteX7" fmla="*/ 0 w 5432171"/>
                    <a:gd name="connsiteY7" fmla="*/ 471078 h 868156"/>
                    <a:gd name="connsiteX0" fmla="*/ 0 w 5472117"/>
                    <a:gd name="connsiteY0" fmla="*/ 597509 h 868156"/>
                    <a:gd name="connsiteX1" fmla="*/ 2096758 w 5472117"/>
                    <a:gd name="connsiteY1" fmla="*/ 774778 h 868156"/>
                    <a:gd name="connsiteX2" fmla="*/ 3211954 w 5472117"/>
                    <a:gd name="connsiteY2" fmla="*/ 771706 h 868156"/>
                    <a:gd name="connsiteX3" fmla="*/ 4264960 w 5472117"/>
                    <a:gd name="connsiteY3" fmla="*/ 868156 h 868156"/>
                    <a:gd name="connsiteX4" fmla="*/ 5472117 w 5472117"/>
                    <a:gd name="connsiteY4" fmla="*/ 0 h 868156"/>
                    <a:gd name="connsiteX5" fmla="*/ 4003291 w 5472117"/>
                    <a:gd name="connsiteY5" fmla="*/ 67207 h 868156"/>
                    <a:gd name="connsiteX6" fmla="*/ 1254290 w 5472117"/>
                    <a:gd name="connsiteY6" fmla="*/ 217745 h 868156"/>
                    <a:gd name="connsiteX7" fmla="*/ 0 w 5472117"/>
                    <a:gd name="connsiteY7" fmla="*/ 597509 h 868156"/>
                    <a:gd name="connsiteX0" fmla="*/ 0 w 5472117"/>
                    <a:gd name="connsiteY0" fmla="*/ 597509 h 868156"/>
                    <a:gd name="connsiteX1" fmla="*/ 2088769 w 5472117"/>
                    <a:gd name="connsiteY1" fmla="*/ 785772 h 868156"/>
                    <a:gd name="connsiteX2" fmla="*/ 3211954 w 5472117"/>
                    <a:gd name="connsiteY2" fmla="*/ 771706 h 868156"/>
                    <a:gd name="connsiteX3" fmla="*/ 4264960 w 5472117"/>
                    <a:gd name="connsiteY3" fmla="*/ 868156 h 868156"/>
                    <a:gd name="connsiteX4" fmla="*/ 5472117 w 5472117"/>
                    <a:gd name="connsiteY4" fmla="*/ 0 h 868156"/>
                    <a:gd name="connsiteX5" fmla="*/ 4003291 w 5472117"/>
                    <a:gd name="connsiteY5" fmla="*/ 67207 h 868156"/>
                    <a:gd name="connsiteX6" fmla="*/ 1254290 w 5472117"/>
                    <a:gd name="connsiteY6" fmla="*/ 217745 h 868156"/>
                    <a:gd name="connsiteX7" fmla="*/ 0 w 5472117"/>
                    <a:gd name="connsiteY7" fmla="*/ 597509 h 868156"/>
                    <a:gd name="connsiteX0" fmla="*/ 0 w 5472117"/>
                    <a:gd name="connsiteY0" fmla="*/ 597509 h 868156"/>
                    <a:gd name="connsiteX1" fmla="*/ 2088769 w 5472117"/>
                    <a:gd name="connsiteY1" fmla="*/ 785772 h 868156"/>
                    <a:gd name="connsiteX2" fmla="*/ 3248477 w 5472117"/>
                    <a:gd name="connsiteY2" fmla="*/ 821964 h 868156"/>
                    <a:gd name="connsiteX3" fmla="*/ 4264960 w 5472117"/>
                    <a:gd name="connsiteY3" fmla="*/ 868156 h 868156"/>
                    <a:gd name="connsiteX4" fmla="*/ 5472117 w 5472117"/>
                    <a:gd name="connsiteY4" fmla="*/ 0 h 868156"/>
                    <a:gd name="connsiteX5" fmla="*/ 4003291 w 5472117"/>
                    <a:gd name="connsiteY5" fmla="*/ 67207 h 868156"/>
                    <a:gd name="connsiteX6" fmla="*/ 1254290 w 5472117"/>
                    <a:gd name="connsiteY6" fmla="*/ 217745 h 868156"/>
                    <a:gd name="connsiteX7" fmla="*/ 0 w 5472117"/>
                    <a:gd name="connsiteY7" fmla="*/ 597509 h 868156"/>
                    <a:gd name="connsiteX0" fmla="*/ 0 w 5472117"/>
                    <a:gd name="connsiteY0" fmla="*/ 597509 h 918415"/>
                    <a:gd name="connsiteX1" fmla="*/ 2088769 w 5472117"/>
                    <a:gd name="connsiteY1" fmla="*/ 785772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254290 w 5472117"/>
                    <a:gd name="connsiteY6" fmla="*/ 217745 h 918415"/>
                    <a:gd name="connsiteX7" fmla="*/ 0 w 5472117"/>
                    <a:gd name="connsiteY7" fmla="*/ 597509 h 918415"/>
                    <a:gd name="connsiteX0" fmla="*/ 0 w 5472117"/>
                    <a:gd name="connsiteY0" fmla="*/ 597509 h 918415"/>
                    <a:gd name="connsiteX1" fmla="*/ 2161814 w 5472117"/>
                    <a:gd name="connsiteY1" fmla="*/ 873724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254290 w 5472117"/>
                    <a:gd name="connsiteY6" fmla="*/ 217745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254290 w 5472117"/>
                    <a:gd name="connsiteY6" fmla="*/ 217745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369335 w 5472117"/>
                    <a:gd name="connsiteY6" fmla="*/ 138588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261480 w 5472117"/>
                    <a:gd name="connsiteY6" fmla="*/ 204552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1141642 w 5472117"/>
                    <a:gd name="connsiteY6" fmla="*/ 270516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4003291 w 5472117"/>
                    <a:gd name="connsiteY5" fmla="*/ 67207 h 918415"/>
                    <a:gd name="connsiteX6" fmla="*/ 889981 w 5472117"/>
                    <a:gd name="connsiteY6" fmla="*/ 245780 h 918415"/>
                    <a:gd name="connsiteX7" fmla="*/ 0 w 5472117"/>
                    <a:gd name="connsiteY7" fmla="*/ 597509 h 918415"/>
                    <a:gd name="connsiteX0" fmla="*/ 0 w 5472117"/>
                    <a:gd name="connsiteY0" fmla="*/ 597509 h 918415"/>
                    <a:gd name="connsiteX1" fmla="*/ 2216597 w 5472117"/>
                    <a:gd name="connsiteY1" fmla="*/ 848595 h 918415"/>
                    <a:gd name="connsiteX2" fmla="*/ 3248477 w 5472117"/>
                    <a:gd name="connsiteY2" fmla="*/ 821964 h 918415"/>
                    <a:gd name="connsiteX3" fmla="*/ 4301481 w 5472117"/>
                    <a:gd name="connsiteY3" fmla="*/ 918415 h 918415"/>
                    <a:gd name="connsiteX4" fmla="*/ 5472117 w 5472117"/>
                    <a:gd name="connsiteY4" fmla="*/ 0 h 918415"/>
                    <a:gd name="connsiteX5" fmla="*/ 3739647 w 5472117"/>
                    <a:gd name="connsiteY5" fmla="*/ 182644 h 918415"/>
                    <a:gd name="connsiteX6" fmla="*/ 889981 w 5472117"/>
                    <a:gd name="connsiteY6" fmla="*/ 245780 h 918415"/>
                    <a:gd name="connsiteX7" fmla="*/ 0 w 5472117"/>
                    <a:gd name="connsiteY7" fmla="*/ 597509 h 918415"/>
                    <a:gd name="connsiteX0" fmla="*/ 0 w 5472117"/>
                    <a:gd name="connsiteY0" fmla="*/ 597509 h 918415"/>
                    <a:gd name="connsiteX1" fmla="*/ 1305240 w 5472117"/>
                    <a:gd name="connsiteY1" fmla="*/ 731999 h 918415"/>
                    <a:gd name="connsiteX2" fmla="*/ 2216597 w 5472117"/>
                    <a:gd name="connsiteY2" fmla="*/ 848595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077547 w 5472117"/>
                    <a:gd name="connsiteY1" fmla="*/ 781472 h 918415"/>
                    <a:gd name="connsiteX2" fmla="*/ 2216597 w 5472117"/>
                    <a:gd name="connsiteY2" fmla="*/ 848595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317224 w 5472117"/>
                    <a:gd name="connsiteY1" fmla="*/ 781472 h 918415"/>
                    <a:gd name="connsiteX2" fmla="*/ 2216597 w 5472117"/>
                    <a:gd name="connsiteY2" fmla="*/ 848595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317224 w 5472117"/>
                    <a:gd name="connsiteY1" fmla="*/ 781472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293256 w 5472117"/>
                    <a:gd name="connsiteY1" fmla="*/ 814454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889981 w 5472117"/>
                    <a:gd name="connsiteY7" fmla="*/ 245780 h 918415"/>
                    <a:gd name="connsiteX8" fmla="*/ 0 w 5472117"/>
                    <a:gd name="connsiteY8" fmla="*/ 597509 h 918415"/>
                    <a:gd name="connsiteX0" fmla="*/ 0 w 5472117"/>
                    <a:gd name="connsiteY0" fmla="*/ 597509 h 918415"/>
                    <a:gd name="connsiteX1" fmla="*/ 1293256 w 5472117"/>
                    <a:gd name="connsiteY1" fmla="*/ 814454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1736658 w 5472117"/>
                    <a:gd name="connsiteY7" fmla="*/ 229024 h 918415"/>
                    <a:gd name="connsiteX8" fmla="*/ 889981 w 5472117"/>
                    <a:gd name="connsiteY8" fmla="*/ 245780 h 918415"/>
                    <a:gd name="connsiteX9" fmla="*/ 0 w 5472117"/>
                    <a:gd name="connsiteY9" fmla="*/ 597509 h 918415"/>
                    <a:gd name="connsiteX0" fmla="*/ 0 w 5472117"/>
                    <a:gd name="connsiteY0" fmla="*/ 597509 h 918415"/>
                    <a:gd name="connsiteX1" fmla="*/ 1293256 w 5472117"/>
                    <a:gd name="connsiteY1" fmla="*/ 814454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1712691 w 5472117"/>
                    <a:gd name="connsiteY7" fmla="*/ 171305 h 918415"/>
                    <a:gd name="connsiteX8" fmla="*/ 889981 w 5472117"/>
                    <a:gd name="connsiteY8" fmla="*/ 245780 h 918415"/>
                    <a:gd name="connsiteX9" fmla="*/ 0 w 5472117"/>
                    <a:gd name="connsiteY9" fmla="*/ 597509 h 918415"/>
                    <a:gd name="connsiteX0" fmla="*/ 0 w 5472117"/>
                    <a:gd name="connsiteY0" fmla="*/ 597509 h 918415"/>
                    <a:gd name="connsiteX1" fmla="*/ 1293256 w 5472117"/>
                    <a:gd name="connsiteY1" fmla="*/ 814454 h 918415"/>
                    <a:gd name="connsiteX2" fmla="*/ 2180645 w 5472117"/>
                    <a:gd name="connsiteY2" fmla="*/ 906314 h 918415"/>
                    <a:gd name="connsiteX3" fmla="*/ 3248477 w 5472117"/>
                    <a:gd name="connsiteY3" fmla="*/ 821964 h 918415"/>
                    <a:gd name="connsiteX4" fmla="*/ 4301481 w 5472117"/>
                    <a:gd name="connsiteY4" fmla="*/ 918415 h 918415"/>
                    <a:gd name="connsiteX5" fmla="*/ 5472117 w 5472117"/>
                    <a:gd name="connsiteY5" fmla="*/ 0 h 918415"/>
                    <a:gd name="connsiteX6" fmla="*/ 3739647 w 5472117"/>
                    <a:gd name="connsiteY6" fmla="*/ 182644 h 918415"/>
                    <a:gd name="connsiteX7" fmla="*/ 1712691 w 5472117"/>
                    <a:gd name="connsiteY7" fmla="*/ 171305 h 918415"/>
                    <a:gd name="connsiteX8" fmla="*/ 901965 w 5472117"/>
                    <a:gd name="connsiteY8" fmla="*/ 270516 h 918415"/>
                    <a:gd name="connsiteX9" fmla="*/ 0 w 5472117"/>
                    <a:gd name="connsiteY9" fmla="*/ 597509 h 918415"/>
                    <a:gd name="connsiteX0" fmla="*/ 0 w 5472117"/>
                    <a:gd name="connsiteY0" fmla="*/ 597509 h 918415"/>
                    <a:gd name="connsiteX1" fmla="*/ 694064 w 5472117"/>
                    <a:gd name="connsiteY1" fmla="*/ 723753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712691 w 5472117"/>
                    <a:gd name="connsiteY8" fmla="*/ 171305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712691 w 5472117"/>
                    <a:gd name="connsiteY8" fmla="*/ 171305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640787 w 5472117"/>
                    <a:gd name="connsiteY8" fmla="*/ 154814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604836 w 5472117"/>
                    <a:gd name="connsiteY8" fmla="*/ 146569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80868 w 5472117"/>
                    <a:gd name="connsiteY8" fmla="*/ 130078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01965 w 5472117"/>
                    <a:gd name="connsiteY9" fmla="*/ 270516 h 918415"/>
                    <a:gd name="connsiteX10" fmla="*/ 0 w 5472117"/>
                    <a:gd name="connsiteY10" fmla="*/ 597509 h 918415"/>
                    <a:gd name="connsiteX0" fmla="*/ 0 w 5472117"/>
                    <a:gd name="connsiteY0" fmla="*/ 597509 h 918415"/>
                    <a:gd name="connsiteX1" fmla="*/ 634145 w 5472117"/>
                    <a:gd name="connsiteY1" fmla="*/ 740244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97509 h 918415"/>
                    <a:gd name="connsiteX0" fmla="*/ 0 w 5472117"/>
                    <a:gd name="connsiteY0" fmla="*/ 597509 h 918415"/>
                    <a:gd name="connsiteX1" fmla="*/ 622161 w 5472117"/>
                    <a:gd name="connsiteY1" fmla="*/ 699017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97509 h 918415"/>
                    <a:gd name="connsiteX0" fmla="*/ 0 w 5472117"/>
                    <a:gd name="connsiteY0" fmla="*/ 597509 h 918415"/>
                    <a:gd name="connsiteX1" fmla="*/ 430419 w 5472117"/>
                    <a:gd name="connsiteY1" fmla="*/ 699017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97509 h 918415"/>
                    <a:gd name="connsiteX0" fmla="*/ 0 w 5472117"/>
                    <a:gd name="connsiteY0" fmla="*/ 597509 h 918415"/>
                    <a:gd name="connsiteX1" fmla="*/ 382484 w 5472117"/>
                    <a:gd name="connsiteY1" fmla="*/ 699017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97509 h 918415"/>
                    <a:gd name="connsiteX0" fmla="*/ 0 w 5472117"/>
                    <a:gd name="connsiteY0" fmla="*/ 548036 h 918415"/>
                    <a:gd name="connsiteX1" fmla="*/ 382484 w 5472117"/>
                    <a:gd name="connsiteY1" fmla="*/ 699017 h 918415"/>
                    <a:gd name="connsiteX2" fmla="*/ 1293256 w 5472117"/>
                    <a:gd name="connsiteY2" fmla="*/ 81445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357170 w 5472117"/>
                    <a:gd name="connsiteY2" fmla="*/ 759484 h 918415"/>
                    <a:gd name="connsiteX3" fmla="*/ 2180645 w 5472117"/>
                    <a:gd name="connsiteY3" fmla="*/ 906314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357170 w 5472117"/>
                    <a:gd name="connsiteY2" fmla="*/ 759484 h 918415"/>
                    <a:gd name="connsiteX3" fmla="*/ 2212602 w 5472117"/>
                    <a:gd name="connsiteY3" fmla="*/ 785380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12602 w 5472117"/>
                    <a:gd name="connsiteY3" fmla="*/ 785380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28581 w 5472117"/>
                    <a:gd name="connsiteY3" fmla="*/ 807368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544917 w 5472117"/>
                    <a:gd name="connsiteY8" fmla="*/ 72359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28581 w 5472117"/>
                    <a:gd name="connsiteY3" fmla="*/ 807368 h 918415"/>
                    <a:gd name="connsiteX4" fmla="*/ 3248477 w 5472117"/>
                    <a:gd name="connsiteY4" fmla="*/ 821964 h 918415"/>
                    <a:gd name="connsiteX5" fmla="*/ 4301481 w 5472117"/>
                    <a:gd name="connsiteY5" fmla="*/ 918415 h 918415"/>
                    <a:gd name="connsiteX6" fmla="*/ 5472117 w 5472117"/>
                    <a:gd name="connsiteY6" fmla="*/ 0 h 918415"/>
                    <a:gd name="connsiteX7" fmla="*/ 3739647 w 5472117"/>
                    <a:gd name="connsiteY7" fmla="*/ 182644 h 918415"/>
                    <a:gd name="connsiteX8" fmla="*/ 1640787 w 5472117"/>
                    <a:gd name="connsiteY8" fmla="*/ 191094 h 918415"/>
                    <a:gd name="connsiteX9" fmla="*/ 913949 w 5472117"/>
                    <a:gd name="connsiteY9" fmla="*/ 311744 h 918415"/>
                    <a:gd name="connsiteX10" fmla="*/ 0 w 5472117"/>
                    <a:gd name="connsiteY10"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28581 w 5472117"/>
                    <a:gd name="connsiteY3" fmla="*/ 807368 h 918415"/>
                    <a:gd name="connsiteX4" fmla="*/ 3248477 w 5472117"/>
                    <a:gd name="connsiteY4" fmla="*/ 821964 h 918415"/>
                    <a:gd name="connsiteX5" fmla="*/ 4301481 w 5472117"/>
                    <a:gd name="connsiteY5" fmla="*/ 918415 h 918415"/>
                    <a:gd name="connsiteX6" fmla="*/ 5472117 w 5472117"/>
                    <a:gd name="connsiteY6" fmla="*/ 0 h 918415"/>
                    <a:gd name="connsiteX7" fmla="*/ 4870434 w 5472117"/>
                    <a:gd name="connsiteY7" fmla="*/ 55868 h 918415"/>
                    <a:gd name="connsiteX8" fmla="*/ 3739647 w 5472117"/>
                    <a:gd name="connsiteY8" fmla="*/ 182644 h 918415"/>
                    <a:gd name="connsiteX9" fmla="*/ 1640787 w 5472117"/>
                    <a:gd name="connsiteY9" fmla="*/ 191094 h 918415"/>
                    <a:gd name="connsiteX10" fmla="*/ 913949 w 5472117"/>
                    <a:gd name="connsiteY10" fmla="*/ 311744 h 918415"/>
                    <a:gd name="connsiteX11" fmla="*/ 0 w 5472117"/>
                    <a:gd name="connsiteY11" fmla="*/ 548036 h 918415"/>
                    <a:gd name="connsiteX0" fmla="*/ 0 w 5472117"/>
                    <a:gd name="connsiteY0" fmla="*/ 548036 h 918415"/>
                    <a:gd name="connsiteX1" fmla="*/ 382484 w 5472117"/>
                    <a:gd name="connsiteY1" fmla="*/ 699017 h 918415"/>
                    <a:gd name="connsiteX2" fmla="*/ 1516954 w 5472117"/>
                    <a:gd name="connsiteY2" fmla="*/ 759484 h 918415"/>
                    <a:gd name="connsiteX3" fmla="*/ 2228581 w 5472117"/>
                    <a:gd name="connsiteY3" fmla="*/ 807368 h 918415"/>
                    <a:gd name="connsiteX4" fmla="*/ 3248477 w 5472117"/>
                    <a:gd name="connsiteY4" fmla="*/ 821964 h 918415"/>
                    <a:gd name="connsiteX5" fmla="*/ 4301481 w 5472117"/>
                    <a:gd name="connsiteY5" fmla="*/ 918415 h 918415"/>
                    <a:gd name="connsiteX6" fmla="*/ 5472117 w 5472117"/>
                    <a:gd name="connsiteY6" fmla="*/ 0 h 918415"/>
                    <a:gd name="connsiteX7" fmla="*/ 4840473 w 5472117"/>
                    <a:gd name="connsiteY7" fmla="*/ 14640 h 918415"/>
                    <a:gd name="connsiteX8" fmla="*/ 3739647 w 5472117"/>
                    <a:gd name="connsiteY8" fmla="*/ 182644 h 918415"/>
                    <a:gd name="connsiteX9" fmla="*/ 1640787 w 5472117"/>
                    <a:gd name="connsiteY9" fmla="*/ 191094 h 918415"/>
                    <a:gd name="connsiteX10" fmla="*/ 913949 w 5472117"/>
                    <a:gd name="connsiteY10" fmla="*/ 311744 h 918415"/>
                    <a:gd name="connsiteX11" fmla="*/ 0 w 5472117"/>
                    <a:gd name="connsiteY11" fmla="*/ 548036 h 918415"/>
                    <a:gd name="connsiteX0" fmla="*/ 0 w 5472117"/>
                    <a:gd name="connsiteY0" fmla="*/ 549887 h 920266"/>
                    <a:gd name="connsiteX1" fmla="*/ 382484 w 5472117"/>
                    <a:gd name="connsiteY1" fmla="*/ 700868 h 920266"/>
                    <a:gd name="connsiteX2" fmla="*/ 1516954 w 5472117"/>
                    <a:gd name="connsiteY2" fmla="*/ 761335 h 920266"/>
                    <a:gd name="connsiteX3" fmla="*/ 2228581 w 5472117"/>
                    <a:gd name="connsiteY3" fmla="*/ 809219 h 920266"/>
                    <a:gd name="connsiteX4" fmla="*/ 3248477 w 5472117"/>
                    <a:gd name="connsiteY4" fmla="*/ 823815 h 920266"/>
                    <a:gd name="connsiteX5" fmla="*/ 4301481 w 5472117"/>
                    <a:gd name="connsiteY5" fmla="*/ 920266 h 920266"/>
                    <a:gd name="connsiteX6" fmla="*/ 5472117 w 5472117"/>
                    <a:gd name="connsiteY6" fmla="*/ 1851 h 920266"/>
                    <a:gd name="connsiteX7" fmla="*/ 4846466 w 5472117"/>
                    <a:gd name="connsiteY7" fmla="*/ 0 h 920266"/>
                    <a:gd name="connsiteX8" fmla="*/ 3739647 w 5472117"/>
                    <a:gd name="connsiteY8" fmla="*/ 184495 h 920266"/>
                    <a:gd name="connsiteX9" fmla="*/ 1640787 w 5472117"/>
                    <a:gd name="connsiteY9" fmla="*/ 192945 h 920266"/>
                    <a:gd name="connsiteX10" fmla="*/ 913949 w 5472117"/>
                    <a:gd name="connsiteY10" fmla="*/ 313595 h 920266"/>
                    <a:gd name="connsiteX11" fmla="*/ 0 w 5472117"/>
                    <a:gd name="connsiteY11" fmla="*/ 549887 h 920266"/>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5472117 w 5472117"/>
                    <a:gd name="connsiteY6" fmla="*/ 26587 h 945002"/>
                    <a:gd name="connsiteX7" fmla="*/ 4858450 w 5472117"/>
                    <a:gd name="connsiteY7" fmla="*/ 0 h 945002"/>
                    <a:gd name="connsiteX8" fmla="*/ 3739647 w 5472117"/>
                    <a:gd name="connsiteY8" fmla="*/ 209231 h 945002"/>
                    <a:gd name="connsiteX9" fmla="*/ 1640787 w 5472117"/>
                    <a:gd name="connsiteY9" fmla="*/ 217681 h 945002"/>
                    <a:gd name="connsiteX10" fmla="*/ 913949 w 5472117"/>
                    <a:gd name="connsiteY10" fmla="*/ 338331 h 945002"/>
                    <a:gd name="connsiteX11" fmla="*/ 0 w 5472117"/>
                    <a:gd name="connsiteY11"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5168032 w 5472117"/>
                    <a:gd name="connsiteY6" fmla="*/ 252862 h 945002"/>
                    <a:gd name="connsiteX7" fmla="*/ 5472117 w 5472117"/>
                    <a:gd name="connsiteY7" fmla="*/ 26587 h 945002"/>
                    <a:gd name="connsiteX8" fmla="*/ 4858450 w 5472117"/>
                    <a:gd name="connsiteY8" fmla="*/ 0 h 945002"/>
                    <a:gd name="connsiteX9" fmla="*/ 3739647 w 5472117"/>
                    <a:gd name="connsiteY9" fmla="*/ 209231 h 945002"/>
                    <a:gd name="connsiteX10" fmla="*/ 1640787 w 5472117"/>
                    <a:gd name="connsiteY10" fmla="*/ 217681 h 945002"/>
                    <a:gd name="connsiteX11" fmla="*/ 913949 w 5472117"/>
                    <a:gd name="connsiteY11" fmla="*/ 338331 h 945002"/>
                    <a:gd name="connsiteX12" fmla="*/ 0 w 5472117"/>
                    <a:gd name="connsiteY12"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4592807 w 5472117"/>
                    <a:gd name="connsiteY6" fmla="*/ 681628 h 945002"/>
                    <a:gd name="connsiteX7" fmla="*/ 5168032 w 5472117"/>
                    <a:gd name="connsiteY7" fmla="*/ 252862 h 945002"/>
                    <a:gd name="connsiteX8" fmla="*/ 5472117 w 5472117"/>
                    <a:gd name="connsiteY8" fmla="*/ 26587 h 945002"/>
                    <a:gd name="connsiteX9" fmla="*/ 4858450 w 5472117"/>
                    <a:gd name="connsiteY9" fmla="*/ 0 h 945002"/>
                    <a:gd name="connsiteX10" fmla="*/ 3739647 w 5472117"/>
                    <a:gd name="connsiteY10" fmla="*/ 209231 h 945002"/>
                    <a:gd name="connsiteX11" fmla="*/ 1640787 w 5472117"/>
                    <a:gd name="connsiteY11" fmla="*/ 217681 h 945002"/>
                    <a:gd name="connsiteX12" fmla="*/ 913949 w 5472117"/>
                    <a:gd name="connsiteY12" fmla="*/ 338331 h 945002"/>
                    <a:gd name="connsiteX13" fmla="*/ 0 w 5472117"/>
                    <a:gd name="connsiteY13"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4592807 w 5472117"/>
                    <a:gd name="connsiteY6" fmla="*/ 681628 h 945002"/>
                    <a:gd name="connsiteX7" fmla="*/ 5439666 w 5472117"/>
                    <a:gd name="connsiteY7" fmla="*/ 263856 h 945002"/>
                    <a:gd name="connsiteX8" fmla="*/ 5472117 w 5472117"/>
                    <a:gd name="connsiteY8" fmla="*/ 26587 h 945002"/>
                    <a:gd name="connsiteX9" fmla="*/ 4858450 w 5472117"/>
                    <a:gd name="connsiteY9" fmla="*/ 0 h 945002"/>
                    <a:gd name="connsiteX10" fmla="*/ 3739647 w 5472117"/>
                    <a:gd name="connsiteY10" fmla="*/ 209231 h 945002"/>
                    <a:gd name="connsiteX11" fmla="*/ 1640787 w 5472117"/>
                    <a:gd name="connsiteY11" fmla="*/ 217681 h 945002"/>
                    <a:gd name="connsiteX12" fmla="*/ 913949 w 5472117"/>
                    <a:gd name="connsiteY12" fmla="*/ 338331 h 945002"/>
                    <a:gd name="connsiteX13" fmla="*/ 0 w 5472117"/>
                    <a:gd name="connsiteY13"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4592807 w 5472117"/>
                    <a:gd name="connsiteY6" fmla="*/ 681628 h 945002"/>
                    <a:gd name="connsiteX7" fmla="*/ 5327818 w 5472117"/>
                    <a:gd name="connsiteY7" fmla="*/ 406778 h 945002"/>
                    <a:gd name="connsiteX8" fmla="*/ 5472117 w 5472117"/>
                    <a:gd name="connsiteY8" fmla="*/ 26587 h 945002"/>
                    <a:gd name="connsiteX9" fmla="*/ 4858450 w 5472117"/>
                    <a:gd name="connsiteY9" fmla="*/ 0 h 945002"/>
                    <a:gd name="connsiteX10" fmla="*/ 3739647 w 5472117"/>
                    <a:gd name="connsiteY10" fmla="*/ 209231 h 945002"/>
                    <a:gd name="connsiteX11" fmla="*/ 1640787 w 5472117"/>
                    <a:gd name="connsiteY11" fmla="*/ 217681 h 945002"/>
                    <a:gd name="connsiteX12" fmla="*/ 913949 w 5472117"/>
                    <a:gd name="connsiteY12" fmla="*/ 338331 h 945002"/>
                    <a:gd name="connsiteX13" fmla="*/ 0 w 5472117"/>
                    <a:gd name="connsiteY13" fmla="*/ 574623 h 945002"/>
                    <a:gd name="connsiteX0" fmla="*/ 0 w 5472117"/>
                    <a:gd name="connsiteY0" fmla="*/ 574623 h 945002"/>
                    <a:gd name="connsiteX1" fmla="*/ 382484 w 5472117"/>
                    <a:gd name="connsiteY1" fmla="*/ 725604 h 945002"/>
                    <a:gd name="connsiteX2" fmla="*/ 1516954 w 5472117"/>
                    <a:gd name="connsiteY2" fmla="*/ 786071 h 945002"/>
                    <a:gd name="connsiteX3" fmla="*/ 2228581 w 5472117"/>
                    <a:gd name="connsiteY3" fmla="*/ 833955 h 945002"/>
                    <a:gd name="connsiteX4" fmla="*/ 3248477 w 5472117"/>
                    <a:gd name="connsiteY4" fmla="*/ 848551 h 945002"/>
                    <a:gd name="connsiteX5" fmla="*/ 4301481 w 5472117"/>
                    <a:gd name="connsiteY5" fmla="*/ 945002 h 945002"/>
                    <a:gd name="connsiteX6" fmla="*/ 4816506 w 5472117"/>
                    <a:gd name="connsiteY6" fmla="*/ 736598 h 945002"/>
                    <a:gd name="connsiteX7" fmla="*/ 5327818 w 5472117"/>
                    <a:gd name="connsiteY7" fmla="*/ 406778 h 945002"/>
                    <a:gd name="connsiteX8" fmla="*/ 5472117 w 5472117"/>
                    <a:gd name="connsiteY8" fmla="*/ 26587 h 945002"/>
                    <a:gd name="connsiteX9" fmla="*/ 4858450 w 5472117"/>
                    <a:gd name="connsiteY9" fmla="*/ 0 h 945002"/>
                    <a:gd name="connsiteX10" fmla="*/ 3739647 w 5472117"/>
                    <a:gd name="connsiteY10" fmla="*/ 209231 h 945002"/>
                    <a:gd name="connsiteX11" fmla="*/ 1640787 w 5472117"/>
                    <a:gd name="connsiteY11" fmla="*/ 217681 h 945002"/>
                    <a:gd name="connsiteX12" fmla="*/ 913949 w 5472117"/>
                    <a:gd name="connsiteY12" fmla="*/ 338331 h 945002"/>
                    <a:gd name="connsiteX13" fmla="*/ 0 w 5472117"/>
                    <a:gd name="connsiteY13" fmla="*/ 574623 h 945002"/>
                    <a:gd name="connsiteX0" fmla="*/ 0 w 5328311"/>
                    <a:gd name="connsiteY0" fmla="*/ 574623 h 945002"/>
                    <a:gd name="connsiteX1" fmla="*/ 382484 w 5328311"/>
                    <a:gd name="connsiteY1" fmla="*/ 725604 h 945002"/>
                    <a:gd name="connsiteX2" fmla="*/ 1516954 w 5328311"/>
                    <a:gd name="connsiteY2" fmla="*/ 786071 h 945002"/>
                    <a:gd name="connsiteX3" fmla="*/ 2228581 w 5328311"/>
                    <a:gd name="connsiteY3" fmla="*/ 833955 h 945002"/>
                    <a:gd name="connsiteX4" fmla="*/ 3248477 w 5328311"/>
                    <a:gd name="connsiteY4" fmla="*/ 848551 h 945002"/>
                    <a:gd name="connsiteX5" fmla="*/ 4301481 w 5328311"/>
                    <a:gd name="connsiteY5" fmla="*/ 945002 h 945002"/>
                    <a:gd name="connsiteX6" fmla="*/ 4816506 w 5328311"/>
                    <a:gd name="connsiteY6" fmla="*/ 736598 h 945002"/>
                    <a:gd name="connsiteX7" fmla="*/ 5327818 w 5328311"/>
                    <a:gd name="connsiteY7" fmla="*/ 406778 h 945002"/>
                    <a:gd name="connsiteX8" fmla="*/ 5328311 w 5328311"/>
                    <a:gd name="connsiteY8" fmla="*/ 92551 h 945002"/>
                    <a:gd name="connsiteX9" fmla="*/ 4858450 w 5328311"/>
                    <a:gd name="connsiteY9" fmla="*/ 0 h 945002"/>
                    <a:gd name="connsiteX10" fmla="*/ 3739647 w 5328311"/>
                    <a:gd name="connsiteY10" fmla="*/ 209231 h 945002"/>
                    <a:gd name="connsiteX11" fmla="*/ 1640787 w 5328311"/>
                    <a:gd name="connsiteY11" fmla="*/ 217681 h 945002"/>
                    <a:gd name="connsiteX12" fmla="*/ 913949 w 5328311"/>
                    <a:gd name="connsiteY12" fmla="*/ 338331 h 945002"/>
                    <a:gd name="connsiteX13" fmla="*/ 0 w 5328311"/>
                    <a:gd name="connsiteY13" fmla="*/ 574623 h 945002"/>
                    <a:gd name="connsiteX0" fmla="*/ 0 w 5327818"/>
                    <a:gd name="connsiteY0" fmla="*/ 574623 h 945002"/>
                    <a:gd name="connsiteX1" fmla="*/ 382484 w 5327818"/>
                    <a:gd name="connsiteY1" fmla="*/ 725604 h 945002"/>
                    <a:gd name="connsiteX2" fmla="*/ 1516954 w 5327818"/>
                    <a:gd name="connsiteY2" fmla="*/ 786071 h 945002"/>
                    <a:gd name="connsiteX3" fmla="*/ 2228581 w 5327818"/>
                    <a:gd name="connsiteY3" fmla="*/ 833955 h 945002"/>
                    <a:gd name="connsiteX4" fmla="*/ 3248477 w 5327818"/>
                    <a:gd name="connsiteY4" fmla="*/ 848551 h 945002"/>
                    <a:gd name="connsiteX5" fmla="*/ 4301481 w 5327818"/>
                    <a:gd name="connsiteY5" fmla="*/ 945002 h 945002"/>
                    <a:gd name="connsiteX6" fmla="*/ 4816506 w 5327818"/>
                    <a:gd name="connsiteY6" fmla="*/ 736598 h 945002"/>
                    <a:gd name="connsiteX7" fmla="*/ 5327818 w 5327818"/>
                    <a:gd name="connsiteY7" fmla="*/ 406778 h 945002"/>
                    <a:gd name="connsiteX8" fmla="*/ 5216462 w 5327818"/>
                    <a:gd name="connsiteY8" fmla="*/ 125533 h 945002"/>
                    <a:gd name="connsiteX9" fmla="*/ 4858450 w 5327818"/>
                    <a:gd name="connsiteY9" fmla="*/ 0 h 945002"/>
                    <a:gd name="connsiteX10" fmla="*/ 3739647 w 5327818"/>
                    <a:gd name="connsiteY10" fmla="*/ 209231 h 945002"/>
                    <a:gd name="connsiteX11" fmla="*/ 1640787 w 5327818"/>
                    <a:gd name="connsiteY11" fmla="*/ 217681 h 945002"/>
                    <a:gd name="connsiteX12" fmla="*/ 913949 w 5327818"/>
                    <a:gd name="connsiteY12" fmla="*/ 338331 h 945002"/>
                    <a:gd name="connsiteX13" fmla="*/ 0 w 5327818"/>
                    <a:gd name="connsiteY13" fmla="*/ 574623 h 945002"/>
                    <a:gd name="connsiteX0" fmla="*/ 0 w 5216462"/>
                    <a:gd name="connsiteY0" fmla="*/ 574623 h 945002"/>
                    <a:gd name="connsiteX1" fmla="*/ 382484 w 5216462"/>
                    <a:gd name="connsiteY1" fmla="*/ 725604 h 945002"/>
                    <a:gd name="connsiteX2" fmla="*/ 1516954 w 5216462"/>
                    <a:gd name="connsiteY2" fmla="*/ 786071 h 945002"/>
                    <a:gd name="connsiteX3" fmla="*/ 2228581 w 5216462"/>
                    <a:gd name="connsiteY3" fmla="*/ 833955 h 945002"/>
                    <a:gd name="connsiteX4" fmla="*/ 3248477 w 5216462"/>
                    <a:gd name="connsiteY4" fmla="*/ 848551 h 945002"/>
                    <a:gd name="connsiteX5" fmla="*/ 4301481 w 5216462"/>
                    <a:gd name="connsiteY5" fmla="*/ 945002 h 945002"/>
                    <a:gd name="connsiteX6" fmla="*/ 4816506 w 5216462"/>
                    <a:gd name="connsiteY6" fmla="*/ 736598 h 945002"/>
                    <a:gd name="connsiteX7" fmla="*/ 5104120 w 5216462"/>
                    <a:gd name="connsiteY7" fmla="*/ 406778 h 945002"/>
                    <a:gd name="connsiteX8" fmla="*/ 5216462 w 5216462"/>
                    <a:gd name="connsiteY8" fmla="*/ 125533 h 945002"/>
                    <a:gd name="connsiteX9" fmla="*/ 4858450 w 5216462"/>
                    <a:gd name="connsiteY9" fmla="*/ 0 h 945002"/>
                    <a:gd name="connsiteX10" fmla="*/ 3739647 w 5216462"/>
                    <a:gd name="connsiteY10" fmla="*/ 209231 h 945002"/>
                    <a:gd name="connsiteX11" fmla="*/ 1640787 w 5216462"/>
                    <a:gd name="connsiteY11" fmla="*/ 217681 h 945002"/>
                    <a:gd name="connsiteX12" fmla="*/ 913949 w 5216462"/>
                    <a:gd name="connsiteY12" fmla="*/ 338331 h 945002"/>
                    <a:gd name="connsiteX13" fmla="*/ 0 w 5216462"/>
                    <a:gd name="connsiteY13" fmla="*/ 574623 h 945002"/>
                    <a:gd name="connsiteX0" fmla="*/ 0 w 5216462"/>
                    <a:gd name="connsiteY0" fmla="*/ 574623 h 945002"/>
                    <a:gd name="connsiteX1" fmla="*/ 382484 w 5216462"/>
                    <a:gd name="connsiteY1" fmla="*/ 725604 h 945002"/>
                    <a:gd name="connsiteX2" fmla="*/ 1516954 w 5216462"/>
                    <a:gd name="connsiteY2" fmla="*/ 786071 h 945002"/>
                    <a:gd name="connsiteX3" fmla="*/ 2228581 w 5216462"/>
                    <a:gd name="connsiteY3" fmla="*/ 833955 h 945002"/>
                    <a:gd name="connsiteX4" fmla="*/ 3248477 w 5216462"/>
                    <a:gd name="connsiteY4" fmla="*/ 848551 h 945002"/>
                    <a:gd name="connsiteX5" fmla="*/ 4301481 w 5216462"/>
                    <a:gd name="connsiteY5" fmla="*/ 945002 h 945002"/>
                    <a:gd name="connsiteX6" fmla="*/ 4768571 w 5216462"/>
                    <a:gd name="connsiteY6" fmla="*/ 670634 h 945002"/>
                    <a:gd name="connsiteX7" fmla="*/ 5104120 w 5216462"/>
                    <a:gd name="connsiteY7" fmla="*/ 406778 h 945002"/>
                    <a:gd name="connsiteX8" fmla="*/ 5216462 w 5216462"/>
                    <a:gd name="connsiteY8" fmla="*/ 125533 h 945002"/>
                    <a:gd name="connsiteX9" fmla="*/ 4858450 w 5216462"/>
                    <a:gd name="connsiteY9" fmla="*/ 0 h 945002"/>
                    <a:gd name="connsiteX10" fmla="*/ 3739647 w 5216462"/>
                    <a:gd name="connsiteY10" fmla="*/ 209231 h 945002"/>
                    <a:gd name="connsiteX11" fmla="*/ 1640787 w 5216462"/>
                    <a:gd name="connsiteY11" fmla="*/ 217681 h 945002"/>
                    <a:gd name="connsiteX12" fmla="*/ 913949 w 5216462"/>
                    <a:gd name="connsiteY12" fmla="*/ 338331 h 945002"/>
                    <a:gd name="connsiteX13" fmla="*/ 0 w 5216462"/>
                    <a:gd name="connsiteY13" fmla="*/ 574623 h 945002"/>
                    <a:gd name="connsiteX0" fmla="*/ 0 w 5216462"/>
                    <a:gd name="connsiteY0" fmla="*/ 574623 h 879038"/>
                    <a:gd name="connsiteX1" fmla="*/ 382484 w 5216462"/>
                    <a:gd name="connsiteY1" fmla="*/ 725604 h 879038"/>
                    <a:gd name="connsiteX2" fmla="*/ 1516954 w 5216462"/>
                    <a:gd name="connsiteY2" fmla="*/ 786071 h 879038"/>
                    <a:gd name="connsiteX3" fmla="*/ 2228581 w 5216462"/>
                    <a:gd name="connsiteY3" fmla="*/ 833955 h 879038"/>
                    <a:gd name="connsiteX4" fmla="*/ 3248477 w 5216462"/>
                    <a:gd name="connsiteY4" fmla="*/ 848551 h 879038"/>
                    <a:gd name="connsiteX5" fmla="*/ 4301481 w 5216462"/>
                    <a:gd name="connsiteY5" fmla="*/ 879038 h 879038"/>
                    <a:gd name="connsiteX6" fmla="*/ 4768571 w 5216462"/>
                    <a:gd name="connsiteY6" fmla="*/ 670634 h 879038"/>
                    <a:gd name="connsiteX7" fmla="*/ 5104120 w 5216462"/>
                    <a:gd name="connsiteY7" fmla="*/ 406778 h 879038"/>
                    <a:gd name="connsiteX8" fmla="*/ 5216462 w 5216462"/>
                    <a:gd name="connsiteY8" fmla="*/ 125533 h 879038"/>
                    <a:gd name="connsiteX9" fmla="*/ 4858450 w 5216462"/>
                    <a:gd name="connsiteY9" fmla="*/ 0 h 879038"/>
                    <a:gd name="connsiteX10" fmla="*/ 3739647 w 5216462"/>
                    <a:gd name="connsiteY10" fmla="*/ 209231 h 879038"/>
                    <a:gd name="connsiteX11" fmla="*/ 1640787 w 5216462"/>
                    <a:gd name="connsiteY11" fmla="*/ 217681 h 879038"/>
                    <a:gd name="connsiteX12" fmla="*/ 913949 w 5216462"/>
                    <a:gd name="connsiteY12" fmla="*/ 338331 h 879038"/>
                    <a:gd name="connsiteX13" fmla="*/ 0 w 5216462"/>
                    <a:gd name="connsiteY13" fmla="*/ 574623 h 879038"/>
                    <a:gd name="connsiteX0" fmla="*/ 0 w 5184505"/>
                    <a:gd name="connsiteY0" fmla="*/ 574623 h 879038"/>
                    <a:gd name="connsiteX1" fmla="*/ 382484 w 5184505"/>
                    <a:gd name="connsiteY1" fmla="*/ 725604 h 879038"/>
                    <a:gd name="connsiteX2" fmla="*/ 1516954 w 5184505"/>
                    <a:gd name="connsiteY2" fmla="*/ 786071 h 879038"/>
                    <a:gd name="connsiteX3" fmla="*/ 2228581 w 5184505"/>
                    <a:gd name="connsiteY3" fmla="*/ 833955 h 879038"/>
                    <a:gd name="connsiteX4" fmla="*/ 3248477 w 5184505"/>
                    <a:gd name="connsiteY4" fmla="*/ 848551 h 879038"/>
                    <a:gd name="connsiteX5" fmla="*/ 4301481 w 5184505"/>
                    <a:gd name="connsiteY5" fmla="*/ 879038 h 879038"/>
                    <a:gd name="connsiteX6" fmla="*/ 4768571 w 5184505"/>
                    <a:gd name="connsiteY6" fmla="*/ 670634 h 879038"/>
                    <a:gd name="connsiteX7" fmla="*/ 5104120 w 5184505"/>
                    <a:gd name="connsiteY7" fmla="*/ 406778 h 879038"/>
                    <a:gd name="connsiteX8" fmla="*/ 5184505 w 5184505"/>
                    <a:gd name="connsiteY8" fmla="*/ 142024 h 879038"/>
                    <a:gd name="connsiteX9" fmla="*/ 4858450 w 5184505"/>
                    <a:gd name="connsiteY9" fmla="*/ 0 h 879038"/>
                    <a:gd name="connsiteX10" fmla="*/ 3739647 w 5184505"/>
                    <a:gd name="connsiteY10" fmla="*/ 209231 h 879038"/>
                    <a:gd name="connsiteX11" fmla="*/ 1640787 w 5184505"/>
                    <a:gd name="connsiteY11" fmla="*/ 217681 h 879038"/>
                    <a:gd name="connsiteX12" fmla="*/ 913949 w 5184505"/>
                    <a:gd name="connsiteY12" fmla="*/ 338331 h 879038"/>
                    <a:gd name="connsiteX13" fmla="*/ 0 w 5184505"/>
                    <a:gd name="connsiteY13" fmla="*/ 574623 h 879038"/>
                    <a:gd name="connsiteX0" fmla="*/ 0 w 5104120"/>
                    <a:gd name="connsiteY0" fmla="*/ 574623 h 879038"/>
                    <a:gd name="connsiteX1" fmla="*/ 382484 w 5104120"/>
                    <a:gd name="connsiteY1" fmla="*/ 725604 h 879038"/>
                    <a:gd name="connsiteX2" fmla="*/ 1516954 w 5104120"/>
                    <a:gd name="connsiteY2" fmla="*/ 786071 h 879038"/>
                    <a:gd name="connsiteX3" fmla="*/ 2228581 w 5104120"/>
                    <a:gd name="connsiteY3" fmla="*/ 833955 h 879038"/>
                    <a:gd name="connsiteX4" fmla="*/ 3248477 w 5104120"/>
                    <a:gd name="connsiteY4" fmla="*/ 848551 h 879038"/>
                    <a:gd name="connsiteX5" fmla="*/ 4301481 w 5104120"/>
                    <a:gd name="connsiteY5" fmla="*/ 879038 h 879038"/>
                    <a:gd name="connsiteX6" fmla="*/ 4768571 w 5104120"/>
                    <a:gd name="connsiteY6" fmla="*/ 670634 h 879038"/>
                    <a:gd name="connsiteX7" fmla="*/ 5104120 w 5104120"/>
                    <a:gd name="connsiteY7" fmla="*/ 406778 h 879038"/>
                    <a:gd name="connsiteX8" fmla="*/ 5040699 w 5104120"/>
                    <a:gd name="connsiteY8" fmla="*/ 153018 h 879038"/>
                    <a:gd name="connsiteX9" fmla="*/ 4858450 w 5104120"/>
                    <a:gd name="connsiteY9" fmla="*/ 0 h 879038"/>
                    <a:gd name="connsiteX10" fmla="*/ 3739647 w 5104120"/>
                    <a:gd name="connsiteY10" fmla="*/ 209231 h 879038"/>
                    <a:gd name="connsiteX11" fmla="*/ 1640787 w 5104120"/>
                    <a:gd name="connsiteY11" fmla="*/ 217681 h 879038"/>
                    <a:gd name="connsiteX12" fmla="*/ 913949 w 5104120"/>
                    <a:gd name="connsiteY12" fmla="*/ 338331 h 879038"/>
                    <a:gd name="connsiteX13" fmla="*/ 0 w 5104120"/>
                    <a:gd name="connsiteY13" fmla="*/ 574623 h 879038"/>
                    <a:gd name="connsiteX0" fmla="*/ 0 w 5040699"/>
                    <a:gd name="connsiteY0" fmla="*/ 574623 h 879038"/>
                    <a:gd name="connsiteX1" fmla="*/ 382484 w 5040699"/>
                    <a:gd name="connsiteY1" fmla="*/ 725604 h 879038"/>
                    <a:gd name="connsiteX2" fmla="*/ 1516954 w 5040699"/>
                    <a:gd name="connsiteY2" fmla="*/ 786071 h 879038"/>
                    <a:gd name="connsiteX3" fmla="*/ 2228581 w 5040699"/>
                    <a:gd name="connsiteY3" fmla="*/ 833955 h 879038"/>
                    <a:gd name="connsiteX4" fmla="*/ 3248477 w 5040699"/>
                    <a:gd name="connsiteY4" fmla="*/ 848551 h 879038"/>
                    <a:gd name="connsiteX5" fmla="*/ 4301481 w 5040699"/>
                    <a:gd name="connsiteY5" fmla="*/ 879038 h 879038"/>
                    <a:gd name="connsiteX6" fmla="*/ 4768571 w 5040699"/>
                    <a:gd name="connsiteY6" fmla="*/ 670634 h 879038"/>
                    <a:gd name="connsiteX7" fmla="*/ 5040206 w 5040699"/>
                    <a:gd name="connsiteY7" fmla="*/ 395784 h 879038"/>
                    <a:gd name="connsiteX8" fmla="*/ 5040699 w 5040699"/>
                    <a:gd name="connsiteY8" fmla="*/ 153018 h 879038"/>
                    <a:gd name="connsiteX9" fmla="*/ 4858450 w 5040699"/>
                    <a:gd name="connsiteY9" fmla="*/ 0 h 879038"/>
                    <a:gd name="connsiteX10" fmla="*/ 3739647 w 5040699"/>
                    <a:gd name="connsiteY10" fmla="*/ 209231 h 879038"/>
                    <a:gd name="connsiteX11" fmla="*/ 1640787 w 5040699"/>
                    <a:gd name="connsiteY11" fmla="*/ 217681 h 879038"/>
                    <a:gd name="connsiteX12" fmla="*/ 913949 w 5040699"/>
                    <a:gd name="connsiteY12" fmla="*/ 338331 h 879038"/>
                    <a:gd name="connsiteX13" fmla="*/ 0 w 5040699"/>
                    <a:gd name="connsiteY13" fmla="*/ 574623 h 879038"/>
                    <a:gd name="connsiteX0" fmla="*/ 0 w 5040699"/>
                    <a:gd name="connsiteY0" fmla="*/ 574623 h 879038"/>
                    <a:gd name="connsiteX1" fmla="*/ 382484 w 5040699"/>
                    <a:gd name="connsiteY1" fmla="*/ 725604 h 879038"/>
                    <a:gd name="connsiteX2" fmla="*/ 1516954 w 5040699"/>
                    <a:gd name="connsiteY2" fmla="*/ 786071 h 879038"/>
                    <a:gd name="connsiteX3" fmla="*/ 2228581 w 5040699"/>
                    <a:gd name="connsiteY3" fmla="*/ 833955 h 879038"/>
                    <a:gd name="connsiteX4" fmla="*/ 3248477 w 5040699"/>
                    <a:gd name="connsiteY4" fmla="*/ 848551 h 879038"/>
                    <a:gd name="connsiteX5" fmla="*/ 4301481 w 5040699"/>
                    <a:gd name="connsiteY5" fmla="*/ 879038 h 879038"/>
                    <a:gd name="connsiteX6" fmla="*/ 4832485 w 5040699"/>
                    <a:gd name="connsiteY6" fmla="*/ 670634 h 879038"/>
                    <a:gd name="connsiteX7" fmla="*/ 5040206 w 5040699"/>
                    <a:gd name="connsiteY7" fmla="*/ 395784 h 879038"/>
                    <a:gd name="connsiteX8" fmla="*/ 5040699 w 5040699"/>
                    <a:gd name="connsiteY8" fmla="*/ 153018 h 879038"/>
                    <a:gd name="connsiteX9" fmla="*/ 4858450 w 5040699"/>
                    <a:gd name="connsiteY9" fmla="*/ 0 h 879038"/>
                    <a:gd name="connsiteX10" fmla="*/ 3739647 w 5040699"/>
                    <a:gd name="connsiteY10" fmla="*/ 209231 h 879038"/>
                    <a:gd name="connsiteX11" fmla="*/ 1640787 w 5040699"/>
                    <a:gd name="connsiteY11" fmla="*/ 217681 h 879038"/>
                    <a:gd name="connsiteX12" fmla="*/ 913949 w 5040699"/>
                    <a:gd name="connsiteY12" fmla="*/ 338331 h 879038"/>
                    <a:gd name="connsiteX13" fmla="*/ 0 w 5040699"/>
                    <a:gd name="connsiteY13" fmla="*/ 574623 h 879038"/>
                    <a:gd name="connsiteX0" fmla="*/ 0 w 5040699"/>
                    <a:gd name="connsiteY0" fmla="*/ 574623 h 879038"/>
                    <a:gd name="connsiteX1" fmla="*/ 382484 w 5040699"/>
                    <a:gd name="connsiteY1" fmla="*/ 725604 h 879038"/>
                    <a:gd name="connsiteX2" fmla="*/ 1516954 w 5040699"/>
                    <a:gd name="connsiteY2" fmla="*/ 786071 h 879038"/>
                    <a:gd name="connsiteX3" fmla="*/ 2228581 w 5040699"/>
                    <a:gd name="connsiteY3" fmla="*/ 833955 h 879038"/>
                    <a:gd name="connsiteX4" fmla="*/ 3248477 w 5040699"/>
                    <a:gd name="connsiteY4" fmla="*/ 848551 h 879038"/>
                    <a:gd name="connsiteX5" fmla="*/ 4301481 w 5040699"/>
                    <a:gd name="connsiteY5" fmla="*/ 879038 h 879038"/>
                    <a:gd name="connsiteX6" fmla="*/ 4800528 w 5040699"/>
                    <a:gd name="connsiteY6" fmla="*/ 725604 h 879038"/>
                    <a:gd name="connsiteX7" fmla="*/ 5040206 w 5040699"/>
                    <a:gd name="connsiteY7" fmla="*/ 395784 h 879038"/>
                    <a:gd name="connsiteX8" fmla="*/ 5040699 w 5040699"/>
                    <a:gd name="connsiteY8" fmla="*/ 153018 h 879038"/>
                    <a:gd name="connsiteX9" fmla="*/ 4858450 w 5040699"/>
                    <a:gd name="connsiteY9" fmla="*/ 0 h 879038"/>
                    <a:gd name="connsiteX10" fmla="*/ 3739647 w 5040699"/>
                    <a:gd name="connsiteY10" fmla="*/ 209231 h 879038"/>
                    <a:gd name="connsiteX11" fmla="*/ 1640787 w 5040699"/>
                    <a:gd name="connsiteY11" fmla="*/ 217681 h 879038"/>
                    <a:gd name="connsiteX12" fmla="*/ 913949 w 5040699"/>
                    <a:gd name="connsiteY12" fmla="*/ 338331 h 879038"/>
                    <a:gd name="connsiteX13" fmla="*/ 0 w 5040699"/>
                    <a:gd name="connsiteY13" fmla="*/ 574623 h 879038"/>
                    <a:gd name="connsiteX0" fmla="*/ 0 w 5040699"/>
                    <a:gd name="connsiteY0" fmla="*/ 574623 h 868044"/>
                    <a:gd name="connsiteX1" fmla="*/ 382484 w 5040699"/>
                    <a:gd name="connsiteY1" fmla="*/ 725604 h 868044"/>
                    <a:gd name="connsiteX2" fmla="*/ 1516954 w 5040699"/>
                    <a:gd name="connsiteY2" fmla="*/ 786071 h 868044"/>
                    <a:gd name="connsiteX3" fmla="*/ 2228581 w 5040699"/>
                    <a:gd name="connsiteY3" fmla="*/ 833955 h 868044"/>
                    <a:gd name="connsiteX4" fmla="*/ 3248477 w 5040699"/>
                    <a:gd name="connsiteY4" fmla="*/ 848551 h 868044"/>
                    <a:gd name="connsiteX5" fmla="*/ 4493223 w 5040699"/>
                    <a:gd name="connsiteY5" fmla="*/ 868044 h 868044"/>
                    <a:gd name="connsiteX6" fmla="*/ 4800528 w 5040699"/>
                    <a:gd name="connsiteY6" fmla="*/ 725604 h 868044"/>
                    <a:gd name="connsiteX7" fmla="*/ 5040206 w 5040699"/>
                    <a:gd name="connsiteY7" fmla="*/ 395784 h 868044"/>
                    <a:gd name="connsiteX8" fmla="*/ 5040699 w 5040699"/>
                    <a:gd name="connsiteY8" fmla="*/ 153018 h 868044"/>
                    <a:gd name="connsiteX9" fmla="*/ 4858450 w 5040699"/>
                    <a:gd name="connsiteY9" fmla="*/ 0 h 868044"/>
                    <a:gd name="connsiteX10" fmla="*/ 3739647 w 5040699"/>
                    <a:gd name="connsiteY10" fmla="*/ 209231 h 868044"/>
                    <a:gd name="connsiteX11" fmla="*/ 1640787 w 5040699"/>
                    <a:gd name="connsiteY11" fmla="*/ 217681 h 868044"/>
                    <a:gd name="connsiteX12" fmla="*/ 913949 w 5040699"/>
                    <a:gd name="connsiteY12" fmla="*/ 338331 h 868044"/>
                    <a:gd name="connsiteX13" fmla="*/ 0 w 5040699"/>
                    <a:gd name="connsiteY13" fmla="*/ 574623 h 868044"/>
                    <a:gd name="connsiteX0" fmla="*/ 0 w 5104120"/>
                    <a:gd name="connsiteY0" fmla="*/ 574623 h 868044"/>
                    <a:gd name="connsiteX1" fmla="*/ 382484 w 5104120"/>
                    <a:gd name="connsiteY1" fmla="*/ 725604 h 868044"/>
                    <a:gd name="connsiteX2" fmla="*/ 1516954 w 5104120"/>
                    <a:gd name="connsiteY2" fmla="*/ 786071 h 868044"/>
                    <a:gd name="connsiteX3" fmla="*/ 2228581 w 5104120"/>
                    <a:gd name="connsiteY3" fmla="*/ 833955 h 868044"/>
                    <a:gd name="connsiteX4" fmla="*/ 3248477 w 5104120"/>
                    <a:gd name="connsiteY4" fmla="*/ 848551 h 868044"/>
                    <a:gd name="connsiteX5" fmla="*/ 4493223 w 5104120"/>
                    <a:gd name="connsiteY5" fmla="*/ 868044 h 868044"/>
                    <a:gd name="connsiteX6" fmla="*/ 4800528 w 5104120"/>
                    <a:gd name="connsiteY6" fmla="*/ 725604 h 868044"/>
                    <a:gd name="connsiteX7" fmla="*/ 5104120 w 5104120"/>
                    <a:gd name="connsiteY7" fmla="*/ 472742 h 868044"/>
                    <a:gd name="connsiteX8" fmla="*/ 5040699 w 5104120"/>
                    <a:gd name="connsiteY8" fmla="*/ 153018 h 868044"/>
                    <a:gd name="connsiteX9" fmla="*/ 4858450 w 5104120"/>
                    <a:gd name="connsiteY9" fmla="*/ 0 h 868044"/>
                    <a:gd name="connsiteX10" fmla="*/ 3739647 w 5104120"/>
                    <a:gd name="connsiteY10" fmla="*/ 209231 h 868044"/>
                    <a:gd name="connsiteX11" fmla="*/ 1640787 w 5104120"/>
                    <a:gd name="connsiteY11" fmla="*/ 217681 h 868044"/>
                    <a:gd name="connsiteX12" fmla="*/ 913949 w 5104120"/>
                    <a:gd name="connsiteY12" fmla="*/ 338331 h 868044"/>
                    <a:gd name="connsiteX13" fmla="*/ 0 w 5104120"/>
                    <a:gd name="connsiteY13" fmla="*/ 574623 h 868044"/>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48477 w 5104120"/>
                    <a:gd name="connsiteY4" fmla="*/ 848551 h 884535"/>
                    <a:gd name="connsiteX5" fmla="*/ 4493223 w 5104120"/>
                    <a:gd name="connsiteY5" fmla="*/ 884535 h 884535"/>
                    <a:gd name="connsiteX6" fmla="*/ 4800528 w 5104120"/>
                    <a:gd name="connsiteY6" fmla="*/ 725604 h 884535"/>
                    <a:gd name="connsiteX7" fmla="*/ 5104120 w 5104120"/>
                    <a:gd name="connsiteY7" fmla="*/ 472742 h 884535"/>
                    <a:gd name="connsiteX8" fmla="*/ 5040699 w 5104120"/>
                    <a:gd name="connsiteY8" fmla="*/ 153018 h 884535"/>
                    <a:gd name="connsiteX9" fmla="*/ 4858450 w 5104120"/>
                    <a:gd name="connsiteY9" fmla="*/ 0 h 884535"/>
                    <a:gd name="connsiteX10" fmla="*/ 3739647 w 5104120"/>
                    <a:gd name="connsiteY10" fmla="*/ 209231 h 884535"/>
                    <a:gd name="connsiteX11" fmla="*/ 1640787 w 5104120"/>
                    <a:gd name="connsiteY11" fmla="*/ 217681 h 884535"/>
                    <a:gd name="connsiteX12" fmla="*/ 913949 w 5104120"/>
                    <a:gd name="connsiteY12" fmla="*/ 338331 h 884535"/>
                    <a:gd name="connsiteX13" fmla="*/ 0 w 5104120"/>
                    <a:gd name="connsiteY13"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4493223 w 5104120"/>
                    <a:gd name="connsiteY5" fmla="*/ 884535 h 884535"/>
                    <a:gd name="connsiteX6" fmla="*/ 4800528 w 5104120"/>
                    <a:gd name="connsiteY6" fmla="*/ 725604 h 884535"/>
                    <a:gd name="connsiteX7" fmla="*/ 5104120 w 5104120"/>
                    <a:gd name="connsiteY7" fmla="*/ 472742 h 884535"/>
                    <a:gd name="connsiteX8" fmla="*/ 5040699 w 5104120"/>
                    <a:gd name="connsiteY8" fmla="*/ 153018 h 884535"/>
                    <a:gd name="connsiteX9" fmla="*/ 4858450 w 5104120"/>
                    <a:gd name="connsiteY9" fmla="*/ 0 h 884535"/>
                    <a:gd name="connsiteX10" fmla="*/ 3739647 w 5104120"/>
                    <a:gd name="connsiteY10" fmla="*/ 209231 h 884535"/>
                    <a:gd name="connsiteX11" fmla="*/ 1640787 w 5104120"/>
                    <a:gd name="connsiteY11" fmla="*/ 217681 h 884535"/>
                    <a:gd name="connsiteX12" fmla="*/ 913949 w 5104120"/>
                    <a:gd name="connsiteY12" fmla="*/ 338331 h 884535"/>
                    <a:gd name="connsiteX13" fmla="*/ 0 w 5104120"/>
                    <a:gd name="connsiteY13"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4493223 w 5104120"/>
                    <a:gd name="connsiteY5" fmla="*/ 884535 h 884535"/>
                    <a:gd name="connsiteX6" fmla="*/ 4800528 w 5104120"/>
                    <a:gd name="connsiteY6" fmla="*/ 725604 h 884535"/>
                    <a:gd name="connsiteX7" fmla="*/ 5104120 w 5104120"/>
                    <a:gd name="connsiteY7" fmla="*/ 472742 h 884535"/>
                    <a:gd name="connsiteX8" fmla="*/ 5040699 w 5104120"/>
                    <a:gd name="connsiteY8" fmla="*/ 153018 h 884535"/>
                    <a:gd name="connsiteX9" fmla="*/ 4858450 w 5104120"/>
                    <a:gd name="connsiteY9" fmla="*/ 0 h 884535"/>
                    <a:gd name="connsiteX10" fmla="*/ 3739647 w 5104120"/>
                    <a:gd name="connsiteY10" fmla="*/ 209231 h 884535"/>
                    <a:gd name="connsiteX11" fmla="*/ 1640787 w 5104120"/>
                    <a:gd name="connsiteY11" fmla="*/ 217681 h 884535"/>
                    <a:gd name="connsiteX12" fmla="*/ 913949 w 5104120"/>
                    <a:gd name="connsiteY12" fmla="*/ 338331 h 884535"/>
                    <a:gd name="connsiteX13" fmla="*/ 0 w 5104120"/>
                    <a:gd name="connsiteY13"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3941686 w 5104120"/>
                    <a:gd name="connsiteY5" fmla="*/ 874021 h 884535"/>
                    <a:gd name="connsiteX6" fmla="*/ 4493223 w 5104120"/>
                    <a:gd name="connsiteY6" fmla="*/ 884535 h 884535"/>
                    <a:gd name="connsiteX7" fmla="*/ 4800528 w 5104120"/>
                    <a:gd name="connsiteY7" fmla="*/ 725604 h 884535"/>
                    <a:gd name="connsiteX8" fmla="*/ 5104120 w 5104120"/>
                    <a:gd name="connsiteY8" fmla="*/ 472742 h 884535"/>
                    <a:gd name="connsiteX9" fmla="*/ 5040699 w 5104120"/>
                    <a:gd name="connsiteY9" fmla="*/ 153018 h 884535"/>
                    <a:gd name="connsiteX10" fmla="*/ 4858450 w 5104120"/>
                    <a:gd name="connsiteY10" fmla="*/ 0 h 884535"/>
                    <a:gd name="connsiteX11" fmla="*/ 3739647 w 5104120"/>
                    <a:gd name="connsiteY11" fmla="*/ 209231 h 884535"/>
                    <a:gd name="connsiteX12" fmla="*/ 1640787 w 5104120"/>
                    <a:gd name="connsiteY12" fmla="*/ 217681 h 884535"/>
                    <a:gd name="connsiteX13" fmla="*/ 913949 w 5104120"/>
                    <a:gd name="connsiteY13" fmla="*/ 338331 h 884535"/>
                    <a:gd name="connsiteX14" fmla="*/ 0 w 5104120"/>
                    <a:gd name="connsiteY14"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3941686 w 5104120"/>
                    <a:gd name="connsiteY5" fmla="*/ 882267 h 884535"/>
                    <a:gd name="connsiteX6" fmla="*/ 4493223 w 5104120"/>
                    <a:gd name="connsiteY6" fmla="*/ 884535 h 884535"/>
                    <a:gd name="connsiteX7" fmla="*/ 4800528 w 5104120"/>
                    <a:gd name="connsiteY7" fmla="*/ 725604 h 884535"/>
                    <a:gd name="connsiteX8" fmla="*/ 5104120 w 5104120"/>
                    <a:gd name="connsiteY8" fmla="*/ 472742 h 884535"/>
                    <a:gd name="connsiteX9" fmla="*/ 5040699 w 5104120"/>
                    <a:gd name="connsiteY9" fmla="*/ 153018 h 884535"/>
                    <a:gd name="connsiteX10" fmla="*/ 4858450 w 5104120"/>
                    <a:gd name="connsiteY10" fmla="*/ 0 h 884535"/>
                    <a:gd name="connsiteX11" fmla="*/ 3739647 w 5104120"/>
                    <a:gd name="connsiteY11" fmla="*/ 209231 h 884535"/>
                    <a:gd name="connsiteX12" fmla="*/ 1640787 w 5104120"/>
                    <a:gd name="connsiteY12" fmla="*/ 217681 h 884535"/>
                    <a:gd name="connsiteX13" fmla="*/ 913949 w 5104120"/>
                    <a:gd name="connsiteY13" fmla="*/ 338331 h 884535"/>
                    <a:gd name="connsiteX14" fmla="*/ 0 w 5104120"/>
                    <a:gd name="connsiteY14" fmla="*/ 574623 h 884535"/>
                    <a:gd name="connsiteX0" fmla="*/ 0 w 5104120"/>
                    <a:gd name="connsiteY0" fmla="*/ 574623 h 884535"/>
                    <a:gd name="connsiteX1" fmla="*/ 382484 w 5104120"/>
                    <a:gd name="connsiteY1" fmla="*/ 725604 h 884535"/>
                    <a:gd name="connsiteX2" fmla="*/ 1516954 w 5104120"/>
                    <a:gd name="connsiteY2" fmla="*/ 786071 h 884535"/>
                    <a:gd name="connsiteX3" fmla="*/ 2228581 w 5104120"/>
                    <a:gd name="connsiteY3" fmla="*/ 833955 h 884535"/>
                    <a:gd name="connsiteX4" fmla="*/ 3284429 w 5104120"/>
                    <a:gd name="connsiteY4" fmla="*/ 848551 h 884535"/>
                    <a:gd name="connsiteX5" fmla="*/ 3941686 w 5104120"/>
                    <a:gd name="connsiteY5" fmla="*/ 882267 h 884535"/>
                    <a:gd name="connsiteX6" fmla="*/ 4493223 w 5104120"/>
                    <a:gd name="connsiteY6" fmla="*/ 884535 h 884535"/>
                    <a:gd name="connsiteX7" fmla="*/ 4800528 w 5104120"/>
                    <a:gd name="connsiteY7" fmla="*/ 725604 h 884535"/>
                    <a:gd name="connsiteX8" fmla="*/ 5104120 w 5104120"/>
                    <a:gd name="connsiteY8" fmla="*/ 472742 h 884535"/>
                    <a:gd name="connsiteX9" fmla="*/ 5040699 w 5104120"/>
                    <a:gd name="connsiteY9" fmla="*/ 153018 h 884535"/>
                    <a:gd name="connsiteX10" fmla="*/ 4858450 w 5104120"/>
                    <a:gd name="connsiteY10" fmla="*/ 0 h 884535"/>
                    <a:gd name="connsiteX11" fmla="*/ 3739647 w 5104120"/>
                    <a:gd name="connsiteY11" fmla="*/ 209231 h 884535"/>
                    <a:gd name="connsiteX12" fmla="*/ 1640787 w 5104120"/>
                    <a:gd name="connsiteY12" fmla="*/ 217681 h 884535"/>
                    <a:gd name="connsiteX13" fmla="*/ 913949 w 5104120"/>
                    <a:gd name="connsiteY13" fmla="*/ 338331 h 884535"/>
                    <a:gd name="connsiteX14" fmla="*/ 0 w 5104120"/>
                    <a:gd name="connsiteY14" fmla="*/ 574623 h 88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4120" h="884535">
                      <a:moveTo>
                        <a:pt x="0" y="574623"/>
                      </a:moveTo>
                      <a:lnTo>
                        <a:pt x="382484" y="725604"/>
                      </a:lnTo>
                      <a:lnTo>
                        <a:pt x="1516954" y="786071"/>
                      </a:lnTo>
                      <a:lnTo>
                        <a:pt x="2228581" y="833955"/>
                      </a:lnTo>
                      <a:lnTo>
                        <a:pt x="3284429" y="848551"/>
                      </a:lnTo>
                      <a:lnTo>
                        <a:pt x="3941686" y="882267"/>
                      </a:lnTo>
                      <a:lnTo>
                        <a:pt x="4493223" y="884535"/>
                      </a:lnTo>
                      <a:lnTo>
                        <a:pt x="4800528" y="725604"/>
                      </a:lnTo>
                      <a:lnTo>
                        <a:pt x="5104120" y="472742"/>
                      </a:lnTo>
                      <a:cubicBezTo>
                        <a:pt x="5104284" y="368000"/>
                        <a:pt x="5040535" y="257760"/>
                        <a:pt x="5040699" y="153018"/>
                      </a:cubicBezTo>
                      <a:lnTo>
                        <a:pt x="4858450" y="0"/>
                      </a:lnTo>
                      <a:lnTo>
                        <a:pt x="3739647" y="209231"/>
                      </a:lnTo>
                      <a:lnTo>
                        <a:pt x="1640787" y="217681"/>
                      </a:lnTo>
                      <a:lnTo>
                        <a:pt x="913949" y="338331"/>
                      </a:lnTo>
                      <a:lnTo>
                        <a:pt x="0" y="574623"/>
                      </a:lnTo>
                      <a:close/>
                    </a:path>
                  </a:pathLst>
                </a:custGeom>
                <a:solidFill>
                  <a:schemeClr val="tx1">
                    <a:alpha val="58000"/>
                  </a:schemeClr>
                </a:solidFill>
                <a:ln w="9525">
                  <a:noFill/>
                  <a:round/>
                  <a:headEnd/>
                  <a:tailEnd/>
                </a:ln>
                <a:effectLst>
                  <a:softEdge rad="254000"/>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grpSp>
              <p:nvGrpSpPr>
                <p:cNvPr id="43" name="グループ化 42"/>
                <p:cNvGrpSpPr/>
                <p:nvPr/>
              </p:nvGrpSpPr>
              <p:grpSpPr>
                <a:xfrm>
                  <a:off x="2720752" y="1415865"/>
                  <a:ext cx="3862750" cy="3831592"/>
                  <a:chOff x="2072680" y="1415865"/>
                  <a:chExt cx="3862750" cy="3831592"/>
                </a:xfrm>
              </p:grpSpPr>
              <p:pic>
                <p:nvPicPr>
                  <p:cNvPr id="47" name="図 46"/>
                  <p:cNvPicPr>
                    <a:picLocks noChangeAspect="1"/>
                  </p:cNvPicPr>
                  <p:nvPr/>
                </p:nvPicPr>
                <p:blipFill>
                  <a:blip r:embed="rId3"/>
                  <a:srcRect l="14449" t="6744" r="10032" b="9105"/>
                  <a:stretch>
                    <a:fillRect/>
                  </a:stretch>
                </p:blipFill>
                <p:spPr>
                  <a:xfrm>
                    <a:off x="2072680" y="1415865"/>
                    <a:ext cx="3862750" cy="3831592"/>
                  </a:xfrm>
                  <a:custGeom>
                    <a:avLst/>
                    <a:gdLst>
                      <a:gd name="connsiteX0" fmla="*/ 1112023 w 4872832"/>
                      <a:gd name="connsiteY0" fmla="*/ 0 h 4833526"/>
                      <a:gd name="connsiteX1" fmla="*/ 1862933 w 4872832"/>
                      <a:gd name="connsiteY1" fmla="*/ 332011 h 4833526"/>
                      <a:gd name="connsiteX2" fmla="*/ 1862933 w 4872832"/>
                      <a:gd name="connsiteY2" fmla="*/ 370111 h 4833526"/>
                      <a:gd name="connsiteX3" fmla="*/ 2039145 w 4872832"/>
                      <a:gd name="connsiteY3" fmla="*/ 148655 h 4833526"/>
                      <a:gd name="connsiteX4" fmla="*/ 2739233 w 4872832"/>
                      <a:gd name="connsiteY4" fmla="*/ 493936 h 4833526"/>
                      <a:gd name="connsiteX5" fmla="*/ 3702845 w 4872832"/>
                      <a:gd name="connsiteY5" fmla="*/ 1476599 h 4833526"/>
                      <a:gd name="connsiteX6" fmla="*/ 3601245 w 4872832"/>
                      <a:gd name="connsiteY6" fmla="*/ 1575024 h 4833526"/>
                      <a:gd name="connsiteX7" fmla="*/ 3946526 w 4872832"/>
                      <a:gd name="connsiteY7" fmla="*/ 1658368 h 4833526"/>
                      <a:gd name="connsiteX8" fmla="*/ 4429920 w 4872832"/>
                      <a:gd name="connsiteY8" fmla="*/ 3270473 h 4833526"/>
                      <a:gd name="connsiteX9" fmla="*/ 4872832 w 4872832"/>
                      <a:gd name="connsiteY9" fmla="*/ 3508598 h 4833526"/>
                      <a:gd name="connsiteX10" fmla="*/ 4601369 w 4872832"/>
                      <a:gd name="connsiteY10" fmla="*/ 4077715 h 4833526"/>
                      <a:gd name="connsiteX11" fmla="*/ 3918426 w 4872832"/>
                      <a:gd name="connsiteY11" fmla="*/ 4833526 h 4833526"/>
                      <a:gd name="connsiteX12" fmla="*/ 1296194 w 4872832"/>
                      <a:gd name="connsiteY12" fmla="*/ 4546822 h 4833526"/>
                      <a:gd name="connsiteX13" fmla="*/ 1081883 w 4872832"/>
                      <a:gd name="connsiteY13" fmla="*/ 4646833 h 4833526"/>
                      <a:gd name="connsiteX14" fmla="*/ 17938 w 4872832"/>
                      <a:gd name="connsiteY14" fmla="*/ 4523803 h 4833526"/>
                      <a:gd name="connsiteX15" fmla="*/ 19844 w 4872832"/>
                      <a:gd name="connsiteY15" fmla="*/ 3801491 h 4833526"/>
                      <a:gd name="connsiteX16" fmla="*/ 0 w 4872832"/>
                      <a:gd name="connsiteY16" fmla="*/ 3780059 h 4833526"/>
                      <a:gd name="connsiteX17" fmla="*/ 15080 w 4872832"/>
                      <a:gd name="connsiteY17" fmla="*/ 853503 h 4833526"/>
                      <a:gd name="connsiteX18" fmla="*/ 43635 w 4872832"/>
                      <a:gd name="connsiteY18" fmla="*/ 840582 h 4833526"/>
                      <a:gd name="connsiteX19" fmla="*/ 47603 w 4872832"/>
                      <a:gd name="connsiteY19" fmla="*/ 116682 h 483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2832" h="4833526">
                        <a:moveTo>
                          <a:pt x="1112023" y="0"/>
                        </a:moveTo>
                        <a:lnTo>
                          <a:pt x="1862933" y="332011"/>
                        </a:lnTo>
                        <a:lnTo>
                          <a:pt x="1862933" y="370111"/>
                        </a:lnTo>
                        <a:lnTo>
                          <a:pt x="2039145" y="148655"/>
                        </a:lnTo>
                        <a:lnTo>
                          <a:pt x="2739233" y="493936"/>
                        </a:lnTo>
                        <a:lnTo>
                          <a:pt x="3702845" y="1476599"/>
                        </a:lnTo>
                        <a:lnTo>
                          <a:pt x="3601245" y="1575024"/>
                        </a:lnTo>
                        <a:lnTo>
                          <a:pt x="3946526" y="1658368"/>
                        </a:lnTo>
                        <a:lnTo>
                          <a:pt x="4429920" y="3270473"/>
                        </a:lnTo>
                        <a:lnTo>
                          <a:pt x="4872832" y="3508598"/>
                        </a:lnTo>
                        <a:cubicBezTo>
                          <a:pt x="4870055" y="3505820"/>
                          <a:pt x="4600099" y="4078747"/>
                          <a:pt x="4601369" y="4077715"/>
                        </a:cubicBezTo>
                        <a:cubicBezTo>
                          <a:pt x="4605020" y="4079065"/>
                          <a:pt x="3921998" y="4834320"/>
                          <a:pt x="3918426" y="4833526"/>
                        </a:cubicBezTo>
                        <a:lnTo>
                          <a:pt x="1296194" y="4546822"/>
                        </a:lnTo>
                        <a:lnTo>
                          <a:pt x="1081883" y="4646833"/>
                        </a:lnTo>
                        <a:lnTo>
                          <a:pt x="17938" y="4523803"/>
                        </a:lnTo>
                        <a:cubicBezTo>
                          <a:pt x="14684" y="4525232"/>
                          <a:pt x="22040" y="3806385"/>
                          <a:pt x="19844" y="3801491"/>
                        </a:cubicBezTo>
                        <a:cubicBezTo>
                          <a:pt x="22411" y="3806122"/>
                          <a:pt x="2778" y="3777678"/>
                          <a:pt x="0" y="3780059"/>
                        </a:cubicBezTo>
                        <a:cubicBezTo>
                          <a:pt x="3175" y="3201415"/>
                          <a:pt x="11905" y="1432147"/>
                          <a:pt x="15080" y="853503"/>
                        </a:cubicBezTo>
                        <a:lnTo>
                          <a:pt x="43635" y="840582"/>
                        </a:lnTo>
                        <a:cubicBezTo>
                          <a:pt x="42577" y="599282"/>
                          <a:pt x="48661" y="357982"/>
                          <a:pt x="47603" y="116682"/>
                        </a:cubicBezTo>
                        <a:close/>
                      </a:path>
                    </a:pathLst>
                  </a:custGeom>
                </p:spPr>
              </p:pic>
              <p:sp>
                <p:nvSpPr>
                  <p:cNvPr id="48" name="正方形/長方形 47"/>
                  <p:cNvSpPr/>
                  <p:nvPr/>
                </p:nvSpPr>
                <p:spPr bwMode="auto">
                  <a:xfrm>
                    <a:off x="2078490" y="3448626"/>
                    <a:ext cx="32400" cy="936104"/>
                  </a:xfrm>
                  <a:prstGeom prst="rect">
                    <a:avLst/>
                  </a:prstGeom>
                  <a:solidFill>
                    <a:schemeClr val="accent4">
                      <a:lumMod val="75000"/>
                      <a:alpha val="27000"/>
                    </a:schemeClr>
                  </a:solidFill>
                  <a:ln w="317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grpSp>
            <p:sp>
              <p:nvSpPr>
                <p:cNvPr id="44" name="正方形/長方形 24"/>
                <p:cNvSpPr/>
                <p:nvPr/>
              </p:nvSpPr>
              <p:spPr bwMode="auto">
                <a:xfrm>
                  <a:off x="3584848" y="4221088"/>
                  <a:ext cx="184274" cy="830188"/>
                </a:xfrm>
                <a:custGeom>
                  <a:avLst/>
                  <a:gdLst>
                    <a:gd name="connsiteX0" fmla="*/ 0 w 288032"/>
                    <a:gd name="connsiteY0" fmla="*/ 0 h 792088"/>
                    <a:gd name="connsiteX1" fmla="*/ 288032 w 288032"/>
                    <a:gd name="connsiteY1" fmla="*/ 0 h 792088"/>
                    <a:gd name="connsiteX2" fmla="*/ 288032 w 288032"/>
                    <a:gd name="connsiteY2" fmla="*/ 792088 h 792088"/>
                    <a:gd name="connsiteX3" fmla="*/ 0 w 288032"/>
                    <a:gd name="connsiteY3" fmla="*/ 792088 h 792088"/>
                    <a:gd name="connsiteX4" fmla="*/ 0 w 288032"/>
                    <a:gd name="connsiteY4" fmla="*/ 0 h 792088"/>
                    <a:gd name="connsiteX0" fmla="*/ 0 w 288032"/>
                    <a:gd name="connsiteY0" fmla="*/ 0 h 830188"/>
                    <a:gd name="connsiteX1" fmla="*/ 288032 w 288032"/>
                    <a:gd name="connsiteY1" fmla="*/ 0 h 830188"/>
                    <a:gd name="connsiteX2" fmla="*/ 288032 w 288032"/>
                    <a:gd name="connsiteY2" fmla="*/ 792088 h 830188"/>
                    <a:gd name="connsiteX3" fmla="*/ 167640 w 288032"/>
                    <a:gd name="connsiteY3" fmla="*/ 830188 h 830188"/>
                    <a:gd name="connsiteX4" fmla="*/ 0 w 288032"/>
                    <a:gd name="connsiteY4" fmla="*/ 0 h 830188"/>
                    <a:gd name="connsiteX0" fmla="*/ 0 w 288032"/>
                    <a:gd name="connsiteY0" fmla="*/ 0 h 830188"/>
                    <a:gd name="connsiteX1" fmla="*/ 288032 w 288032"/>
                    <a:gd name="connsiteY1" fmla="*/ 45720 h 830188"/>
                    <a:gd name="connsiteX2" fmla="*/ 288032 w 288032"/>
                    <a:gd name="connsiteY2" fmla="*/ 792088 h 830188"/>
                    <a:gd name="connsiteX3" fmla="*/ 167640 w 288032"/>
                    <a:gd name="connsiteY3" fmla="*/ 830188 h 830188"/>
                    <a:gd name="connsiteX4" fmla="*/ 0 w 288032"/>
                    <a:gd name="connsiteY4" fmla="*/ 0 h 830188"/>
                    <a:gd name="connsiteX0" fmla="*/ 0 w 288032"/>
                    <a:gd name="connsiteY0" fmla="*/ 0 h 830188"/>
                    <a:gd name="connsiteX1" fmla="*/ 288032 w 288032"/>
                    <a:gd name="connsiteY1" fmla="*/ 38100 h 830188"/>
                    <a:gd name="connsiteX2" fmla="*/ 288032 w 288032"/>
                    <a:gd name="connsiteY2" fmla="*/ 792088 h 830188"/>
                    <a:gd name="connsiteX3" fmla="*/ 167640 w 288032"/>
                    <a:gd name="connsiteY3" fmla="*/ 830188 h 830188"/>
                    <a:gd name="connsiteX4" fmla="*/ 0 w 288032"/>
                    <a:gd name="connsiteY4" fmla="*/ 0 h 830188"/>
                    <a:gd name="connsiteX0" fmla="*/ 0 w 288032"/>
                    <a:gd name="connsiteY0" fmla="*/ 0 h 830188"/>
                    <a:gd name="connsiteX1" fmla="*/ 288032 w 288032"/>
                    <a:gd name="connsiteY1" fmla="*/ 19050 h 830188"/>
                    <a:gd name="connsiteX2" fmla="*/ 288032 w 288032"/>
                    <a:gd name="connsiteY2" fmla="*/ 792088 h 830188"/>
                    <a:gd name="connsiteX3" fmla="*/ 167640 w 288032"/>
                    <a:gd name="connsiteY3" fmla="*/ 830188 h 830188"/>
                    <a:gd name="connsiteX4" fmla="*/ 0 w 288032"/>
                    <a:gd name="connsiteY4" fmla="*/ 0 h 830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2" h="830188">
                      <a:moveTo>
                        <a:pt x="0" y="0"/>
                      </a:moveTo>
                      <a:lnTo>
                        <a:pt x="288032" y="19050"/>
                      </a:lnTo>
                      <a:lnTo>
                        <a:pt x="288032" y="792088"/>
                      </a:lnTo>
                      <a:lnTo>
                        <a:pt x="167640" y="830188"/>
                      </a:lnTo>
                      <a:lnTo>
                        <a:pt x="0" y="0"/>
                      </a:lnTo>
                      <a:close/>
                    </a:path>
                  </a:pathLst>
                </a:custGeom>
                <a:solidFill>
                  <a:schemeClr val="bg1">
                    <a:lumMod val="50000"/>
                    <a:alpha val="40000"/>
                  </a:schemeClr>
                </a:solidFill>
                <a:ln w="952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5" name="正方形/長方形 22"/>
                <p:cNvSpPr/>
                <p:nvPr/>
              </p:nvSpPr>
              <p:spPr bwMode="auto">
                <a:xfrm>
                  <a:off x="3769122" y="4326434"/>
                  <a:ext cx="362769" cy="732490"/>
                </a:xfrm>
                <a:custGeom>
                  <a:avLst/>
                  <a:gdLst>
                    <a:gd name="connsiteX0" fmla="*/ 0 w 504056"/>
                    <a:gd name="connsiteY0" fmla="*/ 0 h 432048"/>
                    <a:gd name="connsiteX1" fmla="*/ 504056 w 504056"/>
                    <a:gd name="connsiteY1" fmla="*/ 0 h 432048"/>
                    <a:gd name="connsiteX2" fmla="*/ 504056 w 504056"/>
                    <a:gd name="connsiteY2" fmla="*/ 432048 h 432048"/>
                    <a:gd name="connsiteX3" fmla="*/ 0 w 504056"/>
                    <a:gd name="connsiteY3" fmla="*/ 432048 h 432048"/>
                    <a:gd name="connsiteX4" fmla="*/ 0 w 504056"/>
                    <a:gd name="connsiteY4" fmla="*/ 0 h 432048"/>
                    <a:gd name="connsiteX0" fmla="*/ 0 w 504056"/>
                    <a:gd name="connsiteY0" fmla="*/ 0 h 432048"/>
                    <a:gd name="connsiteX1" fmla="*/ 358006 w 504056"/>
                    <a:gd name="connsiteY1" fmla="*/ 0 h 432048"/>
                    <a:gd name="connsiteX2" fmla="*/ 504056 w 504056"/>
                    <a:gd name="connsiteY2" fmla="*/ 432048 h 432048"/>
                    <a:gd name="connsiteX3" fmla="*/ 0 w 504056"/>
                    <a:gd name="connsiteY3" fmla="*/ 432048 h 432048"/>
                    <a:gd name="connsiteX4" fmla="*/ 0 w 504056"/>
                    <a:gd name="connsiteY4" fmla="*/ 0 h 432048"/>
                    <a:gd name="connsiteX0" fmla="*/ 0 w 358006"/>
                    <a:gd name="connsiteY0" fmla="*/ 0 h 432048"/>
                    <a:gd name="connsiteX1" fmla="*/ 358006 w 358006"/>
                    <a:gd name="connsiteY1" fmla="*/ 0 h 432048"/>
                    <a:gd name="connsiteX2" fmla="*/ 351656 w 358006"/>
                    <a:gd name="connsiteY2" fmla="*/ 343148 h 432048"/>
                    <a:gd name="connsiteX3" fmla="*/ 0 w 358006"/>
                    <a:gd name="connsiteY3" fmla="*/ 432048 h 432048"/>
                    <a:gd name="connsiteX4" fmla="*/ 0 w 358006"/>
                    <a:gd name="connsiteY4" fmla="*/ 0 h 432048"/>
                    <a:gd name="connsiteX0" fmla="*/ 0 w 358006"/>
                    <a:gd name="connsiteY0" fmla="*/ 0 h 463685"/>
                    <a:gd name="connsiteX1" fmla="*/ 358006 w 358006"/>
                    <a:gd name="connsiteY1" fmla="*/ 0 h 463685"/>
                    <a:gd name="connsiteX2" fmla="*/ 351656 w 358006"/>
                    <a:gd name="connsiteY2" fmla="*/ 463685 h 463685"/>
                    <a:gd name="connsiteX3" fmla="*/ 0 w 358006"/>
                    <a:gd name="connsiteY3" fmla="*/ 432048 h 463685"/>
                    <a:gd name="connsiteX4" fmla="*/ 0 w 358006"/>
                    <a:gd name="connsiteY4" fmla="*/ 0 h 463685"/>
                    <a:gd name="connsiteX0" fmla="*/ 0 w 358006"/>
                    <a:gd name="connsiteY0" fmla="*/ 0 h 463685"/>
                    <a:gd name="connsiteX1" fmla="*/ 358006 w 358006"/>
                    <a:gd name="connsiteY1" fmla="*/ 0 h 463685"/>
                    <a:gd name="connsiteX2" fmla="*/ 351656 w 358006"/>
                    <a:gd name="connsiteY2" fmla="*/ 463685 h 463685"/>
                    <a:gd name="connsiteX3" fmla="*/ 0 w 358006"/>
                    <a:gd name="connsiteY3" fmla="*/ 440699 h 463685"/>
                    <a:gd name="connsiteX4" fmla="*/ 0 w 358006"/>
                    <a:gd name="connsiteY4" fmla="*/ 0 h 463685"/>
                    <a:gd name="connsiteX0" fmla="*/ 0 w 362769"/>
                    <a:gd name="connsiteY0" fmla="*/ 0 h 463685"/>
                    <a:gd name="connsiteX1" fmla="*/ 362769 w 362769"/>
                    <a:gd name="connsiteY1" fmla="*/ 43253 h 463685"/>
                    <a:gd name="connsiteX2" fmla="*/ 351656 w 362769"/>
                    <a:gd name="connsiteY2" fmla="*/ 463685 h 463685"/>
                    <a:gd name="connsiteX3" fmla="*/ 0 w 362769"/>
                    <a:gd name="connsiteY3" fmla="*/ 440699 h 463685"/>
                    <a:gd name="connsiteX4" fmla="*/ 0 w 362769"/>
                    <a:gd name="connsiteY4" fmla="*/ 0 h 463685"/>
                    <a:gd name="connsiteX0" fmla="*/ 0 w 362769"/>
                    <a:gd name="connsiteY0" fmla="*/ 0 h 443500"/>
                    <a:gd name="connsiteX1" fmla="*/ 362769 w 362769"/>
                    <a:gd name="connsiteY1" fmla="*/ 23068 h 443500"/>
                    <a:gd name="connsiteX2" fmla="*/ 351656 w 362769"/>
                    <a:gd name="connsiteY2" fmla="*/ 443500 h 443500"/>
                    <a:gd name="connsiteX3" fmla="*/ 0 w 362769"/>
                    <a:gd name="connsiteY3" fmla="*/ 420514 h 443500"/>
                    <a:gd name="connsiteX4" fmla="*/ 0 w 362769"/>
                    <a:gd name="connsiteY4" fmla="*/ 0 h 4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769" h="443500">
                      <a:moveTo>
                        <a:pt x="0" y="0"/>
                      </a:moveTo>
                      <a:lnTo>
                        <a:pt x="362769" y="23068"/>
                      </a:lnTo>
                      <a:cubicBezTo>
                        <a:pt x="360652" y="177630"/>
                        <a:pt x="353773" y="288938"/>
                        <a:pt x="351656" y="443500"/>
                      </a:cubicBezTo>
                      <a:lnTo>
                        <a:pt x="0" y="420514"/>
                      </a:lnTo>
                      <a:lnTo>
                        <a:pt x="0" y="0"/>
                      </a:lnTo>
                      <a:close/>
                    </a:path>
                  </a:pathLst>
                </a:custGeom>
                <a:gradFill>
                  <a:gsLst>
                    <a:gs pos="10000">
                      <a:schemeClr val="accent1">
                        <a:lumMod val="5000"/>
                        <a:lumOff val="95000"/>
                        <a:alpha val="0"/>
                      </a:schemeClr>
                    </a:gs>
                    <a:gs pos="56950">
                      <a:srgbClr val="CCDAEC"/>
                    </a:gs>
                    <a:gs pos="79000">
                      <a:schemeClr val="accent1">
                        <a:lumMod val="45000"/>
                        <a:lumOff val="55000"/>
                      </a:schemeClr>
                    </a:gs>
                  </a:gsLst>
                  <a:lin ang="4200000" scaled="0"/>
                </a:gradFill>
                <a:ln w="952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kumimoji="0" lang="ja-JP" altLang="en-US" dirty="0">
                    <a:latin typeface="Meiryo UI" panose="020B0604030504040204" pitchFamily="50" charset="-128"/>
                    <a:ea typeface="Meiryo UI" panose="020B0604030504040204" pitchFamily="50" charset="-128"/>
                  </a:endParaRPr>
                </a:p>
              </p:txBody>
            </p:sp>
            <p:sp>
              <p:nvSpPr>
                <p:cNvPr id="46" name="正方形/長方形 22"/>
                <p:cNvSpPr/>
                <p:nvPr/>
              </p:nvSpPr>
              <p:spPr bwMode="auto">
                <a:xfrm>
                  <a:off x="4130721" y="4384155"/>
                  <a:ext cx="419065" cy="720237"/>
                </a:xfrm>
                <a:custGeom>
                  <a:avLst/>
                  <a:gdLst>
                    <a:gd name="connsiteX0" fmla="*/ 0 w 504056"/>
                    <a:gd name="connsiteY0" fmla="*/ 0 h 432048"/>
                    <a:gd name="connsiteX1" fmla="*/ 504056 w 504056"/>
                    <a:gd name="connsiteY1" fmla="*/ 0 h 432048"/>
                    <a:gd name="connsiteX2" fmla="*/ 504056 w 504056"/>
                    <a:gd name="connsiteY2" fmla="*/ 432048 h 432048"/>
                    <a:gd name="connsiteX3" fmla="*/ 0 w 504056"/>
                    <a:gd name="connsiteY3" fmla="*/ 432048 h 432048"/>
                    <a:gd name="connsiteX4" fmla="*/ 0 w 504056"/>
                    <a:gd name="connsiteY4" fmla="*/ 0 h 432048"/>
                    <a:gd name="connsiteX0" fmla="*/ 0 w 504056"/>
                    <a:gd name="connsiteY0" fmla="*/ 0 h 432048"/>
                    <a:gd name="connsiteX1" fmla="*/ 358006 w 504056"/>
                    <a:gd name="connsiteY1" fmla="*/ 0 h 432048"/>
                    <a:gd name="connsiteX2" fmla="*/ 504056 w 504056"/>
                    <a:gd name="connsiteY2" fmla="*/ 432048 h 432048"/>
                    <a:gd name="connsiteX3" fmla="*/ 0 w 504056"/>
                    <a:gd name="connsiteY3" fmla="*/ 432048 h 432048"/>
                    <a:gd name="connsiteX4" fmla="*/ 0 w 504056"/>
                    <a:gd name="connsiteY4" fmla="*/ 0 h 432048"/>
                    <a:gd name="connsiteX0" fmla="*/ 0 w 358006"/>
                    <a:gd name="connsiteY0" fmla="*/ 0 h 432048"/>
                    <a:gd name="connsiteX1" fmla="*/ 358006 w 358006"/>
                    <a:gd name="connsiteY1" fmla="*/ 0 h 432048"/>
                    <a:gd name="connsiteX2" fmla="*/ 351656 w 358006"/>
                    <a:gd name="connsiteY2" fmla="*/ 343148 h 432048"/>
                    <a:gd name="connsiteX3" fmla="*/ 0 w 358006"/>
                    <a:gd name="connsiteY3" fmla="*/ 432048 h 432048"/>
                    <a:gd name="connsiteX4" fmla="*/ 0 w 358006"/>
                    <a:gd name="connsiteY4" fmla="*/ 0 h 432048"/>
                    <a:gd name="connsiteX0" fmla="*/ 0 w 358006"/>
                    <a:gd name="connsiteY0" fmla="*/ 0 h 463685"/>
                    <a:gd name="connsiteX1" fmla="*/ 358006 w 358006"/>
                    <a:gd name="connsiteY1" fmla="*/ 0 h 463685"/>
                    <a:gd name="connsiteX2" fmla="*/ 351656 w 358006"/>
                    <a:gd name="connsiteY2" fmla="*/ 463685 h 463685"/>
                    <a:gd name="connsiteX3" fmla="*/ 0 w 358006"/>
                    <a:gd name="connsiteY3" fmla="*/ 432048 h 463685"/>
                    <a:gd name="connsiteX4" fmla="*/ 0 w 358006"/>
                    <a:gd name="connsiteY4" fmla="*/ 0 h 463685"/>
                    <a:gd name="connsiteX0" fmla="*/ 0 w 358006"/>
                    <a:gd name="connsiteY0" fmla="*/ 0 h 463685"/>
                    <a:gd name="connsiteX1" fmla="*/ 358006 w 358006"/>
                    <a:gd name="connsiteY1" fmla="*/ 0 h 463685"/>
                    <a:gd name="connsiteX2" fmla="*/ 351656 w 358006"/>
                    <a:gd name="connsiteY2" fmla="*/ 463685 h 463685"/>
                    <a:gd name="connsiteX3" fmla="*/ 0 w 358006"/>
                    <a:gd name="connsiteY3" fmla="*/ 444851 h 463685"/>
                    <a:gd name="connsiteX4" fmla="*/ 0 w 358006"/>
                    <a:gd name="connsiteY4" fmla="*/ 0 h 463685"/>
                    <a:gd name="connsiteX0" fmla="*/ 0 w 358006"/>
                    <a:gd name="connsiteY0" fmla="*/ 0 h 467343"/>
                    <a:gd name="connsiteX1" fmla="*/ 358006 w 358006"/>
                    <a:gd name="connsiteY1" fmla="*/ 0 h 467343"/>
                    <a:gd name="connsiteX2" fmla="*/ 351656 w 358006"/>
                    <a:gd name="connsiteY2" fmla="*/ 467343 h 467343"/>
                    <a:gd name="connsiteX3" fmla="*/ 0 w 358006"/>
                    <a:gd name="connsiteY3" fmla="*/ 444851 h 467343"/>
                    <a:gd name="connsiteX4" fmla="*/ 0 w 358006"/>
                    <a:gd name="connsiteY4" fmla="*/ 0 h 467343"/>
                    <a:gd name="connsiteX0" fmla="*/ 2046 w 360052"/>
                    <a:gd name="connsiteY0" fmla="*/ 0 h 467343"/>
                    <a:gd name="connsiteX1" fmla="*/ 360052 w 360052"/>
                    <a:gd name="connsiteY1" fmla="*/ 0 h 467343"/>
                    <a:gd name="connsiteX2" fmla="*/ 353702 w 360052"/>
                    <a:gd name="connsiteY2" fmla="*/ 467343 h 467343"/>
                    <a:gd name="connsiteX3" fmla="*/ 0 w 360052"/>
                    <a:gd name="connsiteY3" fmla="*/ 441840 h 467343"/>
                    <a:gd name="connsiteX4" fmla="*/ 2046 w 360052"/>
                    <a:gd name="connsiteY4" fmla="*/ 0 h 467343"/>
                    <a:gd name="connsiteX0" fmla="*/ 2046 w 360052"/>
                    <a:gd name="connsiteY0" fmla="*/ 0 h 467343"/>
                    <a:gd name="connsiteX1" fmla="*/ 360052 w 360052"/>
                    <a:gd name="connsiteY1" fmla="*/ 52184 h 467343"/>
                    <a:gd name="connsiteX2" fmla="*/ 353702 w 360052"/>
                    <a:gd name="connsiteY2" fmla="*/ 467343 h 467343"/>
                    <a:gd name="connsiteX3" fmla="*/ 0 w 360052"/>
                    <a:gd name="connsiteY3" fmla="*/ 441840 h 467343"/>
                    <a:gd name="connsiteX4" fmla="*/ 2046 w 360052"/>
                    <a:gd name="connsiteY4" fmla="*/ 0 h 467343"/>
                    <a:gd name="connsiteX0" fmla="*/ 2046 w 360052"/>
                    <a:gd name="connsiteY0" fmla="*/ 0 h 467343"/>
                    <a:gd name="connsiteX1" fmla="*/ 360052 w 360052"/>
                    <a:gd name="connsiteY1" fmla="*/ 30106 h 467343"/>
                    <a:gd name="connsiteX2" fmla="*/ 353702 w 360052"/>
                    <a:gd name="connsiteY2" fmla="*/ 467343 h 467343"/>
                    <a:gd name="connsiteX3" fmla="*/ 0 w 360052"/>
                    <a:gd name="connsiteY3" fmla="*/ 441840 h 467343"/>
                    <a:gd name="connsiteX4" fmla="*/ 2046 w 360052"/>
                    <a:gd name="connsiteY4" fmla="*/ 0 h 467343"/>
                    <a:gd name="connsiteX0" fmla="*/ 2046 w 360052"/>
                    <a:gd name="connsiteY0" fmla="*/ 0 h 455300"/>
                    <a:gd name="connsiteX1" fmla="*/ 360052 w 360052"/>
                    <a:gd name="connsiteY1" fmla="*/ 18063 h 455300"/>
                    <a:gd name="connsiteX2" fmla="*/ 353702 w 360052"/>
                    <a:gd name="connsiteY2" fmla="*/ 455300 h 455300"/>
                    <a:gd name="connsiteX3" fmla="*/ 0 w 360052"/>
                    <a:gd name="connsiteY3" fmla="*/ 429797 h 455300"/>
                    <a:gd name="connsiteX4" fmla="*/ 2046 w 360052"/>
                    <a:gd name="connsiteY4" fmla="*/ 0 h 45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52" h="455300">
                      <a:moveTo>
                        <a:pt x="2046" y="0"/>
                      </a:moveTo>
                      <a:cubicBezTo>
                        <a:pt x="121381" y="10035"/>
                        <a:pt x="240717" y="8028"/>
                        <a:pt x="360052" y="18063"/>
                      </a:cubicBezTo>
                      <a:cubicBezTo>
                        <a:pt x="357935" y="172625"/>
                        <a:pt x="355819" y="300738"/>
                        <a:pt x="353702" y="455300"/>
                      </a:cubicBezTo>
                      <a:lnTo>
                        <a:pt x="0" y="429797"/>
                      </a:lnTo>
                      <a:lnTo>
                        <a:pt x="2046" y="0"/>
                      </a:lnTo>
                      <a:close/>
                    </a:path>
                  </a:pathLst>
                </a:custGeom>
                <a:gradFill>
                  <a:gsLst>
                    <a:gs pos="43000">
                      <a:srgbClr val="EAF0F7">
                        <a:alpha val="76000"/>
                      </a:srgbClr>
                    </a:gs>
                    <a:gs pos="50400">
                      <a:srgbClr val="D3DFEE"/>
                    </a:gs>
                    <a:gs pos="0">
                      <a:schemeClr val="accent1">
                        <a:lumMod val="5000"/>
                        <a:lumOff val="95000"/>
                        <a:alpha val="0"/>
                      </a:schemeClr>
                    </a:gs>
                    <a:gs pos="100000">
                      <a:schemeClr val="accent1">
                        <a:lumMod val="45000"/>
                        <a:lumOff val="55000"/>
                      </a:schemeClr>
                    </a:gs>
                  </a:gsLst>
                  <a:lin ang="4200000" scaled="0"/>
                </a:gradFill>
                <a:ln w="9525">
                  <a:noFill/>
                  <a:round/>
                  <a:headEnd/>
                  <a:tailEn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endParaRPr kumimoji="0" lang="ja-JP" altLang="en-US" sz="1800" dirty="0">
                    <a:latin typeface="Meiryo UI" panose="020B0604030504040204" pitchFamily="50" charset="-128"/>
                    <a:ea typeface="Meiryo UI" panose="020B0604030504040204" pitchFamily="50" charset="-128"/>
                  </a:endParaRPr>
                </a:p>
              </p:txBody>
            </p:sp>
          </p:grpSp>
          <p:sp>
            <p:nvSpPr>
              <p:cNvPr id="34" name="フリーフォーム 33"/>
              <p:cNvSpPr/>
              <p:nvPr/>
            </p:nvSpPr>
            <p:spPr bwMode="auto">
              <a:xfrm>
                <a:off x="3168650" y="4486275"/>
                <a:ext cx="831850" cy="682625"/>
              </a:xfrm>
              <a:custGeom>
                <a:avLst/>
                <a:gdLst>
                  <a:gd name="connsiteX0" fmla="*/ 0 w 850900"/>
                  <a:gd name="connsiteY0" fmla="*/ 0 h 692150"/>
                  <a:gd name="connsiteX1" fmla="*/ 850900 w 850900"/>
                  <a:gd name="connsiteY1" fmla="*/ 692150 h 692150"/>
                  <a:gd name="connsiteX0" fmla="*/ 0 w 831850"/>
                  <a:gd name="connsiteY0" fmla="*/ 0 h 682625"/>
                  <a:gd name="connsiteX1" fmla="*/ 831850 w 831850"/>
                  <a:gd name="connsiteY1" fmla="*/ 682625 h 682625"/>
                </a:gdLst>
                <a:ahLst/>
                <a:cxnLst>
                  <a:cxn ang="0">
                    <a:pos x="connsiteX0" y="connsiteY0"/>
                  </a:cxn>
                  <a:cxn ang="0">
                    <a:pos x="connsiteX1" y="connsiteY1"/>
                  </a:cxn>
                </a:cxnLst>
                <a:rect l="l" t="t" r="r" b="b"/>
                <a:pathLst>
                  <a:path w="831850" h="682625">
                    <a:moveTo>
                      <a:pt x="0" y="0"/>
                    </a:moveTo>
                    <a:lnTo>
                      <a:pt x="831850" y="682625"/>
                    </a:lnTo>
                  </a:path>
                </a:pathLst>
              </a:custGeom>
              <a:noFill/>
              <a:ln w="9525">
                <a:solidFill>
                  <a:srgbClr val="DCDCD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5" name="フリーフォーム 34"/>
              <p:cNvSpPr/>
              <p:nvPr/>
            </p:nvSpPr>
            <p:spPr bwMode="auto">
              <a:xfrm>
                <a:off x="3175794" y="4732621"/>
                <a:ext cx="3625057" cy="588169"/>
              </a:xfrm>
              <a:custGeom>
                <a:avLst/>
                <a:gdLst>
                  <a:gd name="connsiteX0" fmla="*/ 0 w 3460750"/>
                  <a:gd name="connsiteY0" fmla="*/ 133350 h 400050"/>
                  <a:gd name="connsiteX1" fmla="*/ 857250 w 3460750"/>
                  <a:gd name="connsiteY1" fmla="*/ 254000 h 400050"/>
                  <a:gd name="connsiteX2" fmla="*/ 1035050 w 3460750"/>
                  <a:gd name="connsiteY2" fmla="*/ 152400 h 400050"/>
                  <a:gd name="connsiteX3" fmla="*/ 3111500 w 3460750"/>
                  <a:gd name="connsiteY3" fmla="*/ 400050 h 400050"/>
                  <a:gd name="connsiteX4" fmla="*/ 3460750 w 3460750"/>
                  <a:gd name="connsiteY4" fmla="*/ 0 h 400050"/>
                  <a:gd name="connsiteX0" fmla="*/ 0 w 3451225"/>
                  <a:gd name="connsiteY0" fmla="*/ 135731 h 400050"/>
                  <a:gd name="connsiteX1" fmla="*/ 847725 w 3451225"/>
                  <a:gd name="connsiteY1" fmla="*/ 254000 h 400050"/>
                  <a:gd name="connsiteX2" fmla="*/ 1025525 w 3451225"/>
                  <a:gd name="connsiteY2" fmla="*/ 152400 h 400050"/>
                  <a:gd name="connsiteX3" fmla="*/ 3101975 w 3451225"/>
                  <a:gd name="connsiteY3" fmla="*/ 400050 h 400050"/>
                  <a:gd name="connsiteX4" fmla="*/ 3451225 w 3451225"/>
                  <a:gd name="connsiteY4" fmla="*/ 0 h 400050"/>
                  <a:gd name="connsiteX0" fmla="*/ 0 w 3451225"/>
                  <a:gd name="connsiteY0" fmla="*/ 135731 h 400050"/>
                  <a:gd name="connsiteX1" fmla="*/ 838200 w 3451225"/>
                  <a:gd name="connsiteY1" fmla="*/ 239712 h 400050"/>
                  <a:gd name="connsiteX2" fmla="*/ 1025525 w 3451225"/>
                  <a:gd name="connsiteY2" fmla="*/ 152400 h 400050"/>
                  <a:gd name="connsiteX3" fmla="*/ 3101975 w 3451225"/>
                  <a:gd name="connsiteY3" fmla="*/ 400050 h 400050"/>
                  <a:gd name="connsiteX4" fmla="*/ 3451225 w 3451225"/>
                  <a:gd name="connsiteY4" fmla="*/ 0 h 400050"/>
                  <a:gd name="connsiteX0" fmla="*/ 0 w 3451225"/>
                  <a:gd name="connsiteY0" fmla="*/ 135731 h 383381"/>
                  <a:gd name="connsiteX1" fmla="*/ 838200 w 3451225"/>
                  <a:gd name="connsiteY1" fmla="*/ 239712 h 383381"/>
                  <a:gd name="connsiteX2" fmla="*/ 1025525 w 3451225"/>
                  <a:gd name="connsiteY2" fmla="*/ 152400 h 383381"/>
                  <a:gd name="connsiteX3" fmla="*/ 3085306 w 3451225"/>
                  <a:gd name="connsiteY3" fmla="*/ 383381 h 383381"/>
                  <a:gd name="connsiteX4" fmla="*/ 3451225 w 3451225"/>
                  <a:gd name="connsiteY4" fmla="*/ 0 h 383381"/>
                  <a:gd name="connsiteX0" fmla="*/ 0 w 3627438"/>
                  <a:gd name="connsiteY0" fmla="*/ 347663 h 595313"/>
                  <a:gd name="connsiteX1" fmla="*/ 838200 w 3627438"/>
                  <a:gd name="connsiteY1" fmla="*/ 451644 h 595313"/>
                  <a:gd name="connsiteX2" fmla="*/ 1025525 w 3627438"/>
                  <a:gd name="connsiteY2" fmla="*/ 364332 h 595313"/>
                  <a:gd name="connsiteX3" fmla="*/ 3085306 w 3627438"/>
                  <a:gd name="connsiteY3" fmla="*/ 595313 h 595313"/>
                  <a:gd name="connsiteX4" fmla="*/ 3627438 w 3627438"/>
                  <a:gd name="connsiteY4" fmla="*/ 0 h 595313"/>
                  <a:gd name="connsiteX0" fmla="*/ 0 w 3622676"/>
                  <a:gd name="connsiteY0" fmla="*/ 340519 h 588169"/>
                  <a:gd name="connsiteX1" fmla="*/ 838200 w 3622676"/>
                  <a:gd name="connsiteY1" fmla="*/ 444500 h 588169"/>
                  <a:gd name="connsiteX2" fmla="*/ 1025525 w 3622676"/>
                  <a:gd name="connsiteY2" fmla="*/ 357188 h 588169"/>
                  <a:gd name="connsiteX3" fmla="*/ 3085306 w 3622676"/>
                  <a:gd name="connsiteY3" fmla="*/ 588169 h 588169"/>
                  <a:gd name="connsiteX4" fmla="*/ 3622676 w 3622676"/>
                  <a:gd name="connsiteY4" fmla="*/ 0 h 588169"/>
                  <a:gd name="connsiteX0" fmla="*/ 0 w 3622676"/>
                  <a:gd name="connsiteY0" fmla="*/ 340519 h 588169"/>
                  <a:gd name="connsiteX1" fmla="*/ 838200 w 3622676"/>
                  <a:gd name="connsiteY1" fmla="*/ 444500 h 588169"/>
                  <a:gd name="connsiteX2" fmla="*/ 1016000 w 3622676"/>
                  <a:gd name="connsiteY2" fmla="*/ 357188 h 588169"/>
                  <a:gd name="connsiteX3" fmla="*/ 3085306 w 3622676"/>
                  <a:gd name="connsiteY3" fmla="*/ 588169 h 588169"/>
                  <a:gd name="connsiteX4" fmla="*/ 3622676 w 3622676"/>
                  <a:gd name="connsiteY4" fmla="*/ 0 h 588169"/>
                  <a:gd name="connsiteX0" fmla="*/ 0 w 3622676"/>
                  <a:gd name="connsiteY0" fmla="*/ 340519 h 588169"/>
                  <a:gd name="connsiteX1" fmla="*/ 838200 w 3622676"/>
                  <a:gd name="connsiteY1" fmla="*/ 444500 h 588169"/>
                  <a:gd name="connsiteX2" fmla="*/ 1018381 w 3622676"/>
                  <a:gd name="connsiteY2" fmla="*/ 361950 h 588169"/>
                  <a:gd name="connsiteX3" fmla="*/ 3085306 w 3622676"/>
                  <a:gd name="connsiteY3" fmla="*/ 588169 h 588169"/>
                  <a:gd name="connsiteX4" fmla="*/ 3622676 w 3622676"/>
                  <a:gd name="connsiteY4" fmla="*/ 0 h 588169"/>
                  <a:gd name="connsiteX0" fmla="*/ 0 w 3625057"/>
                  <a:gd name="connsiteY0" fmla="*/ 342900 h 588169"/>
                  <a:gd name="connsiteX1" fmla="*/ 840581 w 3625057"/>
                  <a:gd name="connsiteY1" fmla="*/ 444500 h 588169"/>
                  <a:gd name="connsiteX2" fmla="*/ 1020762 w 3625057"/>
                  <a:gd name="connsiteY2" fmla="*/ 361950 h 588169"/>
                  <a:gd name="connsiteX3" fmla="*/ 3087687 w 3625057"/>
                  <a:gd name="connsiteY3" fmla="*/ 588169 h 588169"/>
                  <a:gd name="connsiteX4" fmla="*/ 3625057 w 3625057"/>
                  <a:gd name="connsiteY4" fmla="*/ 0 h 58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5057" h="588169">
                    <a:moveTo>
                      <a:pt x="0" y="342900"/>
                    </a:moveTo>
                    <a:lnTo>
                      <a:pt x="840581" y="444500"/>
                    </a:lnTo>
                    <a:lnTo>
                      <a:pt x="1020762" y="361950"/>
                    </a:lnTo>
                    <a:lnTo>
                      <a:pt x="3087687" y="588169"/>
                    </a:lnTo>
                    <a:lnTo>
                      <a:pt x="3625057" y="0"/>
                    </a:lnTo>
                  </a:path>
                </a:pathLst>
              </a:custGeom>
              <a:noFill/>
              <a:ln w="9525">
                <a:gradFill flip="none" rotWithShape="1">
                  <a:gsLst>
                    <a:gs pos="80000">
                      <a:srgbClr val="8C837C"/>
                    </a:gs>
                    <a:gs pos="11000">
                      <a:srgbClr val="73685F"/>
                    </a:gs>
                    <a:gs pos="0">
                      <a:srgbClr val="A29B97"/>
                    </a:gs>
                    <a:gs pos="100000">
                      <a:srgbClr val="BAB5B3"/>
                    </a:gs>
                    <a:gs pos="25000">
                      <a:srgbClr val="73685F"/>
                    </a:gs>
                  </a:gsLst>
                  <a:lin ang="0" scaled="1"/>
                  <a:tileRect/>
                </a:gra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6" name="フリーフォーム 35"/>
              <p:cNvSpPr/>
              <p:nvPr/>
            </p:nvSpPr>
            <p:spPr bwMode="auto">
              <a:xfrm>
                <a:off x="3919253" y="4241007"/>
                <a:ext cx="1331118" cy="61912"/>
              </a:xfrm>
              <a:custGeom>
                <a:avLst/>
                <a:gdLst>
                  <a:gd name="connsiteX0" fmla="*/ 0 w 1347787"/>
                  <a:gd name="connsiteY0" fmla="*/ 0 h 57150"/>
                  <a:gd name="connsiteX1" fmla="*/ 871537 w 1347787"/>
                  <a:gd name="connsiteY1" fmla="*/ 57150 h 57150"/>
                  <a:gd name="connsiteX2" fmla="*/ 971550 w 1347787"/>
                  <a:gd name="connsiteY2" fmla="*/ 28575 h 57150"/>
                  <a:gd name="connsiteX3" fmla="*/ 1104900 w 1347787"/>
                  <a:gd name="connsiteY3" fmla="*/ 42863 h 57150"/>
                  <a:gd name="connsiteX4" fmla="*/ 1157287 w 1347787"/>
                  <a:gd name="connsiteY4" fmla="*/ 19050 h 57150"/>
                  <a:gd name="connsiteX5" fmla="*/ 1290637 w 1347787"/>
                  <a:gd name="connsiteY5" fmla="*/ 33338 h 57150"/>
                  <a:gd name="connsiteX6" fmla="*/ 1347787 w 1347787"/>
                  <a:gd name="connsiteY6" fmla="*/ 4763 h 57150"/>
                  <a:gd name="connsiteX0" fmla="*/ 0 w 1347787"/>
                  <a:gd name="connsiteY0" fmla="*/ 0 h 57150"/>
                  <a:gd name="connsiteX1" fmla="*/ 871537 w 1347787"/>
                  <a:gd name="connsiteY1" fmla="*/ 57150 h 57150"/>
                  <a:gd name="connsiteX2" fmla="*/ 971550 w 1347787"/>
                  <a:gd name="connsiteY2" fmla="*/ 28575 h 57150"/>
                  <a:gd name="connsiteX3" fmla="*/ 1104900 w 1347787"/>
                  <a:gd name="connsiteY3" fmla="*/ 42863 h 57150"/>
                  <a:gd name="connsiteX4" fmla="*/ 1157287 w 1347787"/>
                  <a:gd name="connsiteY4" fmla="*/ 19050 h 57150"/>
                  <a:gd name="connsiteX5" fmla="*/ 1288256 w 1347787"/>
                  <a:gd name="connsiteY5" fmla="*/ 28576 h 57150"/>
                  <a:gd name="connsiteX6" fmla="*/ 1347787 w 1347787"/>
                  <a:gd name="connsiteY6" fmla="*/ 4763 h 57150"/>
                  <a:gd name="connsiteX0" fmla="*/ 0 w 1338262"/>
                  <a:gd name="connsiteY0" fmla="*/ 0 h 57150"/>
                  <a:gd name="connsiteX1" fmla="*/ 871537 w 1338262"/>
                  <a:gd name="connsiteY1" fmla="*/ 57150 h 57150"/>
                  <a:gd name="connsiteX2" fmla="*/ 971550 w 1338262"/>
                  <a:gd name="connsiteY2" fmla="*/ 28575 h 57150"/>
                  <a:gd name="connsiteX3" fmla="*/ 1104900 w 1338262"/>
                  <a:gd name="connsiteY3" fmla="*/ 42863 h 57150"/>
                  <a:gd name="connsiteX4" fmla="*/ 1157287 w 1338262"/>
                  <a:gd name="connsiteY4" fmla="*/ 19050 h 57150"/>
                  <a:gd name="connsiteX5" fmla="*/ 1288256 w 1338262"/>
                  <a:gd name="connsiteY5" fmla="*/ 28576 h 57150"/>
                  <a:gd name="connsiteX6" fmla="*/ 1338262 w 1338262"/>
                  <a:gd name="connsiteY6" fmla="*/ 2382 h 57150"/>
                  <a:gd name="connsiteX0" fmla="*/ 0 w 1331118"/>
                  <a:gd name="connsiteY0" fmla="*/ 4762 h 54768"/>
                  <a:gd name="connsiteX1" fmla="*/ 864393 w 1331118"/>
                  <a:gd name="connsiteY1" fmla="*/ 54768 h 54768"/>
                  <a:gd name="connsiteX2" fmla="*/ 964406 w 1331118"/>
                  <a:gd name="connsiteY2" fmla="*/ 26193 h 54768"/>
                  <a:gd name="connsiteX3" fmla="*/ 1097756 w 1331118"/>
                  <a:gd name="connsiteY3" fmla="*/ 40481 h 54768"/>
                  <a:gd name="connsiteX4" fmla="*/ 1150143 w 1331118"/>
                  <a:gd name="connsiteY4" fmla="*/ 16668 h 54768"/>
                  <a:gd name="connsiteX5" fmla="*/ 1281112 w 1331118"/>
                  <a:gd name="connsiteY5" fmla="*/ 26194 h 54768"/>
                  <a:gd name="connsiteX6" fmla="*/ 1331118 w 1331118"/>
                  <a:gd name="connsiteY6" fmla="*/ 0 h 54768"/>
                  <a:gd name="connsiteX0" fmla="*/ 0 w 1331118"/>
                  <a:gd name="connsiteY0" fmla="*/ 4762 h 61912"/>
                  <a:gd name="connsiteX1" fmla="*/ 862011 w 1331118"/>
                  <a:gd name="connsiteY1" fmla="*/ 61912 h 61912"/>
                  <a:gd name="connsiteX2" fmla="*/ 964406 w 1331118"/>
                  <a:gd name="connsiteY2" fmla="*/ 26193 h 61912"/>
                  <a:gd name="connsiteX3" fmla="*/ 1097756 w 1331118"/>
                  <a:gd name="connsiteY3" fmla="*/ 40481 h 61912"/>
                  <a:gd name="connsiteX4" fmla="*/ 1150143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7756 w 1331118"/>
                  <a:gd name="connsiteY3" fmla="*/ 40481 h 61912"/>
                  <a:gd name="connsiteX4" fmla="*/ 1150143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7756 w 1331118"/>
                  <a:gd name="connsiteY3" fmla="*/ 40481 h 61912"/>
                  <a:gd name="connsiteX4" fmla="*/ 1157287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69205 w 1331118"/>
                  <a:gd name="connsiteY5" fmla="*/ 30957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69205 w 1331118"/>
                  <a:gd name="connsiteY5" fmla="*/ 26194 h 61912"/>
                  <a:gd name="connsiteX6" fmla="*/ 1331118 w 1331118"/>
                  <a:gd name="connsiteY6"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118" h="61912">
                    <a:moveTo>
                      <a:pt x="0" y="4762"/>
                    </a:moveTo>
                    <a:lnTo>
                      <a:pt x="862011" y="61912"/>
                    </a:lnTo>
                    <a:lnTo>
                      <a:pt x="962024" y="30956"/>
                    </a:lnTo>
                    <a:lnTo>
                      <a:pt x="1090612" y="40481"/>
                    </a:lnTo>
                    <a:lnTo>
                      <a:pt x="1157287" y="16668"/>
                    </a:lnTo>
                    <a:lnTo>
                      <a:pt x="1269205" y="26194"/>
                    </a:lnTo>
                    <a:lnTo>
                      <a:pt x="1331118" y="0"/>
                    </a:lnTo>
                  </a:path>
                </a:pathLst>
              </a:custGeom>
              <a:noFill/>
              <a:ln w="3175">
                <a:solidFill>
                  <a:srgbClr val="C5C5C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7" name="フリーフォーム 36"/>
              <p:cNvSpPr/>
              <p:nvPr/>
            </p:nvSpPr>
            <p:spPr bwMode="auto">
              <a:xfrm>
                <a:off x="3912059" y="4285021"/>
                <a:ext cx="1331118" cy="61912"/>
              </a:xfrm>
              <a:custGeom>
                <a:avLst/>
                <a:gdLst>
                  <a:gd name="connsiteX0" fmla="*/ 0 w 1347787"/>
                  <a:gd name="connsiteY0" fmla="*/ 0 h 57150"/>
                  <a:gd name="connsiteX1" fmla="*/ 871537 w 1347787"/>
                  <a:gd name="connsiteY1" fmla="*/ 57150 h 57150"/>
                  <a:gd name="connsiteX2" fmla="*/ 971550 w 1347787"/>
                  <a:gd name="connsiteY2" fmla="*/ 28575 h 57150"/>
                  <a:gd name="connsiteX3" fmla="*/ 1104900 w 1347787"/>
                  <a:gd name="connsiteY3" fmla="*/ 42863 h 57150"/>
                  <a:gd name="connsiteX4" fmla="*/ 1157287 w 1347787"/>
                  <a:gd name="connsiteY4" fmla="*/ 19050 h 57150"/>
                  <a:gd name="connsiteX5" fmla="*/ 1290637 w 1347787"/>
                  <a:gd name="connsiteY5" fmla="*/ 33338 h 57150"/>
                  <a:gd name="connsiteX6" fmla="*/ 1347787 w 1347787"/>
                  <a:gd name="connsiteY6" fmla="*/ 4763 h 57150"/>
                  <a:gd name="connsiteX0" fmla="*/ 0 w 1347787"/>
                  <a:gd name="connsiteY0" fmla="*/ 0 h 57150"/>
                  <a:gd name="connsiteX1" fmla="*/ 871537 w 1347787"/>
                  <a:gd name="connsiteY1" fmla="*/ 57150 h 57150"/>
                  <a:gd name="connsiteX2" fmla="*/ 971550 w 1347787"/>
                  <a:gd name="connsiteY2" fmla="*/ 28575 h 57150"/>
                  <a:gd name="connsiteX3" fmla="*/ 1104900 w 1347787"/>
                  <a:gd name="connsiteY3" fmla="*/ 42863 h 57150"/>
                  <a:gd name="connsiteX4" fmla="*/ 1157287 w 1347787"/>
                  <a:gd name="connsiteY4" fmla="*/ 19050 h 57150"/>
                  <a:gd name="connsiteX5" fmla="*/ 1288256 w 1347787"/>
                  <a:gd name="connsiteY5" fmla="*/ 28576 h 57150"/>
                  <a:gd name="connsiteX6" fmla="*/ 1347787 w 1347787"/>
                  <a:gd name="connsiteY6" fmla="*/ 4763 h 57150"/>
                  <a:gd name="connsiteX0" fmla="*/ 0 w 1338262"/>
                  <a:gd name="connsiteY0" fmla="*/ 0 h 57150"/>
                  <a:gd name="connsiteX1" fmla="*/ 871537 w 1338262"/>
                  <a:gd name="connsiteY1" fmla="*/ 57150 h 57150"/>
                  <a:gd name="connsiteX2" fmla="*/ 971550 w 1338262"/>
                  <a:gd name="connsiteY2" fmla="*/ 28575 h 57150"/>
                  <a:gd name="connsiteX3" fmla="*/ 1104900 w 1338262"/>
                  <a:gd name="connsiteY3" fmla="*/ 42863 h 57150"/>
                  <a:gd name="connsiteX4" fmla="*/ 1157287 w 1338262"/>
                  <a:gd name="connsiteY4" fmla="*/ 19050 h 57150"/>
                  <a:gd name="connsiteX5" fmla="*/ 1288256 w 1338262"/>
                  <a:gd name="connsiteY5" fmla="*/ 28576 h 57150"/>
                  <a:gd name="connsiteX6" fmla="*/ 1338262 w 1338262"/>
                  <a:gd name="connsiteY6" fmla="*/ 2382 h 57150"/>
                  <a:gd name="connsiteX0" fmla="*/ 0 w 1331118"/>
                  <a:gd name="connsiteY0" fmla="*/ 4762 h 54768"/>
                  <a:gd name="connsiteX1" fmla="*/ 864393 w 1331118"/>
                  <a:gd name="connsiteY1" fmla="*/ 54768 h 54768"/>
                  <a:gd name="connsiteX2" fmla="*/ 964406 w 1331118"/>
                  <a:gd name="connsiteY2" fmla="*/ 26193 h 54768"/>
                  <a:gd name="connsiteX3" fmla="*/ 1097756 w 1331118"/>
                  <a:gd name="connsiteY3" fmla="*/ 40481 h 54768"/>
                  <a:gd name="connsiteX4" fmla="*/ 1150143 w 1331118"/>
                  <a:gd name="connsiteY4" fmla="*/ 16668 h 54768"/>
                  <a:gd name="connsiteX5" fmla="*/ 1281112 w 1331118"/>
                  <a:gd name="connsiteY5" fmla="*/ 26194 h 54768"/>
                  <a:gd name="connsiteX6" fmla="*/ 1331118 w 1331118"/>
                  <a:gd name="connsiteY6" fmla="*/ 0 h 54768"/>
                  <a:gd name="connsiteX0" fmla="*/ 0 w 1331118"/>
                  <a:gd name="connsiteY0" fmla="*/ 4762 h 61912"/>
                  <a:gd name="connsiteX1" fmla="*/ 862011 w 1331118"/>
                  <a:gd name="connsiteY1" fmla="*/ 61912 h 61912"/>
                  <a:gd name="connsiteX2" fmla="*/ 964406 w 1331118"/>
                  <a:gd name="connsiteY2" fmla="*/ 26193 h 61912"/>
                  <a:gd name="connsiteX3" fmla="*/ 1097756 w 1331118"/>
                  <a:gd name="connsiteY3" fmla="*/ 40481 h 61912"/>
                  <a:gd name="connsiteX4" fmla="*/ 1150143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7756 w 1331118"/>
                  <a:gd name="connsiteY3" fmla="*/ 40481 h 61912"/>
                  <a:gd name="connsiteX4" fmla="*/ 1150143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7756 w 1331118"/>
                  <a:gd name="connsiteY3" fmla="*/ 40481 h 61912"/>
                  <a:gd name="connsiteX4" fmla="*/ 1157287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81112 w 1331118"/>
                  <a:gd name="connsiteY5" fmla="*/ 26194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69205 w 1331118"/>
                  <a:gd name="connsiteY5" fmla="*/ 30957 h 61912"/>
                  <a:gd name="connsiteX6" fmla="*/ 1331118 w 1331118"/>
                  <a:gd name="connsiteY6" fmla="*/ 0 h 61912"/>
                  <a:gd name="connsiteX0" fmla="*/ 0 w 1331118"/>
                  <a:gd name="connsiteY0" fmla="*/ 4762 h 61912"/>
                  <a:gd name="connsiteX1" fmla="*/ 862011 w 1331118"/>
                  <a:gd name="connsiteY1" fmla="*/ 61912 h 61912"/>
                  <a:gd name="connsiteX2" fmla="*/ 962024 w 1331118"/>
                  <a:gd name="connsiteY2" fmla="*/ 30956 h 61912"/>
                  <a:gd name="connsiteX3" fmla="*/ 1090612 w 1331118"/>
                  <a:gd name="connsiteY3" fmla="*/ 40481 h 61912"/>
                  <a:gd name="connsiteX4" fmla="*/ 1157287 w 1331118"/>
                  <a:gd name="connsiteY4" fmla="*/ 16668 h 61912"/>
                  <a:gd name="connsiteX5" fmla="*/ 1269205 w 1331118"/>
                  <a:gd name="connsiteY5" fmla="*/ 26194 h 61912"/>
                  <a:gd name="connsiteX6" fmla="*/ 1331118 w 1331118"/>
                  <a:gd name="connsiteY6"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118" h="61912">
                    <a:moveTo>
                      <a:pt x="0" y="4762"/>
                    </a:moveTo>
                    <a:lnTo>
                      <a:pt x="862011" y="61912"/>
                    </a:lnTo>
                    <a:lnTo>
                      <a:pt x="962024" y="30956"/>
                    </a:lnTo>
                    <a:lnTo>
                      <a:pt x="1090612" y="40481"/>
                    </a:lnTo>
                    <a:lnTo>
                      <a:pt x="1157287" y="16668"/>
                    </a:lnTo>
                    <a:lnTo>
                      <a:pt x="1269205" y="26194"/>
                    </a:lnTo>
                    <a:lnTo>
                      <a:pt x="1331118" y="0"/>
                    </a:lnTo>
                  </a:path>
                </a:pathLst>
              </a:custGeom>
              <a:noFill/>
              <a:ln w="3175">
                <a:solidFill>
                  <a:schemeClr val="tx1">
                    <a:lumMod val="75000"/>
                    <a:lumOff val="2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8" name="フリーフォーム 37"/>
              <p:cNvSpPr/>
              <p:nvPr/>
            </p:nvSpPr>
            <p:spPr bwMode="auto">
              <a:xfrm>
                <a:off x="4212146" y="3346449"/>
                <a:ext cx="2801144" cy="1322388"/>
              </a:xfrm>
              <a:custGeom>
                <a:avLst/>
                <a:gdLst>
                  <a:gd name="connsiteX0" fmla="*/ 0 w 2794000"/>
                  <a:gd name="connsiteY0" fmla="*/ 0 h 1327150"/>
                  <a:gd name="connsiteX1" fmla="*/ 2362200 w 2794000"/>
                  <a:gd name="connsiteY1" fmla="*/ 1327150 h 1327150"/>
                  <a:gd name="connsiteX2" fmla="*/ 2794000 w 2794000"/>
                  <a:gd name="connsiteY2" fmla="*/ 920750 h 1327150"/>
                  <a:gd name="connsiteX0" fmla="*/ 0 w 2794000"/>
                  <a:gd name="connsiteY0" fmla="*/ 0 h 1324769"/>
                  <a:gd name="connsiteX1" fmla="*/ 2357438 w 2794000"/>
                  <a:gd name="connsiteY1" fmla="*/ 1324769 h 1324769"/>
                  <a:gd name="connsiteX2" fmla="*/ 2794000 w 2794000"/>
                  <a:gd name="connsiteY2" fmla="*/ 920750 h 1324769"/>
                  <a:gd name="connsiteX0" fmla="*/ 0 w 2796381"/>
                  <a:gd name="connsiteY0" fmla="*/ 0 h 1324769"/>
                  <a:gd name="connsiteX1" fmla="*/ 2357438 w 2796381"/>
                  <a:gd name="connsiteY1" fmla="*/ 1324769 h 1324769"/>
                  <a:gd name="connsiteX2" fmla="*/ 2796381 w 2796381"/>
                  <a:gd name="connsiteY2" fmla="*/ 920750 h 1324769"/>
                  <a:gd name="connsiteX0" fmla="*/ 0 w 2803525"/>
                  <a:gd name="connsiteY0" fmla="*/ 0 h 1324769"/>
                  <a:gd name="connsiteX1" fmla="*/ 2357438 w 2803525"/>
                  <a:gd name="connsiteY1" fmla="*/ 1324769 h 1324769"/>
                  <a:gd name="connsiteX2" fmla="*/ 2803525 w 2803525"/>
                  <a:gd name="connsiteY2" fmla="*/ 920750 h 1324769"/>
                  <a:gd name="connsiteX0" fmla="*/ 0 w 2803525"/>
                  <a:gd name="connsiteY0" fmla="*/ 0 h 1324769"/>
                  <a:gd name="connsiteX1" fmla="*/ 2355056 w 2803525"/>
                  <a:gd name="connsiteY1" fmla="*/ 1324769 h 1324769"/>
                  <a:gd name="connsiteX2" fmla="*/ 2803525 w 2803525"/>
                  <a:gd name="connsiteY2" fmla="*/ 920750 h 1324769"/>
                  <a:gd name="connsiteX0" fmla="*/ 0 w 2801144"/>
                  <a:gd name="connsiteY0" fmla="*/ 0 h 1324769"/>
                  <a:gd name="connsiteX1" fmla="*/ 2355056 w 2801144"/>
                  <a:gd name="connsiteY1" fmla="*/ 1324769 h 1324769"/>
                  <a:gd name="connsiteX2" fmla="*/ 2801144 w 2801144"/>
                  <a:gd name="connsiteY2" fmla="*/ 918369 h 1324769"/>
                  <a:gd name="connsiteX0" fmla="*/ 0 w 2801144"/>
                  <a:gd name="connsiteY0" fmla="*/ 0 h 1322388"/>
                  <a:gd name="connsiteX1" fmla="*/ 2355056 w 2801144"/>
                  <a:gd name="connsiteY1" fmla="*/ 1322388 h 1322388"/>
                  <a:gd name="connsiteX2" fmla="*/ 2801144 w 2801144"/>
                  <a:gd name="connsiteY2" fmla="*/ 918369 h 1322388"/>
                </a:gdLst>
                <a:ahLst/>
                <a:cxnLst>
                  <a:cxn ang="0">
                    <a:pos x="connsiteX0" y="connsiteY0"/>
                  </a:cxn>
                  <a:cxn ang="0">
                    <a:pos x="connsiteX1" y="connsiteY1"/>
                  </a:cxn>
                  <a:cxn ang="0">
                    <a:pos x="connsiteX2" y="connsiteY2"/>
                  </a:cxn>
                </a:cxnLst>
                <a:rect l="l" t="t" r="r" b="b"/>
                <a:pathLst>
                  <a:path w="2801144" h="1322388">
                    <a:moveTo>
                      <a:pt x="0" y="0"/>
                    </a:moveTo>
                    <a:lnTo>
                      <a:pt x="2355056" y="1322388"/>
                    </a:lnTo>
                    <a:lnTo>
                      <a:pt x="2801144" y="918369"/>
                    </a:lnTo>
                  </a:path>
                </a:pathLst>
              </a:cu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9" name="フリーフォーム 38"/>
              <p:cNvSpPr/>
              <p:nvPr/>
            </p:nvSpPr>
            <p:spPr bwMode="auto">
              <a:xfrm>
                <a:off x="5755196" y="2666999"/>
                <a:ext cx="912019" cy="1635919"/>
              </a:xfrm>
              <a:custGeom>
                <a:avLst/>
                <a:gdLst>
                  <a:gd name="connsiteX0" fmla="*/ 0 w 895350"/>
                  <a:gd name="connsiteY0" fmla="*/ 0 h 1638300"/>
                  <a:gd name="connsiteX1" fmla="*/ 504825 w 895350"/>
                  <a:gd name="connsiteY1" fmla="*/ 1638300 h 1638300"/>
                  <a:gd name="connsiteX2" fmla="*/ 895350 w 895350"/>
                  <a:gd name="connsiteY2" fmla="*/ 1409700 h 1638300"/>
                  <a:gd name="connsiteX0" fmla="*/ 0 w 895350"/>
                  <a:gd name="connsiteY0" fmla="*/ 0 h 1635919"/>
                  <a:gd name="connsiteX1" fmla="*/ 495300 w 895350"/>
                  <a:gd name="connsiteY1" fmla="*/ 1635919 h 1635919"/>
                  <a:gd name="connsiteX2" fmla="*/ 895350 w 895350"/>
                  <a:gd name="connsiteY2" fmla="*/ 1409700 h 1635919"/>
                  <a:gd name="connsiteX0" fmla="*/ 0 w 912019"/>
                  <a:gd name="connsiteY0" fmla="*/ 0 h 1635919"/>
                  <a:gd name="connsiteX1" fmla="*/ 495300 w 912019"/>
                  <a:gd name="connsiteY1" fmla="*/ 1635919 h 1635919"/>
                  <a:gd name="connsiteX2" fmla="*/ 912019 w 912019"/>
                  <a:gd name="connsiteY2" fmla="*/ 1407319 h 1635919"/>
                </a:gdLst>
                <a:ahLst/>
                <a:cxnLst>
                  <a:cxn ang="0">
                    <a:pos x="connsiteX0" y="connsiteY0"/>
                  </a:cxn>
                  <a:cxn ang="0">
                    <a:pos x="connsiteX1" y="connsiteY1"/>
                  </a:cxn>
                  <a:cxn ang="0">
                    <a:pos x="connsiteX2" y="connsiteY2"/>
                  </a:cxn>
                </a:cxnLst>
                <a:rect l="l" t="t" r="r" b="b"/>
                <a:pathLst>
                  <a:path w="912019" h="1635919">
                    <a:moveTo>
                      <a:pt x="0" y="0"/>
                    </a:moveTo>
                    <a:lnTo>
                      <a:pt x="495300" y="1635919"/>
                    </a:lnTo>
                    <a:lnTo>
                      <a:pt x="912019" y="1407319"/>
                    </a:lnTo>
                  </a:path>
                </a:pathLst>
              </a:custGeom>
              <a:noFill/>
              <a:ln w="9525">
                <a:solidFill>
                  <a:srgbClr val="8C8C8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40" name="フリーフォーム 39"/>
              <p:cNvSpPr/>
              <p:nvPr/>
            </p:nvSpPr>
            <p:spPr bwMode="auto">
              <a:xfrm>
                <a:off x="5444698" y="2534413"/>
                <a:ext cx="640557" cy="240508"/>
              </a:xfrm>
              <a:custGeom>
                <a:avLst/>
                <a:gdLst>
                  <a:gd name="connsiteX0" fmla="*/ 0 w 647700"/>
                  <a:gd name="connsiteY0" fmla="*/ 259557 h 259557"/>
                  <a:gd name="connsiteX1" fmla="*/ 228600 w 647700"/>
                  <a:gd name="connsiteY1" fmla="*/ 0 h 259557"/>
                  <a:gd name="connsiteX2" fmla="*/ 647700 w 647700"/>
                  <a:gd name="connsiteY2" fmla="*/ 133350 h 259557"/>
                  <a:gd name="connsiteX3" fmla="*/ 576263 w 647700"/>
                  <a:gd name="connsiteY3" fmla="*/ 202407 h 259557"/>
                  <a:gd name="connsiteX4" fmla="*/ 307181 w 647700"/>
                  <a:gd name="connsiteY4" fmla="*/ 135732 h 259557"/>
                  <a:gd name="connsiteX5" fmla="*/ 0 w 647700"/>
                  <a:gd name="connsiteY5" fmla="*/ 259557 h 259557"/>
                  <a:gd name="connsiteX0" fmla="*/ 0 w 647700"/>
                  <a:gd name="connsiteY0" fmla="*/ 259557 h 259557"/>
                  <a:gd name="connsiteX1" fmla="*/ 228600 w 647700"/>
                  <a:gd name="connsiteY1" fmla="*/ 0 h 259557"/>
                  <a:gd name="connsiteX2" fmla="*/ 647700 w 647700"/>
                  <a:gd name="connsiteY2" fmla="*/ 133350 h 259557"/>
                  <a:gd name="connsiteX3" fmla="*/ 561975 w 647700"/>
                  <a:gd name="connsiteY3" fmla="*/ 204789 h 259557"/>
                  <a:gd name="connsiteX4" fmla="*/ 307181 w 647700"/>
                  <a:gd name="connsiteY4" fmla="*/ 135732 h 259557"/>
                  <a:gd name="connsiteX5" fmla="*/ 0 w 647700"/>
                  <a:gd name="connsiteY5" fmla="*/ 259557 h 259557"/>
                  <a:gd name="connsiteX0" fmla="*/ 0 w 640557"/>
                  <a:gd name="connsiteY0" fmla="*/ 259557 h 259557"/>
                  <a:gd name="connsiteX1" fmla="*/ 228600 w 640557"/>
                  <a:gd name="connsiteY1" fmla="*/ 0 h 259557"/>
                  <a:gd name="connsiteX2" fmla="*/ 640557 w 640557"/>
                  <a:gd name="connsiteY2" fmla="*/ 138112 h 259557"/>
                  <a:gd name="connsiteX3" fmla="*/ 561975 w 640557"/>
                  <a:gd name="connsiteY3" fmla="*/ 204789 h 259557"/>
                  <a:gd name="connsiteX4" fmla="*/ 307181 w 640557"/>
                  <a:gd name="connsiteY4" fmla="*/ 135732 h 259557"/>
                  <a:gd name="connsiteX5" fmla="*/ 0 w 640557"/>
                  <a:gd name="connsiteY5" fmla="*/ 259557 h 259557"/>
                  <a:gd name="connsiteX0" fmla="*/ 0 w 640557"/>
                  <a:gd name="connsiteY0" fmla="*/ 245270 h 245270"/>
                  <a:gd name="connsiteX1" fmla="*/ 221457 w 640557"/>
                  <a:gd name="connsiteY1" fmla="*/ 0 h 245270"/>
                  <a:gd name="connsiteX2" fmla="*/ 640557 w 640557"/>
                  <a:gd name="connsiteY2" fmla="*/ 123825 h 245270"/>
                  <a:gd name="connsiteX3" fmla="*/ 561975 w 640557"/>
                  <a:gd name="connsiteY3" fmla="*/ 190502 h 245270"/>
                  <a:gd name="connsiteX4" fmla="*/ 307181 w 640557"/>
                  <a:gd name="connsiteY4" fmla="*/ 121445 h 245270"/>
                  <a:gd name="connsiteX5" fmla="*/ 0 w 640557"/>
                  <a:gd name="connsiteY5" fmla="*/ 245270 h 245270"/>
                  <a:gd name="connsiteX0" fmla="*/ 0 w 640557"/>
                  <a:gd name="connsiteY0" fmla="*/ 240508 h 240508"/>
                  <a:gd name="connsiteX1" fmla="*/ 221457 w 640557"/>
                  <a:gd name="connsiteY1" fmla="*/ 0 h 240508"/>
                  <a:gd name="connsiteX2" fmla="*/ 640557 w 640557"/>
                  <a:gd name="connsiteY2" fmla="*/ 123825 h 240508"/>
                  <a:gd name="connsiteX3" fmla="*/ 561975 w 640557"/>
                  <a:gd name="connsiteY3" fmla="*/ 190502 h 240508"/>
                  <a:gd name="connsiteX4" fmla="*/ 307181 w 640557"/>
                  <a:gd name="connsiteY4" fmla="*/ 121445 h 240508"/>
                  <a:gd name="connsiteX5" fmla="*/ 0 w 640557"/>
                  <a:gd name="connsiteY5" fmla="*/ 240508 h 24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557" h="240508">
                    <a:moveTo>
                      <a:pt x="0" y="240508"/>
                    </a:moveTo>
                    <a:lnTo>
                      <a:pt x="221457" y="0"/>
                    </a:lnTo>
                    <a:lnTo>
                      <a:pt x="640557" y="123825"/>
                    </a:lnTo>
                    <a:lnTo>
                      <a:pt x="561975" y="190502"/>
                    </a:lnTo>
                    <a:lnTo>
                      <a:pt x="307181" y="121445"/>
                    </a:lnTo>
                    <a:lnTo>
                      <a:pt x="0" y="240508"/>
                    </a:lnTo>
                    <a:close/>
                  </a:path>
                </a:pathLst>
              </a:custGeom>
              <a:solidFill>
                <a:srgbClr val="504842"/>
              </a:solidFill>
              <a:ln w="9525">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1" name="フリーフォーム 40"/>
              <p:cNvSpPr/>
              <p:nvPr/>
            </p:nvSpPr>
            <p:spPr bwMode="auto">
              <a:xfrm>
                <a:off x="3194134" y="1489923"/>
                <a:ext cx="830104" cy="663416"/>
              </a:xfrm>
              <a:custGeom>
                <a:avLst/>
                <a:gdLst>
                  <a:gd name="connsiteX0" fmla="*/ 0 w 830580"/>
                  <a:gd name="connsiteY0" fmla="*/ 76200 h 670560"/>
                  <a:gd name="connsiteX1" fmla="*/ 7620 w 830580"/>
                  <a:gd name="connsiteY1" fmla="*/ 670560 h 670560"/>
                  <a:gd name="connsiteX2" fmla="*/ 830580 w 830580"/>
                  <a:gd name="connsiteY2" fmla="*/ 0 h 670560"/>
                  <a:gd name="connsiteX3" fmla="*/ 0 w 830580"/>
                  <a:gd name="connsiteY3" fmla="*/ 76200 h 670560"/>
                  <a:gd name="connsiteX0" fmla="*/ 0 w 837724"/>
                  <a:gd name="connsiteY0" fmla="*/ 69056 h 663416"/>
                  <a:gd name="connsiteX1" fmla="*/ 7620 w 837724"/>
                  <a:gd name="connsiteY1" fmla="*/ 663416 h 663416"/>
                  <a:gd name="connsiteX2" fmla="*/ 837724 w 837724"/>
                  <a:gd name="connsiteY2" fmla="*/ 0 h 663416"/>
                  <a:gd name="connsiteX3" fmla="*/ 0 w 837724"/>
                  <a:gd name="connsiteY3" fmla="*/ 69056 h 663416"/>
                  <a:gd name="connsiteX0" fmla="*/ 9049 w 830104"/>
                  <a:gd name="connsiteY0" fmla="*/ 66675 h 663416"/>
                  <a:gd name="connsiteX1" fmla="*/ 0 w 830104"/>
                  <a:gd name="connsiteY1" fmla="*/ 663416 h 663416"/>
                  <a:gd name="connsiteX2" fmla="*/ 830104 w 830104"/>
                  <a:gd name="connsiteY2" fmla="*/ 0 h 663416"/>
                  <a:gd name="connsiteX3" fmla="*/ 9049 w 830104"/>
                  <a:gd name="connsiteY3" fmla="*/ 66675 h 663416"/>
                  <a:gd name="connsiteX0" fmla="*/ 61437 w 830104"/>
                  <a:gd name="connsiteY0" fmla="*/ 71437 h 663416"/>
                  <a:gd name="connsiteX1" fmla="*/ 0 w 830104"/>
                  <a:gd name="connsiteY1" fmla="*/ 663416 h 663416"/>
                  <a:gd name="connsiteX2" fmla="*/ 830104 w 830104"/>
                  <a:gd name="connsiteY2" fmla="*/ 0 h 663416"/>
                  <a:gd name="connsiteX3" fmla="*/ 61437 w 830104"/>
                  <a:gd name="connsiteY3" fmla="*/ 71437 h 663416"/>
                  <a:gd name="connsiteX0" fmla="*/ 9050 w 830104"/>
                  <a:gd name="connsiteY0" fmla="*/ 88106 h 663416"/>
                  <a:gd name="connsiteX1" fmla="*/ 0 w 830104"/>
                  <a:gd name="connsiteY1" fmla="*/ 663416 h 663416"/>
                  <a:gd name="connsiteX2" fmla="*/ 830104 w 830104"/>
                  <a:gd name="connsiteY2" fmla="*/ 0 h 663416"/>
                  <a:gd name="connsiteX3" fmla="*/ 9050 w 830104"/>
                  <a:gd name="connsiteY3" fmla="*/ 88106 h 663416"/>
                </a:gdLst>
                <a:ahLst/>
                <a:cxnLst>
                  <a:cxn ang="0">
                    <a:pos x="connsiteX0" y="connsiteY0"/>
                  </a:cxn>
                  <a:cxn ang="0">
                    <a:pos x="connsiteX1" y="connsiteY1"/>
                  </a:cxn>
                  <a:cxn ang="0">
                    <a:pos x="connsiteX2" y="connsiteY2"/>
                  </a:cxn>
                  <a:cxn ang="0">
                    <a:pos x="connsiteX3" y="connsiteY3"/>
                  </a:cxn>
                </a:cxnLst>
                <a:rect l="l" t="t" r="r" b="b"/>
                <a:pathLst>
                  <a:path w="830104" h="663416">
                    <a:moveTo>
                      <a:pt x="9050" y="88106"/>
                    </a:moveTo>
                    <a:lnTo>
                      <a:pt x="0" y="663416"/>
                    </a:lnTo>
                    <a:lnTo>
                      <a:pt x="830104" y="0"/>
                    </a:lnTo>
                    <a:lnTo>
                      <a:pt x="9050" y="88106"/>
                    </a:lnTo>
                    <a:close/>
                  </a:path>
                </a:pathLst>
              </a:custGeom>
              <a:gradFill>
                <a:gsLst>
                  <a:gs pos="0">
                    <a:srgbClr val="ECECEC"/>
                  </a:gs>
                  <a:gs pos="88000">
                    <a:srgbClr val="C9C6C6"/>
                  </a:gs>
                </a:gsLst>
                <a:lin ang="4200000" scaled="0"/>
              </a:gradFill>
              <a:ln w="9525">
                <a:noFill/>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kumimoji="0" lang="ja-JP" altLang="en-US" sz="1800" dirty="0">
                  <a:latin typeface="Meiryo UI" panose="020B0604030504040204" pitchFamily="50" charset="-128"/>
                  <a:ea typeface="Meiryo UI" panose="020B0604030504040204" pitchFamily="50" charset="-128"/>
                </a:endParaRPr>
              </a:p>
            </p:txBody>
          </p:sp>
        </p:grpSp>
        <p:sp>
          <p:nvSpPr>
            <p:cNvPr id="27" name="フリーフォーム 26"/>
            <p:cNvSpPr/>
            <p:nvPr/>
          </p:nvSpPr>
          <p:spPr bwMode="auto">
            <a:xfrm>
              <a:off x="3971358" y="3309039"/>
              <a:ext cx="822325" cy="589756"/>
            </a:xfrm>
            <a:custGeom>
              <a:avLst/>
              <a:gdLst>
                <a:gd name="connsiteX0" fmla="*/ 0 w 850900"/>
                <a:gd name="connsiteY0" fmla="*/ 606425 h 606425"/>
                <a:gd name="connsiteX1" fmla="*/ 850900 w 850900"/>
                <a:gd name="connsiteY1" fmla="*/ 0 h 606425"/>
                <a:gd name="connsiteX0" fmla="*/ 0 w 817562"/>
                <a:gd name="connsiteY0" fmla="*/ 608806 h 608806"/>
                <a:gd name="connsiteX1" fmla="*/ 817562 w 817562"/>
                <a:gd name="connsiteY1" fmla="*/ 0 h 608806"/>
                <a:gd name="connsiteX0" fmla="*/ 0 w 822325"/>
                <a:gd name="connsiteY0" fmla="*/ 589756 h 589756"/>
                <a:gd name="connsiteX1" fmla="*/ 822325 w 822325"/>
                <a:gd name="connsiteY1" fmla="*/ 0 h 589756"/>
              </a:gdLst>
              <a:ahLst/>
              <a:cxnLst>
                <a:cxn ang="0">
                  <a:pos x="connsiteX0" y="connsiteY0"/>
                </a:cxn>
                <a:cxn ang="0">
                  <a:pos x="connsiteX1" y="connsiteY1"/>
                </a:cxn>
              </a:cxnLst>
              <a:rect l="l" t="t" r="r" b="b"/>
              <a:pathLst>
                <a:path w="822325" h="589756">
                  <a:moveTo>
                    <a:pt x="0" y="589756"/>
                  </a:moveTo>
                  <a:lnTo>
                    <a:pt x="822325" y="0"/>
                  </a:lnTo>
                </a:path>
              </a:pathLst>
            </a:custGeom>
            <a:noFill/>
            <a:ln w="6350">
              <a:solidFill>
                <a:srgbClr val="F0F0F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8" name="フリーフォーム 27"/>
            <p:cNvSpPr/>
            <p:nvPr/>
          </p:nvSpPr>
          <p:spPr bwMode="auto">
            <a:xfrm>
              <a:off x="3976122" y="2704049"/>
              <a:ext cx="817562" cy="608806"/>
            </a:xfrm>
            <a:custGeom>
              <a:avLst/>
              <a:gdLst>
                <a:gd name="connsiteX0" fmla="*/ 0 w 850900"/>
                <a:gd name="connsiteY0" fmla="*/ 606425 h 606425"/>
                <a:gd name="connsiteX1" fmla="*/ 850900 w 850900"/>
                <a:gd name="connsiteY1" fmla="*/ 0 h 606425"/>
                <a:gd name="connsiteX0" fmla="*/ 0 w 817562"/>
                <a:gd name="connsiteY0" fmla="*/ 608806 h 608806"/>
                <a:gd name="connsiteX1" fmla="*/ 817562 w 817562"/>
                <a:gd name="connsiteY1" fmla="*/ 0 h 608806"/>
              </a:gdLst>
              <a:ahLst/>
              <a:cxnLst>
                <a:cxn ang="0">
                  <a:pos x="connsiteX0" y="connsiteY0"/>
                </a:cxn>
                <a:cxn ang="0">
                  <a:pos x="connsiteX1" y="connsiteY1"/>
                </a:cxn>
              </a:cxnLst>
              <a:rect l="l" t="t" r="r" b="b"/>
              <a:pathLst>
                <a:path w="817562" h="608806">
                  <a:moveTo>
                    <a:pt x="0" y="608806"/>
                  </a:moveTo>
                  <a:lnTo>
                    <a:pt x="817562" y="0"/>
                  </a:lnTo>
                </a:path>
              </a:pathLst>
            </a:custGeom>
            <a:no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9" name="フリーフォーム 28"/>
            <p:cNvSpPr/>
            <p:nvPr/>
          </p:nvSpPr>
          <p:spPr bwMode="auto">
            <a:xfrm>
              <a:off x="3954691" y="2074997"/>
              <a:ext cx="858044" cy="680245"/>
            </a:xfrm>
            <a:custGeom>
              <a:avLst/>
              <a:gdLst>
                <a:gd name="connsiteX0" fmla="*/ 0 w 850900"/>
                <a:gd name="connsiteY0" fmla="*/ 606425 h 606425"/>
                <a:gd name="connsiteX1" fmla="*/ 850900 w 850900"/>
                <a:gd name="connsiteY1" fmla="*/ 0 h 606425"/>
                <a:gd name="connsiteX0" fmla="*/ 0 w 860425"/>
                <a:gd name="connsiteY0" fmla="*/ 675482 h 675482"/>
                <a:gd name="connsiteX1" fmla="*/ 860425 w 860425"/>
                <a:gd name="connsiteY1" fmla="*/ 0 h 675482"/>
                <a:gd name="connsiteX0" fmla="*/ 0 w 858044"/>
                <a:gd name="connsiteY0" fmla="*/ 680245 h 680245"/>
                <a:gd name="connsiteX1" fmla="*/ 858044 w 858044"/>
                <a:gd name="connsiteY1" fmla="*/ 0 h 680245"/>
              </a:gdLst>
              <a:ahLst/>
              <a:cxnLst>
                <a:cxn ang="0">
                  <a:pos x="connsiteX0" y="connsiteY0"/>
                </a:cxn>
                <a:cxn ang="0">
                  <a:pos x="connsiteX1" y="connsiteY1"/>
                </a:cxn>
              </a:cxnLst>
              <a:rect l="l" t="t" r="r" b="b"/>
              <a:pathLst>
                <a:path w="858044" h="680245">
                  <a:moveTo>
                    <a:pt x="0" y="680245"/>
                  </a:moveTo>
                  <a:lnTo>
                    <a:pt x="858044" y="0"/>
                  </a:lnTo>
                </a:path>
              </a:pathLst>
            </a:custGeom>
            <a:no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0" name="フリーフォーム 29"/>
            <p:cNvSpPr/>
            <p:nvPr/>
          </p:nvSpPr>
          <p:spPr bwMode="auto">
            <a:xfrm>
              <a:off x="3967394" y="2390472"/>
              <a:ext cx="834231" cy="646906"/>
            </a:xfrm>
            <a:custGeom>
              <a:avLst/>
              <a:gdLst>
                <a:gd name="connsiteX0" fmla="*/ 0 w 850900"/>
                <a:gd name="connsiteY0" fmla="*/ 606425 h 606425"/>
                <a:gd name="connsiteX1" fmla="*/ 850900 w 850900"/>
                <a:gd name="connsiteY1" fmla="*/ 0 h 606425"/>
                <a:gd name="connsiteX0" fmla="*/ 0 w 834231"/>
                <a:gd name="connsiteY0" fmla="*/ 646906 h 646906"/>
                <a:gd name="connsiteX1" fmla="*/ 834231 w 834231"/>
                <a:gd name="connsiteY1" fmla="*/ 0 h 646906"/>
              </a:gdLst>
              <a:ahLst/>
              <a:cxnLst>
                <a:cxn ang="0">
                  <a:pos x="connsiteX0" y="connsiteY0"/>
                </a:cxn>
                <a:cxn ang="0">
                  <a:pos x="connsiteX1" y="connsiteY1"/>
                </a:cxn>
              </a:cxnLst>
              <a:rect l="l" t="t" r="r" b="b"/>
              <a:pathLst>
                <a:path w="834231" h="646906">
                  <a:moveTo>
                    <a:pt x="0" y="646906"/>
                  </a:moveTo>
                  <a:lnTo>
                    <a:pt x="834231" y="0"/>
                  </a:lnTo>
                </a:path>
              </a:pathLst>
            </a:custGeom>
            <a:no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31" name="フリーフォーム 30"/>
            <p:cNvSpPr/>
            <p:nvPr/>
          </p:nvSpPr>
          <p:spPr bwMode="auto">
            <a:xfrm>
              <a:off x="3969718" y="3004636"/>
              <a:ext cx="817562" cy="608806"/>
            </a:xfrm>
            <a:custGeom>
              <a:avLst/>
              <a:gdLst>
                <a:gd name="connsiteX0" fmla="*/ 0 w 850900"/>
                <a:gd name="connsiteY0" fmla="*/ 606425 h 606425"/>
                <a:gd name="connsiteX1" fmla="*/ 850900 w 850900"/>
                <a:gd name="connsiteY1" fmla="*/ 0 h 606425"/>
                <a:gd name="connsiteX0" fmla="*/ 0 w 817562"/>
                <a:gd name="connsiteY0" fmla="*/ 608806 h 608806"/>
                <a:gd name="connsiteX1" fmla="*/ 817562 w 817562"/>
                <a:gd name="connsiteY1" fmla="*/ 0 h 608806"/>
              </a:gdLst>
              <a:ahLst/>
              <a:cxnLst>
                <a:cxn ang="0">
                  <a:pos x="connsiteX0" y="connsiteY0"/>
                </a:cxn>
                <a:cxn ang="0">
                  <a:pos x="connsiteX1" y="connsiteY1"/>
                </a:cxn>
              </a:cxnLst>
              <a:rect l="l" t="t" r="r" b="b"/>
              <a:pathLst>
                <a:path w="817562" h="608806">
                  <a:moveTo>
                    <a:pt x="0" y="608806"/>
                  </a:moveTo>
                  <a:lnTo>
                    <a:pt x="817562" y="0"/>
                  </a:lnTo>
                </a:path>
              </a:pathLst>
            </a:custGeom>
            <a:noFill/>
            <a:ln w="63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sp>
        <p:nvSpPr>
          <p:cNvPr id="6" name="テキスト ボックス 5"/>
          <p:cNvSpPr txBox="1"/>
          <p:nvPr/>
        </p:nvSpPr>
        <p:spPr>
          <a:xfrm>
            <a:off x="4048634" y="4610364"/>
            <a:ext cx="515240"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不動産</a:t>
            </a:r>
          </a:p>
        </p:txBody>
      </p:sp>
      <p:sp>
        <p:nvSpPr>
          <p:cNvPr id="52" name="テキスト ボックス 51"/>
          <p:cNvSpPr txBox="1"/>
          <p:nvPr/>
        </p:nvSpPr>
        <p:spPr>
          <a:xfrm>
            <a:off x="3776245" y="4077072"/>
            <a:ext cx="5783262" cy="306390"/>
          </a:xfrm>
          <a:prstGeom prst="rect">
            <a:avLst/>
          </a:prstGeom>
          <a:noFill/>
          <a:ln>
            <a:solidFill>
              <a:schemeClr val="tx2"/>
            </a:solidFill>
          </a:ln>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改正前の意匠法で保護されないものの例</a:t>
            </a:r>
          </a:p>
        </p:txBody>
      </p:sp>
      <p:pic>
        <p:nvPicPr>
          <p:cNvPr id="53" name="図 52"/>
          <p:cNvPicPr>
            <a:picLocks noChangeAspect="1"/>
          </p:cNvPicPr>
          <p:nvPr/>
        </p:nvPicPr>
        <p:blipFill>
          <a:blip r:embed="rId4"/>
          <a:stretch>
            <a:fillRect/>
          </a:stretch>
        </p:blipFill>
        <p:spPr>
          <a:xfrm>
            <a:off x="4698252" y="4628235"/>
            <a:ext cx="4983630" cy="915778"/>
          </a:xfrm>
          <a:prstGeom prst="rect">
            <a:avLst/>
          </a:prstGeom>
        </p:spPr>
      </p:pic>
      <p:sp>
        <p:nvSpPr>
          <p:cNvPr id="54" name="テキスト ボックス 53"/>
          <p:cNvSpPr txBox="1"/>
          <p:nvPr/>
        </p:nvSpPr>
        <p:spPr>
          <a:xfrm>
            <a:off x="4232473" y="4743796"/>
            <a:ext cx="338554" cy="369332"/>
          </a:xfrm>
          <a:prstGeom prst="rect">
            <a:avLst/>
          </a:prstGeom>
          <a:noFill/>
        </p:spPr>
        <p:txBody>
          <a:bodyPr wrap="none" rtlCol="0">
            <a:spAutoFit/>
          </a:bodyPr>
          <a:lstStyle/>
          <a:p>
            <a:r>
              <a:rPr kumimoji="1"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X</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792723" y="5534870"/>
            <a:ext cx="3913251"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不動産の例以外は、「意匠の審査基準及び審査の運用」から引用</a:t>
            </a:r>
          </a:p>
        </p:txBody>
      </p:sp>
      <p:sp>
        <p:nvSpPr>
          <p:cNvPr id="50" name="正方形/長方形 49"/>
          <p:cNvSpPr/>
          <p:nvPr/>
        </p:nvSpPr>
        <p:spPr>
          <a:xfrm>
            <a:off x="344488" y="5899502"/>
            <a:ext cx="9337394" cy="738664"/>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（改正前）意匠法第二条</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この法律で「意匠」とは、物品（物品の部分を含む。以下同じ。）の形状、模様若しくは色彩若しくはこれらの結合（以下「形状等」という。）であつて、視覚を通じて美感を起こさせるものをいう。</a:t>
            </a:r>
          </a:p>
        </p:txBody>
      </p:sp>
    </p:spTree>
    <p:extLst>
      <p:ext uri="{BB962C8B-B14F-4D97-AF65-F5344CB8AC3E}">
        <p14:creationId xmlns:p14="http://schemas.microsoft.com/office/powerpoint/2010/main" val="4249971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39</a:t>
            </a:fld>
            <a:endParaRPr kumimoji="1" lang="ja-JP" altLang="en-US"/>
          </a:p>
        </p:txBody>
      </p:sp>
      <p:sp>
        <p:nvSpPr>
          <p:cNvPr id="3" name="タイトル 2"/>
          <p:cNvSpPr>
            <a:spLocks noGrp="1"/>
          </p:cNvSpPr>
          <p:nvPr>
            <p:ph type="title"/>
          </p:nvPr>
        </p:nvSpPr>
        <p:spPr>
          <a:xfrm>
            <a:off x="200024" y="107709"/>
            <a:ext cx="9505503" cy="461665"/>
          </a:xfrm>
        </p:spPr>
        <p:txBody>
          <a:bodyPr/>
          <a:lstStyle/>
          <a:p>
            <a:r>
              <a:rPr lang="ja-JP" altLang="en-US" sz="2400" dirty="0"/>
              <a:t>間接侵害の対象拡大</a:t>
            </a:r>
            <a:endParaRPr kumimoji="1" lang="ja-JP" altLang="en-US" sz="2400" dirty="0"/>
          </a:p>
        </p:txBody>
      </p:sp>
      <p:sp>
        <p:nvSpPr>
          <p:cNvPr id="32" name="テキスト プレースホルダー 7"/>
          <p:cNvSpPr>
            <a:spLocks noGrp="1"/>
          </p:cNvSpPr>
          <p:nvPr>
            <p:ph type="body" sz="quarter" idx="17"/>
          </p:nvPr>
        </p:nvSpPr>
        <p:spPr>
          <a:xfrm>
            <a:off x="200024" y="764704"/>
            <a:ext cx="9649520" cy="833663"/>
          </a:xfrm>
        </p:spPr>
        <p:txBody>
          <a:bodyPr/>
          <a:lstStyle/>
          <a:p>
            <a:pPr marL="506413">
              <a:spcBef>
                <a:spcPts val="100"/>
              </a:spcBef>
              <a:spcAft>
                <a:spcPts val="100"/>
              </a:spcAft>
            </a:pPr>
            <a:r>
              <a:rPr lang="ja-JP" altLang="en-US" sz="2000" dirty="0">
                <a:solidFill>
                  <a:prstClr val="black"/>
                </a:solidFill>
              </a:rPr>
              <a:t>取り締まりを回避する目的で侵害品を</a:t>
            </a:r>
            <a:r>
              <a:rPr lang="ja-JP" altLang="en-US" sz="2000" b="1" dirty="0">
                <a:solidFill>
                  <a:srgbClr val="FF0000"/>
                </a:solidFill>
              </a:rPr>
              <a:t>構成部品に分割して、製造・輸入等する行為</a:t>
            </a:r>
            <a:r>
              <a:rPr lang="ja-JP" altLang="en-US" sz="2000" dirty="0">
                <a:solidFill>
                  <a:prstClr val="black"/>
                </a:solidFill>
              </a:rPr>
              <a:t>も取り締まれるようにした。</a:t>
            </a:r>
            <a:endParaRPr lang="en-US" altLang="ja-JP" sz="2000" dirty="0">
              <a:solidFill>
                <a:prstClr val="black"/>
              </a:solidFill>
            </a:endParaRPr>
          </a:p>
        </p:txBody>
      </p:sp>
      <p:pic>
        <p:nvPicPr>
          <p:cNvPr id="33" name="図 32"/>
          <p:cNvPicPr>
            <a:picLocks noChangeAspect="1"/>
          </p:cNvPicPr>
          <p:nvPr/>
        </p:nvPicPr>
        <p:blipFill>
          <a:blip r:embed="rId3"/>
          <a:stretch>
            <a:fillRect/>
          </a:stretch>
        </p:blipFill>
        <p:spPr>
          <a:xfrm>
            <a:off x="7440136" y="2564904"/>
            <a:ext cx="1585039" cy="2613049"/>
          </a:xfrm>
          <a:prstGeom prst="rect">
            <a:avLst/>
          </a:prstGeom>
        </p:spPr>
      </p:pic>
      <p:sp>
        <p:nvSpPr>
          <p:cNvPr id="35" name="二等辺三角形 34"/>
          <p:cNvSpPr/>
          <p:nvPr/>
        </p:nvSpPr>
        <p:spPr bwMode="auto">
          <a:xfrm rot="10800000">
            <a:off x="3152800" y="2509467"/>
            <a:ext cx="1008112" cy="151063"/>
          </a:xfrm>
          <a:prstGeom prst="triangle">
            <a:avLst>
              <a:gd name="adj" fmla="val 49298"/>
            </a:avLst>
          </a:prstGeom>
          <a:solidFill>
            <a:srgbClr val="000099"/>
          </a:solidFill>
          <a:ln w="9525">
            <a:noFill/>
            <a:miter lim="800000"/>
            <a:headEnd/>
            <a:tailEnd/>
          </a:ln>
          <a:effectLst/>
        </p:spPr>
        <p:txBody>
          <a:bodyPr wrap="none" rtlCol="0" anchor="ctr"/>
          <a:lstStyle/>
          <a:p>
            <a:pPr algn="l"/>
            <a:endParaRPr kumimoji="0" lang="ja-JP" altLang="en-US" sz="1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39520" y="1854696"/>
            <a:ext cx="1013079" cy="400110"/>
          </a:xfrm>
          <a:prstGeom prst="rect">
            <a:avLst/>
          </a:prstGeom>
          <a:noFill/>
        </p:spPr>
        <p:txBody>
          <a:bodyPr wrap="square" rtlCol="0">
            <a:spAutoFit/>
          </a:bodyPr>
          <a:lstStyle/>
          <a:p>
            <a:r>
              <a:rPr lang="ja-JP" altLang="en-US" sz="2000" u="sng" dirty="0">
                <a:latin typeface="Meiryo UI" panose="020B0604030504040204" pitchFamily="50" charset="-128"/>
                <a:ea typeface="Meiryo UI" panose="020B0604030504040204" pitchFamily="50" charset="-128"/>
                <a:cs typeface="Meiryo UI" panose="020B0604030504040204" pitchFamily="50" charset="-128"/>
              </a:rPr>
              <a:t>改正前</a:t>
            </a:r>
            <a:endParaRPr lang="en-US" altLang="ja-JP" sz="20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1352600" y="1700808"/>
            <a:ext cx="4905051"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侵害品を構成する、ボール部とハンドル部を分割して製造・輸入等した場合、取り締まれず</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6123190" y="2077177"/>
            <a:ext cx="3726354" cy="369332"/>
          </a:xfrm>
          <a:prstGeom prst="rect">
            <a:avLst/>
          </a:prstGeom>
          <a:noFill/>
        </p:spPr>
        <p:txBody>
          <a:bodyPr wrap="square" rtlCol="0">
            <a:spAutoFit/>
          </a:bodyPr>
          <a:lstStyle/>
          <a:p>
            <a:r>
              <a:rPr lang="ja-JP" altLang="en-US" sz="1800" dirty="0">
                <a:latin typeface="Meiryo UI" panose="020B0604030504040204" pitchFamily="50" charset="-128"/>
                <a:ea typeface="Meiryo UI" panose="020B0604030504040204" pitchFamily="50" charset="-128"/>
                <a:cs typeface="Meiryo UI" panose="020B0604030504040204" pitchFamily="50" charset="-128"/>
              </a:rPr>
              <a:t>例）意匠登録を受けた美容用ローラー</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6677809" y="2580111"/>
            <a:ext cx="894797"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ボール部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6853839" y="4183286"/>
            <a:ext cx="1024639"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ハンドル部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339521" y="3151304"/>
            <a:ext cx="1165937"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改正後</a:t>
            </a:r>
            <a:endParaRPr lang="en-US" altLang="ja-JP" sz="20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1352600" y="2717407"/>
            <a:ext cx="5040560" cy="2031325"/>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「物品の製造にのみ用いる」専用品に限らず、</a:t>
            </a:r>
            <a:r>
              <a:rPr lang="ja-JP" altLang="en-US" u="sng" dirty="0">
                <a:latin typeface="Meiryo UI" panose="020B0604030504040204" pitchFamily="50" charset="-128"/>
                <a:ea typeface="Meiryo UI" panose="020B0604030504040204" pitchFamily="50" charset="-128"/>
                <a:cs typeface="Meiryo UI" panose="020B0604030504040204" pitchFamily="50" charset="-128"/>
              </a:rPr>
              <a:t>登録意匠等に係る物品の製造に用いる物品等</a:t>
            </a:r>
            <a:r>
              <a:rPr lang="ja-JP" altLang="en-US" dirty="0">
                <a:latin typeface="Meiryo UI" panose="020B0604030504040204" pitchFamily="50" charset="-128"/>
                <a:ea typeface="Meiryo UI" panose="020B0604030504040204" pitchFamily="50" charset="-128"/>
                <a:cs typeface="Meiryo UI" panose="020B0604030504040204" pitchFamily="50" charset="-128"/>
              </a:rPr>
              <a:t>であって、</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当該登録意匠等の「視覚を通じた美感の創出に不可欠なもの</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その意匠が登録意匠等であること及び当該物品等がその意匠の実施に用いられることを知りながら</a:t>
            </a:r>
            <a:r>
              <a:rPr lang="ja-JP" altLang="en-US" dirty="0">
                <a:latin typeface="Meiryo UI" panose="020B0604030504040204" pitchFamily="50" charset="-128"/>
                <a:ea typeface="Meiryo UI" panose="020B0604030504040204" pitchFamily="50" charset="-128"/>
                <a:cs typeface="Meiryo UI" panose="020B0604030504040204" pitchFamily="50" charset="-128"/>
              </a:rPr>
              <a:t>、業として譲渡等する場合についても侵害とみなすこととした。</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77431" y="4864430"/>
            <a:ext cx="9654243" cy="1815882"/>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改正意匠法第三十八条</a:t>
            </a:r>
            <a:r>
              <a:rPr lang="ja-JP" altLang="en-US" sz="1400" dirty="0">
                <a:latin typeface="Meiryo UI" panose="020B0604030504040204" pitchFamily="50" charset="-128"/>
                <a:ea typeface="Meiryo UI" panose="020B0604030504040204" pitchFamily="50" charset="-128"/>
              </a:rPr>
              <a:t>（侵害とみなす行為）</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次に掲げる行為は、当該意匠権又は専用実施権を侵害するものとみなす。</a:t>
            </a:r>
          </a:p>
          <a:p>
            <a:r>
              <a:rPr lang="ja-JP" altLang="en-US" sz="1400" u="sng" dirty="0">
                <a:solidFill>
                  <a:srgbClr val="FF0000"/>
                </a:solidFill>
                <a:latin typeface="Meiryo UI" panose="020B0604030504040204" pitchFamily="50" charset="-128"/>
                <a:ea typeface="Meiryo UI" panose="020B0604030504040204" pitchFamily="50" charset="-128"/>
              </a:rPr>
              <a:t>二　登録意匠又はこれに類似する意匠に係る物品の製造に用いる物品又はプログラム等若しくはプログラム等記録媒体等（これらが日本国内において広く一般に流通しているものである場合を除く。）であつて当該登録意匠又はこれに類似する意匠の視覚を通じた美感の創出に不可欠なものにつき、その意匠が登録意匠又はこれに類似する意匠であること及びその物品又はプログラム等若しくはプログラム等記録媒体等がその意匠の実施に用いられることを知りながら、業として行う次のいずれかに該当する行為</a:t>
            </a:r>
          </a:p>
          <a:p>
            <a:r>
              <a:rPr lang="ja-JP" altLang="en-US" sz="1400" u="sng" dirty="0">
                <a:solidFill>
                  <a:srgbClr val="FF0000"/>
                </a:solidFill>
                <a:latin typeface="Meiryo UI" panose="020B0604030504040204" pitchFamily="50" charset="-128"/>
                <a:ea typeface="Meiryo UI" panose="020B0604030504040204" pitchFamily="50" charset="-128"/>
              </a:rPr>
              <a:t>イ　当該製造に用いる物品又はプログラム等記録媒体等の製造、譲渡、貸渡し若しくは輸入又は譲渡若しくは貸渡しの申出をする行為</a:t>
            </a:r>
          </a:p>
          <a:p>
            <a:r>
              <a:rPr lang="ja-JP" altLang="en-US" sz="1400" u="sng" dirty="0">
                <a:solidFill>
                  <a:srgbClr val="FF0000"/>
                </a:solidFill>
                <a:latin typeface="Meiryo UI" panose="020B0604030504040204" pitchFamily="50" charset="-128"/>
                <a:ea typeface="Meiryo UI" panose="020B0604030504040204" pitchFamily="50" charset="-128"/>
              </a:rPr>
              <a:t>ロ　当該製造に用いるプログラム等の作成又は電気通信回線を通じた提供若しくはその申出をする行為</a:t>
            </a:r>
          </a:p>
        </p:txBody>
      </p:sp>
      <p:sp>
        <p:nvSpPr>
          <p:cNvPr id="19" name="テキスト ボックス 18">
            <a:extLst>
              <a:ext uri="{FF2B5EF4-FFF2-40B4-BE49-F238E27FC236}">
                <a16:creationId xmlns:a16="http://schemas.microsoft.com/office/drawing/2014/main" id="{1E92EEEA-02B6-49FE-AB7A-2E481D51D944}"/>
              </a:ext>
            </a:extLst>
          </p:cNvPr>
          <p:cNvSpPr txBox="1"/>
          <p:nvPr/>
        </p:nvSpPr>
        <p:spPr>
          <a:xfrm>
            <a:off x="8049344" y="5077876"/>
            <a:ext cx="1707479" cy="230832"/>
          </a:xfrm>
          <a:prstGeom prst="rect">
            <a:avLst/>
          </a:prstGeom>
          <a:noFill/>
        </p:spPr>
        <p:txBody>
          <a:bodyPr wrap="square">
            <a:spAutoFit/>
          </a:bodyPr>
          <a:lstStyle/>
          <a:p>
            <a:r>
              <a:rPr kumimoji="0" lang="ja-JP" altLang="en-US" sz="900" dirty="0">
                <a:latin typeface="Meiryo UI" panose="020B0604030504040204" pitchFamily="50" charset="-128"/>
                <a:ea typeface="Meiryo UI" panose="020B0604030504040204" pitchFamily="50" charset="-128"/>
              </a:rPr>
              <a:t>（画像提供）株式会社</a:t>
            </a:r>
            <a:r>
              <a:rPr kumimoji="0" lang="en-US" altLang="ja-JP" sz="900" dirty="0">
                <a:latin typeface="Meiryo UI" panose="020B0604030504040204" pitchFamily="50" charset="-128"/>
                <a:ea typeface="Meiryo UI" panose="020B0604030504040204" pitchFamily="50" charset="-128"/>
              </a:rPr>
              <a:t>MTG</a:t>
            </a:r>
          </a:p>
        </p:txBody>
      </p:sp>
    </p:spTree>
    <p:extLst>
      <p:ext uri="{BB962C8B-B14F-4D97-AF65-F5344CB8AC3E}">
        <p14:creationId xmlns:p14="http://schemas.microsoft.com/office/powerpoint/2010/main" val="1096368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40</a:t>
            </a:fld>
            <a:endParaRPr kumimoji="1" lang="ja-JP" altLang="en-US"/>
          </a:p>
        </p:txBody>
      </p:sp>
      <p:sp>
        <p:nvSpPr>
          <p:cNvPr id="3" name="タイトル 2"/>
          <p:cNvSpPr>
            <a:spLocks noGrp="1"/>
          </p:cNvSpPr>
          <p:nvPr>
            <p:ph type="title"/>
          </p:nvPr>
        </p:nvSpPr>
        <p:spPr>
          <a:xfrm>
            <a:off x="200024" y="107709"/>
            <a:ext cx="9505503" cy="461665"/>
          </a:xfrm>
        </p:spPr>
        <p:txBody>
          <a:bodyPr/>
          <a:lstStyle/>
          <a:p>
            <a:r>
              <a:rPr lang="ja-JP" altLang="en-US" sz="2400" dirty="0"/>
              <a:t>手続救済規定の整備①</a:t>
            </a:r>
            <a:endParaRPr kumimoji="1" lang="ja-JP" altLang="en-US" sz="2400" dirty="0"/>
          </a:p>
        </p:txBody>
      </p:sp>
      <p:sp>
        <p:nvSpPr>
          <p:cNvPr id="8" name="テキスト プレースホルダー 7"/>
          <p:cNvSpPr>
            <a:spLocks noGrp="1"/>
          </p:cNvSpPr>
          <p:nvPr>
            <p:ph type="body" sz="quarter" idx="17"/>
          </p:nvPr>
        </p:nvSpPr>
        <p:spPr>
          <a:xfrm>
            <a:off x="200024" y="808317"/>
            <a:ext cx="9649520" cy="1141439"/>
          </a:xfrm>
        </p:spPr>
        <p:txBody>
          <a:bodyPr/>
          <a:lstStyle/>
          <a:p>
            <a:pPr marL="506413">
              <a:spcBef>
                <a:spcPts val="100"/>
              </a:spcBef>
              <a:spcAft>
                <a:spcPts val="100"/>
              </a:spcAft>
            </a:pPr>
            <a:r>
              <a:rPr lang="ja-JP" altLang="en-US" sz="2000" dirty="0">
                <a:solidFill>
                  <a:prstClr val="black"/>
                </a:solidFill>
              </a:rPr>
              <a:t>出願人に対する救済措置を充実させるべく、特許法を準用し、特許庁長官等の指定する期間（指定期間）内に手続をすることができなかった場合、当該</a:t>
            </a:r>
            <a:r>
              <a:rPr lang="ja-JP" altLang="en-US" sz="2000" b="1" dirty="0">
                <a:solidFill>
                  <a:srgbClr val="FF0000"/>
                </a:solidFill>
              </a:rPr>
              <a:t>指定期間経過後であっても、出願人の請求により、その指定期間を延長することができる</a:t>
            </a:r>
            <a:r>
              <a:rPr lang="ja-JP" altLang="en-US" sz="2000" dirty="0">
                <a:solidFill>
                  <a:prstClr val="black"/>
                </a:solidFill>
              </a:rPr>
              <a:t>ようにした。</a:t>
            </a:r>
            <a:endParaRPr lang="en-US" altLang="ja-JP" sz="2000" dirty="0">
              <a:solidFill>
                <a:prstClr val="black"/>
              </a:solidFill>
            </a:endParaRPr>
          </a:p>
        </p:txBody>
      </p:sp>
      <p:cxnSp>
        <p:nvCxnSpPr>
          <p:cNvPr id="6" name="直線矢印コネクタ 5"/>
          <p:cNvCxnSpPr/>
          <p:nvPr/>
        </p:nvCxnSpPr>
        <p:spPr bwMode="auto">
          <a:xfrm flipH="1" flipV="1">
            <a:off x="3952841" y="3472874"/>
            <a:ext cx="894" cy="763356"/>
          </a:xfrm>
          <a:prstGeom prst="straightConnector1">
            <a:avLst/>
          </a:prstGeom>
          <a:solidFill>
            <a:srgbClr val="FF9900"/>
          </a:solidFill>
          <a:ln w="15875" cap="flat" cmpd="sng" algn="ctr">
            <a:solidFill>
              <a:srgbClr val="FF0000"/>
            </a:solidFill>
            <a:prstDash val="sysDash"/>
            <a:round/>
            <a:headEnd type="none" w="med" len="med"/>
            <a:tailEnd type="none" w="lg"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9" name="Text Box 15"/>
          <p:cNvSpPr txBox="1">
            <a:spLocks noChangeArrowheads="1"/>
          </p:cNvSpPr>
          <p:nvPr/>
        </p:nvSpPr>
        <p:spPr bwMode="auto">
          <a:xfrm>
            <a:off x="472914" y="2493012"/>
            <a:ext cx="7792454" cy="42240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新たな手続イメージ（特許法第</a:t>
            </a:r>
            <a:r>
              <a:rPr lang="en-US" altLang="ja-JP" sz="1800" dirty="0">
                <a:solidFill>
                  <a:prstClr val="black"/>
                </a:solidFill>
                <a:latin typeface="Meiryo UI" panose="020B0604030504040204" pitchFamily="50" charset="-128"/>
                <a:ea typeface="Meiryo UI" panose="020B0604030504040204" pitchFamily="50" charset="-128"/>
              </a:rPr>
              <a:t>5</a:t>
            </a:r>
            <a:r>
              <a:rPr lang="ja-JP" altLang="en-US" sz="1800" dirty="0">
                <a:solidFill>
                  <a:prstClr val="black"/>
                </a:solidFill>
                <a:latin typeface="Meiryo UI" panose="020B0604030504040204" pitchFamily="50" charset="-128"/>
                <a:ea typeface="Meiryo UI" panose="020B0604030504040204" pitchFamily="50" charset="-128"/>
              </a:rPr>
              <a:t>条第</a:t>
            </a:r>
            <a:r>
              <a:rPr lang="en-US" altLang="ja-JP" sz="1800" dirty="0">
                <a:solidFill>
                  <a:prstClr val="black"/>
                </a:solidFill>
                <a:latin typeface="Meiryo UI" panose="020B0604030504040204" pitchFamily="50" charset="-128"/>
                <a:ea typeface="Meiryo UI" panose="020B0604030504040204" pitchFamily="50" charset="-128"/>
              </a:rPr>
              <a:t>3</a:t>
            </a:r>
            <a:r>
              <a:rPr lang="ja-JP" altLang="en-US" sz="1800" dirty="0">
                <a:solidFill>
                  <a:prstClr val="black"/>
                </a:solidFill>
                <a:latin typeface="Meiryo UI" panose="020B0604030504040204" pitchFamily="50" charset="-128"/>
                <a:ea typeface="Meiryo UI" panose="020B0604030504040204" pitchFamily="50" charset="-128"/>
              </a:rPr>
              <a:t>項準用　指定期間経過後の救済規定）</a:t>
            </a:r>
            <a:r>
              <a:rPr lang="en-US" altLang="ja-JP" sz="1800" dirty="0">
                <a:solidFill>
                  <a:prstClr val="black"/>
                </a:solidFill>
                <a:latin typeface="Meiryo UI" panose="020B0604030504040204" pitchFamily="50" charset="-128"/>
                <a:ea typeface="Meiryo UI" panose="020B0604030504040204" pitchFamily="50" charset="-128"/>
              </a:rPr>
              <a:t>】</a:t>
            </a: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10" name="Picture 14895" descr="MC90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443" y="3772760"/>
            <a:ext cx="618173" cy="63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5"/>
          <p:cNvSpPr txBox="1">
            <a:spLocks noChangeArrowheads="1"/>
          </p:cNvSpPr>
          <p:nvPr/>
        </p:nvSpPr>
        <p:spPr bwMode="auto">
          <a:xfrm>
            <a:off x="641521" y="4357936"/>
            <a:ext cx="1026422" cy="3608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審査官</a:t>
            </a:r>
            <a:r>
              <a:rPr lang="en-US" altLang="ja-JP" sz="1400" dirty="0">
                <a:solidFill>
                  <a:prstClr val="black"/>
                </a:solidFill>
                <a:latin typeface="Meiryo UI" panose="020B0604030504040204" pitchFamily="50" charset="-128"/>
                <a:ea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endParaRPr>
          </a:p>
        </p:txBody>
      </p:sp>
      <p:cxnSp>
        <p:nvCxnSpPr>
          <p:cNvPr id="12" name="直線矢印コネクタ 11"/>
          <p:cNvCxnSpPr/>
          <p:nvPr/>
        </p:nvCxnSpPr>
        <p:spPr bwMode="auto">
          <a:xfrm>
            <a:off x="1991671" y="4147948"/>
            <a:ext cx="1710190" cy="0"/>
          </a:xfrm>
          <a:prstGeom prst="straightConnector1">
            <a:avLst/>
          </a:prstGeom>
          <a:solidFill>
            <a:srgbClr val="FF9900"/>
          </a:solidFill>
          <a:ln w="25400" cap="flat" cmpd="sng" algn="ctr">
            <a:solidFill>
              <a:schemeClr val="accent6">
                <a:lumMod val="60000"/>
                <a:lumOff val="40000"/>
              </a:schemeClr>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3" name="メモ 12"/>
          <p:cNvSpPr/>
          <p:nvPr/>
        </p:nvSpPr>
        <p:spPr bwMode="auto">
          <a:xfrm rot="2236683">
            <a:off x="1645692" y="3924409"/>
            <a:ext cx="360040" cy="465087"/>
          </a:xfrm>
          <a:prstGeom prst="foldedCorner">
            <a:avLst>
              <a:gd name="adj" fmla="val 29895"/>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ja-JP" altLang="en-US">
              <a:solidFill>
                <a:srgbClr val="003399"/>
              </a:solidFill>
              <a:latin typeface="Arial" charset="0"/>
              <a:ea typeface="HG丸ｺﾞｼｯｸM-PRO" pitchFamily="50" charset="-128"/>
            </a:endParaRPr>
          </a:p>
        </p:txBody>
      </p:sp>
      <p:sp>
        <p:nvSpPr>
          <p:cNvPr id="14" name="Text Box 15"/>
          <p:cNvSpPr txBox="1">
            <a:spLocks noChangeArrowheads="1"/>
          </p:cNvSpPr>
          <p:nvPr/>
        </p:nvSpPr>
        <p:spPr bwMode="auto">
          <a:xfrm>
            <a:off x="3440524" y="4357936"/>
            <a:ext cx="1026422" cy="360850"/>
          </a:xfrm>
          <a:prstGeom prst="rect">
            <a:avLst/>
          </a:prstGeom>
          <a:noFill/>
          <a:ln>
            <a:noFill/>
          </a:ln>
          <a:effec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出願人</a:t>
            </a:r>
            <a:r>
              <a:rPr lang="en-US" altLang="ja-JP" sz="1400" dirty="0">
                <a:solidFill>
                  <a:prstClr val="black"/>
                </a:solidFill>
                <a:latin typeface="Meiryo UI" panose="020B0604030504040204" pitchFamily="50" charset="-128"/>
                <a:ea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15" name="右中かっこ 14"/>
          <p:cNvSpPr/>
          <p:nvPr/>
        </p:nvSpPr>
        <p:spPr bwMode="auto">
          <a:xfrm rot="16200000">
            <a:off x="2775150" y="2601983"/>
            <a:ext cx="239187" cy="2102363"/>
          </a:xfrm>
          <a:prstGeom prst="rightBrace">
            <a:avLst>
              <a:gd name="adj1" fmla="val 65086"/>
              <a:gd name="adj2" fmla="val 50000"/>
            </a:avLst>
          </a:prstGeom>
          <a:no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ja-JP" altLang="en-US">
              <a:solidFill>
                <a:srgbClr val="003399"/>
              </a:solidFill>
              <a:latin typeface="Arial" charset="0"/>
              <a:ea typeface="HG丸ｺﾞｼｯｸM-PRO" pitchFamily="50" charset="-128"/>
            </a:endParaRPr>
          </a:p>
        </p:txBody>
      </p:sp>
      <p:sp>
        <p:nvSpPr>
          <p:cNvPr id="16" name="Text Box 15"/>
          <p:cNvSpPr txBox="1">
            <a:spLocks noChangeArrowheads="1"/>
          </p:cNvSpPr>
          <p:nvPr/>
        </p:nvSpPr>
        <p:spPr bwMode="auto">
          <a:xfrm>
            <a:off x="1545396" y="3224248"/>
            <a:ext cx="2727303" cy="3608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400" dirty="0">
                <a:solidFill>
                  <a:prstClr val="black"/>
                </a:solidFill>
                <a:latin typeface="Meiryo UI" panose="020B0604030504040204" pitchFamily="50" charset="-128"/>
                <a:ea typeface="Meiryo UI" panose="020B0604030504040204" pitchFamily="50" charset="-128"/>
              </a:rPr>
              <a:t>（意見書を提出するための期間）</a:t>
            </a:r>
          </a:p>
        </p:txBody>
      </p:sp>
      <p:sp>
        <p:nvSpPr>
          <p:cNvPr id="17" name="右中かっこ 16"/>
          <p:cNvSpPr/>
          <p:nvPr/>
        </p:nvSpPr>
        <p:spPr bwMode="auto">
          <a:xfrm rot="16200000">
            <a:off x="4871346" y="2604728"/>
            <a:ext cx="239187" cy="2102363"/>
          </a:xfrm>
          <a:prstGeom prst="rightBrace">
            <a:avLst>
              <a:gd name="adj1" fmla="val 65086"/>
              <a:gd name="adj2" fmla="val 50000"/>
            </a:avLst>
          </a:prstGeom>
          <a:no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ja-JP" altLang="en-US">
              <a:solidFill>
                <a:srgbClr val="003399"/>
              </a:solidFill>
              <a:latin typeface="Arial" charset="0"/>
              <a:ea typeface="HG丸ｺﾞｼｯｸM-PRO" pitchFamily="50" charset="-128"/>
            </a:endParaRPr>
          </a:p>
        </p:txBody>
      </p:sp>
      <p:sp>
        <p:nvSpPr>
          <p:cNvPr id="18" name="Text Box 15"/>
          <p:cNvSpPr txBox="1">
            <a:spLocks noChangeArrowheads="1"/>
          </p:cNvSpPr>
          <p:nvPr/>
        </p:nvSpPr>
        <p:spPr bwMode="auto">
          <a:xfrm>
            <a:off x="4035249" y="3229583"/>
            <a:ext cx="1909738" cy="3608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400" dirty="0">
                <a:solidFill>
                  <a:prstClr val="black"/>
                </a:solidFill>
                <a:latin typeface="Meiryo UI" panose="020B0604030504040204" pitchFamily="50" charset="-128"/>
                <a:ea typeface="Meiryo UI" panose="020B0604030504040204" pitchFamily="50" charset="-128"/>
              </a:rPr>
              <a:t>（省令で定める期間）</a:t>
            </a:r>
          </a:p>
        </p:txBody>
      </p:sp>
      <p:sp>
        <p:nvSpPr>
          <p:cNvPr id="19" name="Text Box 15"/>
          <p:cNvSpPr txBox="1">
            <a:spLocks noChangeArrowheads="1"/>
          </p:cNvSpPr>
          <p:nvPr/>
        </p:nvSpPr>
        <p:spPr bwMode="auto">
          <a:xfrm>
            <a:off x="1946666" y="4177916"/>
            <a:ext cx="1257603" cy="3608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dirty="0">
                <a:solidFill>
                  <a:prstClr val="black"/>
                </a:solidFill>
                <a:latin typeface="Meiryo UI" panose="020B0604030504040204" pitchFamily="50" charset="-128"/>
                <a:ea typeface="Meiryo UI" panose="020B0604030504040204" pitchFamily="50" charset="-128"/>
              </a:rPr>
              <a:t>拒絶理由通知</a:t>
            </a:r>
          </a:p>
        </p:txBody>
      </p:sp>
      <p:cxnSp>
        <p:nvCxnSpPr>
          <p:cNvPr id="20" name="直線矢印コネクタ 19"/>
          <p:cNvCxnSpPr/>
          <p:nvPr/>
        </p:nvCxnSpPr>
        <p:spPr bwMode="auto">
          <a:xfrm>
            <a:off x="3990818" y="4147948"/>
            <a:ext cx="881173" cy="0"/>
          </a:xfrm>
          <a:prstGeom prst="straightConnector1">
            <a:avLst/>
          </a:prstGeom>
          <a:solidFill>
            <a:srgbClr val="FF9900"/>
          </a:solidFill>
          <a:ln w="25400" cap="flat" cmpd="sng" algn="ctr">
            <a:solidFill>
              <a:schemeClr val="accent6">
                <a:lumMod val="60000"/>
                <a:lumOff val="40000"/>
              </a:schemeClr>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1" name="直線矢印コネクタ 20"/>
          <p:cNvCxnSpPr/>
          <p:nvPr/>
        </p:nvCxnSpPr>
        <p:spPr bwMode="auto">
          <a:xfrm flipV="1">
            <a:off x="6042121" y="3476329"/>
            <a:ext cx="0" cy="701587"/>
          </a:xfrm>
          <a:prstGeom prst="straightConnector1">
            <a:avLst/>
          </a:prstGeom>
          <a:solidFill>
            <a:srgbClr val="FF9900"/>
          </a:solidFill>
          <a:ln w="15875" cap="flat" cmpd="sng" algn="ctr">
            <a:solidFill>
              <a:srgbClr val="FF0000"/>
            </a:solidFill>
            <a:prstDash val="sysDash"/>
            <a:round/>
            <a:headEnd type="none" w="med" len="med"/>
            <a:tailEnd type="none" w="lg"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pic>
        <p:nvPicPr>
          <p:cNvPr id="22" name="Picture 1507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701861" y="3879238"/>
            <a:ext cx="488129" cy="50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メモ 22"/>
          <p:cNvSpPr/>
          <p:nvPr/>
        </p:nvSpPr>
        <p:spPr bwMode="auto">
          <a:xfrm rot="2236683">
            <a:off x="4976062" y="4611443"/>
            <a:ext cx="360040" cy="465087"/>
          </a:xfrm>
          <a:prstGeom prst="foldedCorner">
            <a:avLst>
              <a:gd name="adj" fmla="val 29895"/>
            </a:avLst>
          </a:prstGeom>
          <a:solidFill>
            <a:srgbClr val="CCFFCC"/>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ja-JP" altLang="en-US">
              <a:solidFill>
                <a:srgbClr val="003399"/>
              </a:solidFill>
              <a:latin typeface="Arial" charset="0"/>
              <a:ea typeface="HG丸ｺﾞｼｯｸM-PRO" pitchFamily="50" charset="-128"/>
            </a:endParaRPr>
          </a:p>
        </p:txBody>
      </p:sp>
      <p:sp>
        <p:nvSpPr>
          <p:cNvPr id="24" name="Text Box 15"/>
          <p:cNvSpPr txBox="1">
            <a:spLocks noChangeArrowheads="1"/>
          </p:cNvSpPr>
          <p:nvPr/>
        </p:nvSpPr>
        <p:spPr bwMode="auto">
          <a:xfrm>
            <a:off x="5277037" y="4177916"/>
            <a:ext cx="1399222" cy="360850"/>
          </a:xfrm>
          <a:prstGeom prst="rect">
            <a:avLst/>
          </a:prstGeom>
          <a:noFill/>
          <a:ln>
            <a:noFill/>
          </a:ln>
          <a:effec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dirty="0">
                <a:solidFill>
                  <a:prstClr val="black"/>
                </a:solidFill>
                <a:latin typeface="Meiryo UI" panose="020B0604030504040204" pitchFamily="50" charset="-128"/>
                <a:ea typeface="Meiryo UI" panose="020B0604030504040204" pitchFamily="50" charset="-128"/>
              </a:rPr>
              <a:t>期間延長請求書</a:t>
            </a:r>
          </a:p>
        </p:txBody>
      </p:sp>
      <p:sp>
        <p:nvSpPr>
          <p:cNvPr id="25" name="Text Box 15"/>
          <p:cNvSpPr txBox="1">
            <a:spLocks noChangeArrowheads="1"/>
          </p:cNvSpPr>
          <p:nvPr/>
        </p:nvSpPr>
        <p:spPr bwMode="auto">
          <a:xfrm>
            <a:off x="5277037" y="4852991"/>
            <a:ext cx="1170130" cy="3608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dirty="0">
                <a:solidFill>
                  <a:prstClr val="black"/>
                </a:solidFill>
                <a:latin typeface="Meiryo UI" panose="020B0604030504040204" pitchFamily="50" charset="-128"/>
                <a:ea typeface="Meiryo UI" panose="020B0604030504040204" pitchFamily="50" charset="-128"/>
              </a:rPr>
              <a:t>意見書</a:t>
            </a:r>
          </a:p>
        </p:txBody>
      </p:sp>
      <p:sp>
        <p:nvSpPr>
          <p:cNvPr id="26" name="メモ 25"/>
          <p:cNvSpPr/>
          <p:nvPr/>
        </p:nvSpPr>
        <p:spPr bwMode="auto">
          <a:xfrm rot="2236683">
            <a:off x="4976061" y="3923374"/>
            <a:ext cx="360040" cy="465087"/>
          </a:xfrm>
          <a:prstGeom prst="foldedCorner">
            <a:avLst>
              <a:gd name="adj" fmla="val 29895"/>
            </a:avLst>
          </a:prstGeom>
          <a:solidFill>
            <a:srgbClr val="CCFFCC"/>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ja-JP" altLang="en-US">
              <a:solidFill>
                <a:srgbClr val="003399"/>
              </a:solidFill>
              <a:latin typeface="Arial" charset="0"/>
              <a:ea typeface="HG丸ｺﾞｼｯｸM-PRO" pitchFamily="50" charset="-128"/>
            </a:endParaRPr>
          </a:p>
        </p:txBody>
      </p:sp>
      <p:sp>
        <p:nvSpPr>
          <p:cNvPr id="27" name="AutoShape 17"/>
          <p:cNvSpPr>
            <a:spLocks noChangeArrowheads="1"/>
          </p:cNvSpPr>
          <p:nvPr/>
        </p:nvSpPr>
        <p:spPr bwMode="auto">
          <a:xfrm>
            <a:off x="6676258" y="4049854"/>
            <a:ext cx="2741238" cy="1611394"/>
          </a:xfrm>
          <a:prstGeom prst="wedgeRectCallout">
            <a:avLst>
              <a:gd name="adj1" fmla="val -57409"/>
              <a:gd name="adj2" fmla="val 20354"/>
            </a:avLst>
          </a:prstGeom>
          <a:solidFill>
            <a:schemeClr val="bg1">
              <a:lumMod val="95000"/>
            </a:schemeClr>
          </a:solidFill>
          <a:ln w="15875">
            <a:solidFill>
              <a:schemeClr val="tx1"/>
            </a:solidFill>
            <a:miter lim="800000"/>
            <a:headEnd/>
            <a:tailEnd/>
          </a:ln>
          <a:effectLst/>
        </p:spPr>
        <p:txBody>
          <a:bodyPr lIns="108000" tIns="108000" rIns="108000" bIns="108000"/>
          <a:lstStyle>
            <a:lvl1pPr eaLnBrk="0" hangingPunct="0">
              <a:defRPr kumimoji="1">
                <a:solidFill>
                  <a:srgbClr val="003399"/>
                </a:solidFill>
                <a:latin typeface="Arial" charset="0"/>
                <a:ea typeface="HG丸ｺﾞｼｯｸM-PRO" pitchFamily="50" charset="-128"/>
              </a:defRPr>
            </a:lvl1pPr>
            <a:lvl2pPr marL="742950" indent="-285750" eaLnBrk="0" hangingPunct="0">
              <a:defRPr kumimoji="1">
                <a:solidFill>
                  <a:srgbClr val="003399"/>
                </a:solidFill>
                <a:latin typeface="Arial" charset="0"/>
                <a:ea typeface="HG丸ｺﾞｼｯｸM-PRO" pitchFamily="50" charset="-128"/>
              </a:defRPr>
            </a:lvl2pPr>
            <a:lvl3pPr marL="1143000" indent="-228600" eaLnBrk="0" hangingPunct="0">
              <a:defRPr kumimoji="1">
                <a:solidFill>
                  <a:srgbClr val="003399"/>
                </a:solidFill>
                <a:latin typeface="Arial" charset="0"/>
                <a:ea typeface="HG丸ｺﾞｼｯｸM-PRO" pitchFamily="50" charset="-128"/>
              </a:defRPr>
            </a:lvl3pPr>
            <a:lvl4pPr marL="1600200" indent="-228600" eaLnBrk="0" hangingPunct="0">
              <a:defRPr kumimoji="1">
                <a:solidFill>
                  <a:srgbClr val="003399"/>
                </a:solidFill>
                <a:latin typeface="Arial" charset="0"/>
                <a:ea typeface="HG丸ｺﾞｼｯｸM-PRO" pitchFamily="50" charset="-128"/>
              </a:defRPr>
            </a:lvl4pPr>
            <a:lvl5pPr marL="2057400" indent="-228600" eaLnBrk="0" hangingPunct="0">
              <a:defRPr kumimoji="1">
                <a:solidFill>
                  <a:srgbClr val="003399"/>
                </a:solidFill>
                <a:latin typeface="Arial" charset="0"/>
                <a:ea typeface="HG丸ｺﾞｼｯｸM-PRO" pitchFamily="50" charset="-128"/>
              </a:defRPr>
            </a:lvl5pPr>
            <a:lvl6pPr marL="2514600" indent="-228600" eaLnBrk="0" fontAlgn="base" hangingPunct="0">
              <a:spcBef>
                <a:spcPct val="0"/>
              </a:spcBef>
              <a:spcAft>
                <a:spcPct val="0"/>
              </a:spcAft>
              <a:defRPr kumimoji="1">
                <a:solidFill>
                  <a:srgbClr val="003399"/>
                </a:solidFill>
                <a:latin typeface="Arial" charset="0"/>
                <a:ea typeface="HG丸ｺﾞｼｯｸM-PRO" pitchFamily="50" charset="-128"/>
              </a:defRPr>
            </a:lvl6pPr>
            <a:lvl7pPr marL="2971800" indent="-228600" eaLnBrk="0" fontAlgn="base" hangingPunct="0">
              <a:spcBef>
                <a:spcPct val="0"/>
              </a:spcBef>
              <a:spcAft>
                <a:spcPct val="0"/>
              </a:spcAft>
              <a:defRPr kumimoji="1">
                <a:solidFill>
                  <a:srgbClr val="003399"/>
                </a:solidFill>
                <a:latin typeface="Arial" charset="0"/>
                <a:ea typeface="HG丸ｺﾞｼｯｸM-PRO" pitchFamily="50" charset="-128"/>
              </a:defRPr>
            </a:lvl7pPr>
            <a:lvl8pPr marL="3429000" indent="-228600" eaLnBrk="0" fontAlgn="base" hangingPunct="0">
              <a:spcBef>
                <a:spcPct val="0"/>
              </a:spcBef>
              <a:spcAft>
                <a:spcPct val="0"/>
              </a:spcAft>
              <a:defRPr kumimoji="1">
                <a:solidFill>
                  <a:srgbClr val="003399"/>
                </a:solidFill>
                <a:latin typeface="Arial" charset="0"/>
                <a:ea typeface="HG丸ｺﾞｼｯｸM-PRO" pitchFamily="50" charset="-128"/>
              </a:defRPr>
            </a:lvl8pPr>
            <a:lvl9pPr marL="3886200" indent="-228600" eaLnBrk="0" fontAlgn="base" hangingPunct="0">
              <a:spcBef>
                <a:spcPct val="0"/>
              </a:spcBef>
              <a:spcAft>
                <a:spcPct val="0"/>
              </a:spcAft>
              <a:defRPr kumimoji="1">
                <a:solidFill>
                  <a:srgbClr val="003399"/>
                </a:solidFill>
                <a:latin typeface="Arial" charset="0"/>
                <a:ea typeface="HG丸ｺﾞｼｯｸM-PRO" pitchFamily="50" charset="-128"/>
              </a:defRPr>
            </a:lvl9pPr>
          </a:lstStyle>
          <a:p>
            <a:pPr eaLnBrk="1" hangingPunct="1">
              <a:defRPr/>
            </a:pPr>
            <a:r>
              <a:rPr lang="ja-JP" altLang="en-US" sz="1600" dirty="0">
                <a:solidFill>
                  <a:prstClr val="black"/>
                </a:solidFill>
                <a:latin typeface="Meiryo UI" panose="020B0604030504040204" pitchFamily="50" charset="-128"/>
                <a:ea typeface="Meiryo UI" panose="020B0604030504040204" pitchFamily="50" charset="-128"/>
              </a:rPr>
              <a:t>意見書を提出するための期間（指定期間）が過ぎた後でも、省令で定める期間内に、手数料の納付とともに期間延長請求書の提出があれば、意見書の提出が可能になる。</a:t>
            </a:r>
          </a:p>
        </p:txBody>
      </p:sp>
      <p:sp>
        <p:nvSpPr>
          <p:cNvPr id="30" name="メモ 29"/>
          <p:cNvSpPr/>
          <p:nvPr/>
        </p:nvSpPr>
        <p:spPr bwMode="auto">
          <a:xfrm rot="2236683">
            <a:off x="2545792" y="4611443"/>
            <a:ext cx="360040" cy="465087"/>
          </a:xfrm>
          <a:prstGeom prst="foldedCorner">
            <a:avLst>
              <a:gd name="adj" fmla="val 29895"/>
            </a:avLst>
          </a:prstGeom>
          <a:solidFill>
            <a:srgbClr val="CCFFCC"/>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ja-JP" altLang="en-US">
              <a:solidFill>
                <a:srgbClr val="003399"/>
              </a:solidFill>
              <a:latin typeface="Arial" charset="0"/>
              <a:ea typeface="HG丸ｺﾞｼｯｸM-PRO" pitchFamily="50" charset="-128"/>
            </a:endParaRPr>
          </a:p>
        </p:txBody>
      </p:sp>
      <p:sp>
        <p:nvSpPr>
          <p:cNvPr id="31" name="Text Box 15"/>
          <p:cNvSpPr txBox="1">
            <a:spLocks noChangeArrowheads="1"/>
          </p:cNvSpPr>
          <p:nvPr/>
        </p:nvSpPr>
        <p:spPr bwMode="auto">
          <a:xfrm>
            <a:off x="2981781" y="4852991"/>
            <a:ext cx="759717" cy="3608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dirty="0">
                <a:solidFill>
                  <a:prstClr val="black"/>
                </a:solidFill>
                <a:latin typeface="Meiryo UI" panose="020B0604030504040204" pitchFamily="50" charset="-128"/>
                <a:ea typeface="Meiryo UI" panose="020B0604030504040204" pitchFamily="50" charset="-128"/>
              </a:rPr>
              <a:t>意見書</a:t>
            </a:r>
          </a:p>
        </p:txBody>
      </p:sp>
      <p:grpSp>
        <p:nvGrpSpPr>
          <p:cNvPr id="32" name="グループ化 31"/>
          <p:cNvGrpSpPr/>
          <p:nvPr/>
        </p:nvGrpSpPr>
        <p:grpSpPr>
          <a:xfrm>
            <a:off x="2396716" y="4552993"/>
            <a:ext cx="632892" cy="585065"/>
            <a:chOff x="1674797" y="4869160"/>
            <a:chExt cx="632892" cy="585065"/>
          </a:xfrm>
        </p:grpSpPr>
        <p:cxnSp>
          <p:nvCxnSpPr>
            <p:cNvPr id="33" name="直線コネクタ 32"/>
            <p:cNvCxnSpPr/>
            <p:nvPr/>
          </p:nvCxnSpPr>
          <p:spPr bwMode="auto">
            <a:xfrm>
              <a:off x="1674797" y="4869160"/>
              <a:ext cx="616009" cy="585065"/>
            </a:xfrm>
            <a:prstGeom prst="line">
              <a:avLst/>
            </a:prstGeom>
            <a:solidFill>
              <a:srgbClr val="FF9900"/>
            </a:solidFill>
            <a:ln w="412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4" name="直線コネクタ 33"/>
            <p:cNvCxnSpPr/>
            <p:nvPr/>
          </p:nvCxnSpPr>
          <p:spPr bwMode="auto">
            <a:xfrm flipH="1">
              <a:off x="1691680" y="4869160"/>
              <a:ext cx="616009" cy="585065"/>
            </a:xfrm>
            <a:prstGeom prst="line">
              <a:avLst/>
            </a:prstGeom>
            <a:solidFill>
              <a:srgbClr val="FF9900"/>
            </a:solidFill>
            <a:ln w="412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grpSp>
      <p:sp>
        <p:nvSpPr>
          <p:cNvPr id="35" name="AutoShape 17"/>
          <p:cNvSpPr>
            <a:spLocks noChangeArrowheads="1"/>
          </p:cNvSpPr>
          <p:nvPr/>
        </p:nvSpPr>
        <p:spPr bwMode="auto">
          <a:xfrm>
            <a:off x="2845224" y="5273073"/>
            <a:ext cx="1819744" cy="360958"/>
          </a:xfrm>
          <a:prstGeom prst="wedgeRectCallout">
            <a:avLst>
              <a:gd name="adj1" fmla="val -24740"/>
              <a:gd name="adj2" fmla="val -82560"/>
            </a:avLst>
          </a:prstGeom>
          <a:solidFill>
            <a:schemeClr val="bg1">
              <a:lumMod val="95000"/>
            </a:schemeClr>
          </a:solidFill>
          <a:ln w="15875">
            <a:solidFill>
              <a:schemeClr val="tx1"/>
            </a:solidFill>
            <a:miter lim="800000"/>
            <a:headEnd/>
            <a:tailEnd/>
          </a:ln>
          <a:effectLst/>
        </p:spPr>
        <p:txBody>
          <a:bodyPr lIns="72000" tIns="72000" rIns="72000" bIns="72000"/>
          <a:lstStyle>
            <a:lvl1pPr eaLnBrk="0" hangingPunct="0">
              <a:defRPr kumimoji="1">
                <a:solidFill>
                  <a:srgbClr val="003399"/>
                </a:solidFill>
                <a:latin typeface="Arial" charset="0"/>
                <a:ea typeface="HG丸ｺﾞｼｯｸM-PRO" pitchFamily="50" charset="-128"/>
              </a:defRPr>
            </a:lvl1pPr>
            <a:lvl2pPr marL="742950" indent="-285750" eaLnBrk="0" hangingPunct="0">
              <a:defRPr kumimoji="1">
                <a:solidFill>
                  <a:srgbClr val="003399"/>
                </a:solidFill>
                <a:latin typeface="Arial" charset="0"/>
                <a:ea typeface="HG丸ｺﾞｼｯｸM-PRO" pitchFamily="50" charset="-128"/>
              </a:defRPr>
            </a:lvl2pPr>
            <a:lvl3pPr marL="1143000" indent="-228600" eaLnBrk="0" hangingPunct="0">
              <a:defRPr kumimoji="1">
                <a:solidFill>
                  <a:srgbClr val="003399"/>
                </a:solidFill>
                <a:latin typeface="Arial" charset="0"/>
                <a:ea typeface="HG丸ｺﾞｼｯｸM-PRO" pitchFamily="50" charset="-128"/>
              </a:defRPr>
            </a:lvl3pPr>
            <a:lvl4pPr marL="1600200" indent="-228600" eaLnBrk="0" hangingPunct="0">
              <a:defRPr kumimoji="1">
                <a:solidFill>
                  <a:srgbClr val="003399"/>
                </a:solidFill>
                <a:latin typeface="Arial" charset="0"/>
                <a:ea typeface="HG丸ｺﾞｼｯｸM-PRO" pitchFamily="50" charset="-128"/>
              </a:defRPr>
            </a:lvl4pPr>
            <a:lvl5pPr marL="2057400" indent="-228600" eaLnBrk="0" hangingPunct="0">
              <a:defRPr kumimoji="1">
                <a:solidFill>
                  <a:srgbClr val="003399"/>
                </a:solidFill>
                <a:latin typeface="Arial" charset="0"/>
                <a:ea typeface="HG丸ｺﾞｼｯｸM-PRO" pitchFamily="50" charset="-128"/>
              </a:defRPr>
            </a:lvl5pPr>
            <a:lvl6pPr marL="2514600" indent="-228600" eaLnBrk="0" fontAlgn="base" hangingPunct="0">
              <a:spcBef>
                <a:spcPct val="0"/>
              </a:spcBef>
              <a:spcAft>
                <a:spcPct val="0"/>
              </a:spcAft>
              <a:defRPr kumimoji="1">
                <a:solidFill>
                  <a:srgbClr val="003399"/>
                </a:solidFill>
                <a:latin typeface="Arial" charset="0"/>
                <a:ea typeface="HG丸ｺﾞｼｯｸM-PRO" pitchFamily="50" charset="-128"/>
              </a:defRPr>
            </a:lvl6pPr>
            <a:lvl7pPr marL="2971800" indent="-228600" eaLnBrk="0" fontAlgn="base" hangingPunct="0">
              <a:spcBef>
                <a:spcPct val="0"/>
              </a:spcBef>
              <a:spcAft>
                <a:spcPct val="0"/>
              </a:spcAft>
              <a:defRPr kumimoji="1">
                <a:solidFill>
                  <a:srgbClr val="003399"/>
                </a:solidFill>
                <a:latin typeface="Arial" charset="0"/>
                <a:ea typeface="HG丸ｺﾞｼｯｸM-PRO" pitchFamily="50" charset="-128"/>
              </a:defRPr>
            </a:lvl7pPr>
            <a:lvl8pPr marL="3429000" indent="-228600" eaLnBrk="0" fontAlgn="base" hangingPunct="0">
              <a:spcBef>
                <a:spcPct val="0"/>
              </a:spcBef>
              <a:spcAft>
                <a:spcPct val="0"/>
              </a:spcAft>
              <a:defRPr kumimoji="1">
                <a:solidFill>
                  <a:srgbClr val="003399"/>
                </a:solidFill>
                <a:latin typeface="Arial" charset="0"/>
                <a:ea typeface="HG丸ｺﾞｼｯｸM-PRO" pitchFamily="50" charset="-128"/>
              </a:defRPr>
            </a:lvl8pPr>
            <a:lvl9pPr marL="3886200" indent="-228600" eaLnBrk="0" fontAlgn="base" hangingPunct="0">
              <a:spcBef>
                <a:spcPct val="0"/>
              </a:spcBef>
              <a:spcAft>
                <a:spcPct val="0"/>
              </a:spcAft>
              <a:defRPr kumimoji="1">
                <a:solidFill>
                  <a:srgbClr val="003399"/>
                </a:solidFill>
                <a:latin typeface="Arial" charset="0"/>
                <a:ea typeface="HG丸ｺﾞｼｯｸM-PRO" pitchFamily="50" charset="-128"/>
              </a:defRPr>
            </a:lvl9pPr>
          </a:lstStyle>
          <a:p>
            <a:pPr eaLnBrk="1" hangingPunct="1">
              <a:defRPr/>
            </a:pPr>
            <a:r>
              <a:rPr lang="ja-JP" altLang="en-US" sz="1600" dirty="0">
                <a:solidFill>
                  <a:prstClr val="black"/>
                </a:solidFill>
                <a:latin typeface="Meiryo UI" panose="020B0604030504040204" pitchFamily="50" charset="-128"/>
                <a:ea typeface="Meiryo UI" panose="020B0604030504040204" pitchFamily="50" charset="-128"/>
              </a:rPr>
              <a:t>期間内に提出なし。</a:t>
            </a:r>
            <a:endParaRPr lang="en-US" altLang="ja-JP"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19124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41</a:t>
            </a:fld>
            <a:endParaRPr kumimoji="1" lang="ja-JP" altLang="en-US"/>
          </a:p>
        </p:txBody>
      </p:sp>
      <p:sp>
        <p:nvSpPr>
          <p:cNvPr id="3" name="タイトル 2"/>
          <p:cNvSpPr>
            <a:spLocks noGrp="1"/>
          </p:cNvSpPr>
          <p:nvPr>
            <p:ph type="title"/>
          </p:nvPr>
        </p:nvSpPr>
        <p:spPr>
          <a:xfrm>
            <a:off x="200024" y="107709"/>
            <a:ext cx="9505503" cy="461665"/>
          </a:xfrm>
        </p:spPr>
        <p:txBody>
          <a:bodyPr/>
          <a:lstStyle/>
          <a:p>
            <a:r>
              <a:rPr lang="ja-JP" altLang="en-US" sz="2400" dirty="0"/>
              <a:t>手続救済規定の整備②</a:t>
            </a:r>
            <a:endParaRPr kumimoji="1" lang="ja-JP" altLang="en-US" sz="2400" dirty="0"/>
          </a:p>
        </p:txBody>
      </p:sp>
      <p:sp>
        <p:nvSpPr>
          <p:cNvPr id="80" name="Text Box 15"/>
          <p:cNvSpPr txBox="1">
            <a:spLocks noChangeArrowheads="1"/>
          </p:cNvSpPr>
          <p:nvPr/>
        </p:nvSpPr>
        <p:spPr bwMode="auto">
          <a:xfrm>
            <a:off x="223893" y="2297548"/>
            <a:ext cx="9649520" cy="69940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8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新たな手続イメージ（特許法第</a:t>
            </a:r>
            <a:r>
              <a:rPr lang="en-US" altLang="ja-JP" sz="1800" dirty="0">
                <a:solidFill>
                  <a:prstClr val="black"/>
                </a:solidFill>
                <a:latin typeface="Meiryo UI" panose="020B0604030504040204" pitchFamily="50" charset="-128"/>
                <a:ea typeface="Meiryo UI" panose="020B0604030504040204" pitchFamily="50" charset="-128"/>
              </a:rPr>
              <a:t>43</a:t>
            </a:r>
            <a:r>
              <a:rPr lang="ja-JP" altLang="en-US" sz="1800" dirty="0">
                <a:solidFill>
                  <a:prstClr val="black"/>
                </a:solidFill>
                <a:latin typeface="Meiryo UI" panose="020B0604030504040204" pitchFamily="50" charset="-128"/>
                <a:ea typeface="Meiryo UI" panose="020B0604030504040204" pitchFamily="50" charset="-128"/>
              </a:rPr>
              <a:t>条の</a:t>
            </a:r>
            <a:r>
              <a:rPr lang="en-US" altLang="ja-JP" sz="1800" dirty="0">
                <a:solidFill>
                  <a:prstClr val="black"/>
                </a:solidFill>
                <a:latin typeface="Meiryo UI" panose="020B0604030504040204" pitchFamily="50" charset="-128"/>
                <a:ea typeface="Meiryo UI" panose="020B0604030504040204" pitchFamily="50" charset="-128"/>
              </a:rPr>
              <a:t>2</a:t>
            </a:r>
            <a:r>
              <a:rPr lang="ja-JP" altLang="en-US" sz="1800" dirty="0">
                <a:solidFill>
                  <a:prstClr val="black"/>
                </a:solidFill>
                <a:latin typeface="Meiryo UI" panose="020B0604030504040204" pitchFamily="50" charset="-128"/>
                <a:ea typeface="Meiryo UI" panose="020B0604030504040204" pitchFamily="50" charset="-128"/>
              </a:rPr>
              <a:t>準用　パリ条約の例による優先権主張、同法第</a:t>
            </a:r>
            <a:r>
              <a:rPr lang="en-US" altLang="ja-JP" sz="1800" dirty="0">
                <a:solidFill>
                  <a:prstClr val="black"/>
                </a:solidFill>
                <a:latin typeface="Meiryo UI" panose="020B0604030504040204" pitchFamily="50" charset="-128"/>
                <a:ea typeface="Meiryo UI" panose="020B0604030504040204" pitchFamily="50" charset="-128"/>
              </a:rPr>
              <a:t>43</a:t>
            </a:r>
            <a:r>
              <a:rPr lang="ja-JP" altLang="en-US" sz="1800" dirty="0">
                <a:solidFill>
                  <a:prstClr val="black"/>
                </a:solidFill>
                <a:latin typeface="Meiryo UI" panose="020B0604030504040204" pitchFamily="50" charset="-128"/>
                <a:ea typeface="Meiryo UI" panose="020B0604030504040204" pitchFamily="50" charset="-128"/>
              </a:rPr>
              <a:t>条第</a:t>
            </a:r>
            <a:r>
              <a:rPr lang="en-US" altLang="ja-JP" sz="1800" dirty="0">
                <a:solidFill>
                  <a:prstClr val="black"/>
                </a:solidFill>
                <a:latin typeface="Meiryo UI" panose="020B0604030504040204" pitchFamily="50" charset="-128"/>
                <a:ea typeface="Meiryo UI" panose="020B0604030504040204" pitchFamily="50" charset="-128"/>
              </a:rPr>
              <a:t>6</a:t>
            </a:r>
            <a:r>
              <a:rPr lang="ja-JP" altLang="en-US" sz="1800" dirty="0">
                <a:solidFill>
                  <a:prstClr val="black"/>
                </a:solidFill>
                <a:latin typeface="Meiryo UI" panose="020B0604030504040204" pitchFamily="50" charset="-128"/>
                <a:ea typeface="Meiryo UI" panose="020B0604030504040204" pitchFamily="50" charset="-128"/>
              </a:rPr>
              <a:t>項及び第</a:t>
            </a:r>
            <a:r>
              <a:rPr lang="en-US" altLang="ja-JP" sz="1800" dirty="0">
                <a:solidFill>
                  <a:prstClr val="black"/>
                </a:solidFill>
                <a:latin typeface="Meiryo UI" panose="020B0604030504040204" pitchFamily="50" charset="-128"/>
                <a:ea typeface="Meiryo UI" panose="020B0604030504040204" pitchFamily="50" charset="-128"/>
              </a:rPr>
              <a:t>7</a:t>
            </a:r>
            <a:r>
              <a:rPr lang="ja-JP" altLang="en-US" sz="1800" dirty="0">
                <a:solidFill>
                  <a:prstClr val="black"/>
                </a:solidFill>
                <a:latin typeface="Meiryo UI" panose="020B0604030504040204" pitchFamily="50" charset="-128"/>
                <a:ea typeface="Meiryo UI" panose="020B0604030504040204" pitchFamily="50" charset="-128"/>
              </a:rPr>
              <a:t>項準用　優先権主張に関する注意喚起のための通知規定）</a:t>
            </a:r>
            <a:r>
              <a:rPr lang="en-US" altLang="ja-JP" sz="1800" dirty="0">
                <a:solidFill>
                  <a:prstClr val="black"/>
                </a:solidFill>
                <a:latin typeface="Meiryo UI" panose="020B0604030504040204" pitchFamily="50" charset="-128"/>
                <a:ea typeface="Meiryo UI" panose="020B0604030504040204" pitchFamily="50" charset="-128"/>
              </a:rPr>
              <a:t>】</a:t>
            </a:r>
            <a:endParaRPr lang="ja-JP" altLang="en-US" sz="1800" dirty="0">
              <a:solidFill>
                <a:prstClr val="black"/>
              </a:solidFill>
              <a:latin typeface="Meiryo UI" panose="020B0604030504040204" pitchFamily="50" charset="-128"/>
              <a:ea typeface="Meiryo UI" panose="020B0604030504040204" pitchFamily="50" charset="-128"/>
            </a:endParaRPr>
          </a:p>
        </p:txBody>
      </p:sp>
      <p:cxnSp>
        <p:nvCxnSpPr>
          <p:cNvPr id="81" name="直線矢印コネクタ 80"/>
          <p:cNvCxnSpPr/>
          <p:nvPr/>
        </p:nvCxnSpPr>
        <p:spPr bwMode="auto">
          <a:xfrm>
            <a:off x="5048653" y="5427653"/>
            <a:ext cx="1890210" cy="0"/>
          </a:xfrm>
          <a:prstGeom prst="straightConnector1">
            <a:avLst/>
          </a:prstGeom>
          <a:solidFill>
            <a:srgbClr val="FF9900"/>
          </a:solidFill>
          <a:ln w="25400" cap="flat" cmpd="sng" algn="ctr">
            <a:solidFill>
              <a:schemeClr val="accent6">
                <a:lumMod val="60000"/>
                <a:lumOff val="40000"/>
              </a:schemeClr>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82" name="直線矢印コネクタ 81"/>
          <p:cNvCxnSpPr/>
          <p:nvPr/>
        </p:nvCxnSpPr>
        <p:spPr bwMode="auto">
          <a:xfrm flipV="1">
            <a:off x="4463589" y="4846045"/>
            <a:ext cx="0" cy="763355"/>
          </a:xfrm>
          <a:prstGeom prst="straightConnector1">
            <a:avLst/>
          </a:prstGeom>
          <a:solidFill>
            <a:srgbClr val="FF9900"/>
          </a:solidFill>
          <a:ln w="15875" cap="flat" cmpd="sng" algn="ctr">
            <a:solidFill>
              <a:srgbClr val="FF0000"/>
            </a:solidFill>
            <a:prstDash val="sysDash"/>
            <a:round/>
            <a:headEnd type="none" w="med" len="med"/>
            <a:tailEnd type="none" w="lg"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83" name="Text Box 15"/>
          <p:cNvSpPr txBox="1">
            <a:spLocks noChangeArrowheads="1"/>
          </p:cNvSpPr>
          <p:nvPr/>
        </p:nvSpPr>
        <p:spPr bwMode="auto">
          <a:xfrm>
            <a:off x="1064568" y="5661249"/>
            <a:ext cx="1026422" cy="33007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出願人</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cxnSp>
        <p:nvCxnSpPr>
          <p:cNvPr id="84" name="直線矢印コネクタ 83"/>
          <p:cNvCxnSpPr/>
          <p:nvPr/>
        </p:nvCxnSpPr>
        <p:spPr bwMode="auto">
          <a:xfrm>
            <a:off x="1905945" y="5427653"/>
            <a:ext cx="2565285" cy="0"/>
          </a:xfrm>
          <a:prstGeom prst="straightConnector1">
            <a:avLst/>
          </a:prstGeom>
          <a:solidFill>
            <a:srgbClr val="FF9900"/>
          </a:solidFill>
          <a:ln w="25400" cap="flat" cmpd="sng" algn="ctr">
            <a:solidFill>
              <a:schemeClr val="accent6">
                <a:lumMod val="60000"/>
                <a:lumOff val="40000"/>
              </a:schemeClr>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85" name="右中かっこ 84"/>
          <p:cNvSpPr/>
          <p:nvPr/>
        </p:nvSpPr>
        <p:spPr bwMode="auto">
          <a:xfrm rot="16200000">
            <a:off x="3081129" y="3670001"/>
            <a:ext cx="239187" cy="2525733"/>
          </a:xfrm>
          <a:prstGeom prst="rightBrace">
            <a:avLst>
              <a:gd name="adj1" fmla="val 65086"/>
              <a:gd name="adj2" fmla="val 50000"/>
            </a:avLst>
          </a:prstGeom>
          <a:no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3399"/>
              </a:solidFill>
              <a:effectLst/>
              <a:latin typeface="Meiryo UI" panose="020B0604030504040204" pitchFamily="50" charset="-128"/>
              <a:ea typeface="Meiryo UI" panose="020B0604030504040204" pitchFamily="50" charset="-128"/>
            </a:endParaRPr>
          </a:p>
        </p:txBody>
      </p:sp>
      <p:sp>
        <p:nvSpPr>
          <p:cNvPr id="86" name="Text Box 15"/>
          <p:cNvSpPr txBox="1">
            <a:spLocks noChangeArrowheads="1"/>
          </p:cNvSpPr>
          <p:nvPr/>
        </p:nvSpPr>
        <p:spPr bwMode="auto">
          <a:xfrm>
            <a:off x="1767683" y="4507270"/>
            <a:ext cx="2841807" cy="33007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（意匠登録出願の日から３月）</a:t>
            </a:r>
          </a:p>
        </p:txBody>
      </p:sp>
      <p:sp>
        <p:nvSpPr>
          <p:cNvPr id="87" name="右中かっこ 86"/>
          <p:cNvSpPr/>
          <p:nvPr/>
        </p:nvSpPr>
        <p:spPr bwMode="auto">
          <a:xfrm rot="16200000">
            <a:off x="5581633" y="3697977"/>
            <a:ext cx="239187" cy="2475274"/>
          </a:xfrm>
          <a:prstGeom prst="rightBrace">
            <a:avLst>
              <a:gd name="adj1" fmla="val 65086"/>
              <a:gd name="adj2" fmla="val 50000"/>
            </a:avLst>
          </a:prstGeom>
          <a:no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3399"/>
              </a:solidFill>
              <a:effectLst/>
              <a:latin typeface="Meiryo UI" panose="020B0604030504040204" pitchFamily="50" charset="-128"/>
              <a:ea typeface="Meiryo UI" panose="020B0604030504040204" pitchFamily="50" charset="-128"/>
            </a:endParaRPr>
          </a:p>
        </p:txBody>
      </p:sp>
      <p:sp>
        <p:nvSpPr>
          <p:cNvPr id="88" name="Text Box 15"/>
          <p:cNvSpPr txBox="1">
            <a:spLocks noChangeArrowheads="1"/>
          </p:cNvSpPr>
          <p:nvPr/>
        </p:nvSpPr>
        <p:spPr bwMode="auto">
          <a:xfrm>
            <a:off x="5129422" y="4515261"/>
            <a:ext cx="1592058" cy="33007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（省令で定める期間）</a:t>
            </a:r>
          </a:p>
        </p:txBody>
      </p:sp>
      <p:pic>
        <p:nvPicPr>
          <p:cNvPr id="90" name="Picture 150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41019" y="5159173"/>
            <a:ext cx="488129" cy="50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4870" descr="MC9004339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18583" y="5126291"/>
            <a:ext cx="604151" cy="616397"/>
          </a:xfrm>
          <a:prstGeom prst="rect">
            <a:avLst/>
          </a:prstGeom>
          <a:noFill/>
          <a:extLst>
            <a:ext uri="{909E8E84-426E-40DD-AFC4-6F175D3DCCD1}">
              <a14:hiddenFill xmlns:a14="http://schemas.microsoft.com/office/drawing/2010/main">
                <a:solidFill>
                  <a:srgbClr val="FFFFFF"/>
                </a:solidFill>
              </a14:hiddenFill>
            </a:ext>
          </a:extLst>
        </p:spPr>
      </p:pic>
      <p:sp>
        <p:nvSpPr>
          <p:cNvPr id="97" name="Text Box 15"/>
          <p:cNvSpPr txBox="1">
            <a:spLocks noChangeArrowheads="1"/>
          </p:cNvSpPr>
          <p:nvPr/>
        </p:nvSpPr>
        <p:spPr bwMode="auto">
          <a:xfrm>
            <a:off x="5318684" y="5457621"/>
            <a:ext cx="675075" cy="330072"/>
          </a:xfrm>
          <a:prstGeom prst="rect">
            <a:avLst/>
          </a:prstGeom>
          <a:noFill/>
          <a:ln>
            <a:noFill/>
          </a:ln>
          <a:effec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通知</a:t>
            </a:r>
          </a:p>
        </p:txBody>
      </p:sp>
      <p:sp>
        <p:nvSpPr>
          <p:cNvPr id="98" name="メモ 97"/>
          <p:cNvSpPr/>
          <p:nvPr/>
        </p:nvSpPr>
        <p:spPr bwMode="auto">
          <a:xfrm rot="2236683">
            <a:off x="5017709" y="5203079"/>
            <a:ext cx="360040" cy="465087"/>
          </a:xfrm>
          <a:prstGeom prst="foldedCorner">
            <a:avLst>
              <a:gd name="adj" fmla="val 29895"/>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3399"/>
              </a:solidFill>
              <a:effectLst/>
              <a:latin typeface="Meiryo UI" panose="020B0604030504040204" pitchFamily="50" charset="-128"/>
              <a:ea typeface="Meiryo UI" panose="020B0604030504040204" pitchFamily="50" charset="-128"/>
            </a:endParaRPr>
          </a:p>
        </p:txBody>
      </p:sp>
      <p:sp>
        <p:nvSpPr>
          <p:cNvPr id="99" name="Text Box 15"/>
          <p:cNvSpPr txBox="1">
            <a:spLocks noChangeArrowheads="1"/>
          </p:cNvSpPr>
          <p:nvPr/>
        </p:nvSpPr>
        <p:spPr bwMode="auto">
          <a:xfrm>
            <a:off x="4013538" y="5637641"/>
            <a:ext cx="1485165" cy="33007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特許庁長官</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cxnSp>
        <p:nvCxnSpPr>
          <p:cNvPr id="100" name="直線矢印コネクタ 99"/>
          <p:cNvCxnSpPr/>
          <p:nvPr/>
        </p:nvCxnSpPr>
        <p:spPr bwMode="auto">
          <a:xfrm flipV="1">
            <a:off x="6946505" y="4844318"/>
            <a:ext cx="0" cy="763355"/>
          </a:xfrm>
          <a:prstGeom prst="straightConnector1">
            <a:avLst/>
          </a:prstGeom>
          <a:solidFill>
            <a:srgbClr val="FF9900"/>
          </a:solidFill>
          <a:ln w="15875" cap="flat" cmpd="sng" algn="ctr">
            <a:solidFill>
              <a:srgbClr val="FF0000"/>
            </a:solidFill>
            <a:prstDash val="sysDash"/>
            <a:round/>
            <a:headEnd type="none" w="med" len="med"/>
            <a:tailEnd type="none" w="lg"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grpSp>
        <p:nvGrpSpPr>
          <p:cNvPr id="101" name="グループ化 100"/>
          <p:cNvGrpSpPr/>
          <p:nvPr/>
        </p:nvGrpSpPr>
        <p:grpSpPr>
          <a:xfrm>
            <a:off x="6263788" y="5067613"/>
            <a:ext cx="360040" cy="597024"/>
            <a:chOff x="1210686" y="1960358"/>
            <a:chExt cx="360040" cy="597024"/>
          </a:xfrm>
          <a:solidFill>
            <a:srgbClr val="CCFFCC"/>
          </a:solidFill>
        </p:grpSpPr>
        <p:sp>
          <p:nvSpPr>
            <p:cNvPr id="102" name="メモ 101"/>
            <p:cNvSpPr/>
            <p:nvPr/>
          </p:nvSpPr>
          <p:spPr bwMode="auto">
            <a:xfrm rot="2236683">
              <a:off x="1210686" y="2092295"/>
              <a:ext cx="360040" cy="465087"/>
            </a:xfrm>
            <a:prstGeom prst="foldedCorner">
              <a:avLst>
                <a:gd name="adj" fmla="val 29895"/>
              </a:avLst>
            </a:prstGeom>
            <a:grp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3399"/>
                </a:solidFill>
                <a:effectLst/>
                <a:latin typeface="Meiryo UI" panose="020B0604030504040204" pitchFamily="50" charset="-128"/>
                <a:ea typeface="Meiryo UI" panose="020B0604030504040204" pitchFamily="50" charset="-128"/>
              </a:endParaRPr>
            </a:p>
          </p:txBody>
        </p:sp>
        <p:sp>
          <p:nvSpPr>
            <p:cNvPr id="103" name="メモ 102"/>
            <p:cNvSpPr/>
            <p:nvPr/>
          </p:nvSpPr>
          <p:spPr bwMode="auto">
            <a:xfrm rot="2236683">
              <a:off x="1210686" y="2050368"/>
              <a:ext cx="360040" cy="465087"/>
            </a:xfrm>
            <a:prstGeom prst="foldedCorner">
              <a:avLst>
                <a:gd name="adj" fmla="val 29895"/>
              </a:avLst>
            </a:prstGeom>
            <a:grp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3399"/>
                </a:solidFill>
                <a:effectLst/>
                <a:latin typeface="Meiryo UI" panose="020B0604030504040204" pitchFamily="50" charset="-128"/>
                <a:ea typeface="Meiryo UI" panose="020B0604030504040204" pitchFamily="50" charset="-128"/>
              </a:endParaRPr>
            </a:p>
          </p:txBody>
        </p:sp>
        <p:sp>
          <p:nvSpPr>
            <p:cNvPr id="104" name="メモ 103"/>
            <p:cNvSpPr/>
            <p:nvPr/>
          </p:nvSpPr>
          <p:spPr bwMode="auto">
            <a:xfrm rot="2236683">
              <a:off x="1210686" y="2005363"/>
              <a:ext cx="360040" cy="465087"/>
            </a:xfrm>
            <a:prstGeom prst="foldedCorner">
              <a:avLst>
                <a:gd name="adj" fmla="val 29895"/>
              </a:avLst>
            </a:prstGeom>
            <a:grp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3399"/>
                </a:solidFill>
                <a:effectLst/>
                <a:latin typeface="Meiryo UI" panose="020B0604030504040204" pitchFamily="50" charset="-128"/>
                <a:ea typeface="Meiryo UI" panose="020B0604030504040204" pitchFamily="50" charset="-128"/>
              </a:endParaRPr>
            </a:p>
          </p:txBody>
        </p:sp>
        <p:sp>
          <p:nvSpPr>
            <p:cNvPr id="105" name="メモ 104"/>
            <p:cNvSpPr/>
            <p:nvPr/>
          </p:nvSpPr>
          <p:spPr bwMode="auto">
            <a:xfrm rot="2236683">
              <a:off x="1210686" y="1960358"/>
              <a:ext cx="360040" cy="465087"/>
            </a:xfrm>
            <a:prstGeom prst="foldedCorner">
              <a:avLst>
                <a:gd name="adj" fmla="val 29895"/>
              </a:avLst>
            </a:prstGeom>
            <a:grp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3399"/>
                </a:solidFill>
                <a:effectLst/>
                <a:latin typeface="Meiryo UI" panose="020B0604030504040204" pitchFamily="50" charset="-128"/>
                <a:ea typeface="Meiryo UI" panose="020B0604030504040204" pitchFamily="50" charset="-128"/>
              </a:endParaRPr>
            </a:p>
          </p:txBody>
        </p:sp>
      </p:grpSp>
      <p:sp>
        <p:nvSpPr>
          <p:cNvPr id="106" name="Text Box 15"/>
          <p:cNvSpPr txBox="1">
            <a:spLocks noChangeArrowheads="1"/>
          </p:cNvSpPr>
          <p:nvPr/>
        </p:nvSpPr>
        <p:spPr bwMode="auto">
          <a:xfrm>
            <a:off x="6068682" y="5712856"/>
            <a:ext cx="747390" cy="5147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書類又は書面</a:t>
            </a:r>
          </a:p>
        </p:txBody>
      </p:sp>
      <p:cxnSp>
        <p:nvCxnSpPr>
          <p:cNvPr id="107" name="曲線コネクタ 106"/>
          <p:cNvCxnSpPr>
            <a:stCxn id="143" idx="2"/>
            <a:endCxn id="106" idx="2"/>
          </p:cNvCxnSpPr>
          <p:nvPr/>
        </p:nvCxnSpPr>
        <p:spPr bwMode="auto">
          <a:xfrm rot="16200000" flipH="1">
            <a:off x="4016565" y="3801781"/>
            <a:ext cx="161" cy="4851464"/>
          </a:xfrm>
          <a:prstGeom prst="curvedConnector3">
            <a:avLst>
              <a:gd name="adj1" fmla="val 333126708"/>
            </a:avLst>
          </a:prstGeom>
          <a:solidFill>
            <a:srgbClr val="FF9900"/>
          </a:solidFill>
          <a:ln w="25400" cap="flat" cmpd="sng" algn="ctr">
            <a:solidFill>
              <a:schemeClr val="accent2">
                <a:lumMod val="60000"/>
                <a:lumOff val="40000"/>
              </a:schemeClr>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08" name="AutoShape 17"/>
          <p:cNvSpPr>
            <a:spLocks noChangeArrowheads="1"/>
          </p:cNvSpPr>
          <p:nvPr/>
        </p:nvSpPr>
        <p:spPr bwMode="auto">
          <a:xfrm>
            <a:off x="3251829" y="3639146"/>
            <a:ext cx="2693925" cy="794294"/>
          </a:xfrm>
          <a:prstGeom prst="wedgeRectCallout">
            <a:avLst>
              <a:gd name="adj1" fmla="val 7999"/>
              <a:gd name="adj2" fmla="val 105208"/>
            </a:avLst>
          </a:prstGeom>
          <a:solidFill>
            <a:schemeClr val="bg2">
              <a:lumMod val="20000"/>
              <a:lumOff val="80000"/>
            </a:schemeClr>
          </a:solidFill>
          <a:ln w="15875">
            <a:solidFill>
              <a:schemeClr val="tx1"/>
            </a:solidFill>
            <a:miter lim="800000"/>
            <a:headEnd/>
            <a:tailEnd/>
          </a:ln>
          <a:effectLst/>
        </p:spPr>
        <p:txBody>
          <a:bodyPr lIns="72000" tIns="72000" rIns="72000" bIns="72000"/>
          <a:lstStyle>
            <a:lvl1pPr eaLnBrk="0" hangingPunct="0">
              <a:defRPr kumimoji="1">
                <a:solidFill>
                  <a:srgbClr val="003399"/>
                </a:solidFill>
                <a:latin typeface="Arial" charset="0"/>
                <a:ea typeface="HG丸ｺﾞｼｯｸM-PRO" pitchFamily="50" charset="-128"/>
              </a:defRPr>
            </a:lvl1pPr>
            <a:lvl2pPr marL="742950" indent="-285750" eaLnBrk="0" hangingPunct="0">
              <a:defRPr kumimoji="1">
                <a:solidFill>
                  <a:srgbClr val="003399"/>
                </a:solidFill>
                <a:latin typeface="Arial" charset="0"/>
                <a:ea typeface="HG丸ｺﾞｼｯｸM-PRO" pitchFamily="50" charset="-128"/>
              </a:defRPr>
            </a:lvl2pPr>
            <a:lvl3pPr marL="1143000" indent="-228600" eaLnBrk="0" hangingPunct="0">
              <a:defRPr kumimoji="1">
                <a:solidFill>
                  <a:srgbClr val="003399"/>
                </a:solidFill>
                <a:latin typeface="Arial" charset="0"/>
                <a:ea typeface="HG丸ｺﾞｼｯｸM-PRO" pitchFamily="50" charset="-128"/>
              </a:defRPr>
            </a:lvl3pPr>
            <a:lvl4pPr marL="1600200" indent="-228600" eaLnBrk="0" hangingPunct="0">
              <a:defRPr kumimoji="1">
                <a:solidFill>
                  <a:srgbClr val="003399"/>
                </a:solidFill>
                <a:latin typeface="Arial" charset="0"/>
                <a:ea typeface="HG丸ｺﾞｼｯｸM-PRO" pitchFamily="50" charset="-128"/>
              </a:defRPr>
            </a:lvl4pPr>
            <a:lvl5pPr marL="2057400" indent="-228600" eaLnBrk="0" hangingPunct="0">
              <a:defRPr kumimoji="1">
                <a:solidFill>
                  <a:srgbClr val="003399"/>
                </a:solidFill>
                <a:latin typeface="Arial" charset="0"/>
                <a:ea typeface="HG丸ｺﾞｼｯｸM-PRO" pitchFamily="50" charset="-128"/>
              </a:defRPr>
            </a:lvl5pPr>
            <a:lvl6pPr marL="2514600" indent="-228600" eaLnBrk="0" fontAlgn="base" hangingPunct="0">
              <a:spcBef>
                <a:spcPct val="0"/>
              </a:spcBef>
              <a:spcAft>
                <a:spcPct val="0"/>
              </a:spcAft>
              <a:defRPr kumimoji="1">
                <a:solidFill>
                  <a:srgbClr val="003399"/>
                </a:solidFill>
                <a:latin typeface="Arial" charset="0"/>
                <a:ea typeface="HG丸ｺﾞｼｯｸM-PRO" pitchFamily="50" charset="-128"/>
              </a:defRPr>
            </a:lvl6pPr>
            <a:lvl7pPr marL="2971800" indent="-228600" eaLnBrk="0" fontAlgn="base" hangingPunct="0">
              <a:spcBef>
                <a:spcPct val="0"/>
              </a:spcBef>
              <a:spcAft>
                <a:spcPct val="0"/>
              </a:spcAft>
              <a:defRPr kumimoji="1">
                <a:solidFill>
                  <a:srgbClr val="003399"/>
                </a:solidFill>
                <a:latin typeface="Arial" charset="0"/>
                <a:ea typeface="HG丸ｺﾞｼｯｸM-PRO" pitchFamily="50" charset="-128"/>
              </a:defRPr>
            </a:lvl7pPr>
            <a:lvl8pPr marL="3429000" indent="-228600" eaLnBrk="0" fontAlgn="base" hangingPunct="0">
              <a:spcBef>
                <a:spcPct val="0"/>
              </a:spcBef>
              <a:spcAft>
                <a:spcPct val="0"/>
              </a:spcAft>
              <a:defRPr kumimoji="1">
                <a:solidFill>
                  <a:srgbClr val="003399"/>
                </a:solidFill>
                <a:latin typeface="Arial" charset="0"/>
                <a:ea typeface="HG丸ｺﾞｼｯｸM-PRO" pitchFamily="50" charset="-128"/>
              </a:defRPr>
            </a:lvl8pPr>
            <a:lvl9pPr marL="3886200" indent="-228600" eaLnBrk="0" fontAlgn="base" hangingPunct="0">
              <a:spcBef>
                <a:spcPct val="0"/>
              </a:spcBef>
              <a:spcAft>
                <a:spcPct val="0"/>
              </a:spcAft>
              <a:defRPr kumimoji="1">
                <a:solidFill>
                  <a:srgbClr val="003399"/>
                </a:solidFill>
                <a:latin typeface="Arial" charset="0"/>
                <a:ea typeface="HG丸ｺﾞｼｯｸM-PRO" pitchFamily="50" charset="-128"/>
              </a:defRPr>
            </a:lvl9pPr>
          </a:lstStyle>
          <a:p>
            <a:pPr eaLnBrk="1" hangingPunct="1">
              <a:defRPr/>
            </a:pPr>
            <a:r>
              <a:rPr lang="ja-JP" altLang="en-US" sz="1300" dirty="0">
                <a:solidFill>
                  <a:schemeClr val="tx1"/>
                </a:solidFill>
                <a:latin typeface="Meiryo UI" panose="020B0604030504040204" pitchFamily="50" charset="-128"/>
                <a:ea typeface="Meiryo UI" panose="020B0604030504040204" pitchFamily="50" charset="-128"/>
              </a:rPr>
              <a:t>特許法第</a:t>
            </a:r>
            <a:r>
              <a:rPr lang="en-US" altLang="ja-JP" sz="1300" dirty="0">
                <a:solidFill>
                  <a:schemeClr val="tx1"/>
                </a:solidFill>
                <a:latin typeface="Meiryo UI" panose="020B0604030504040204" pitchFamily="50" charset="-128"/>
                <a:ea typeface="Meiryo UI" panose="020B0604030504040204" pitchFamily="50" charset="-128"/>
              </a:rPr>
              <a:t>43</a:t>
            </a:r>
            <a:r>
              <a:rPr lang="ja-JP" altLang="en-US" sz="1300" dirty="0">
                <a:solidFill>
                  <a:schemeClr val="tx1"/>
                </a:solidFill>
                <a:latin typeface="Meiryo UI" panose="020B0604030504040204" pitchFamily="50" charset="-128"/>
                <a:ea typeface="Meiryo UI" panose="020B0604030504040204" pitchFamily="50" charset="-128"/>
              </a:rPr>
              <a:t>条</a:t>
            </a:r>
            <a:r>
              <a:rPr lang="en-US" altLang="ja-JP" sz="1300" dirty="0">
                <a:solidFill>
                  <a:schemeClr val="tx1"/>
                </a:solidFill>
                <a:latin typeface="Meiryo UI" panose="020B0604030504040204" pitchFamily="50" charset="-128"/>
                <a:ea typeface="Meiryo UI" panose="020B0604030504040204" pitchFamily="50" charset="-128"/>
              </a:rPr>
              <a:t>2</a:t>
            </a:r>
            <a:r>
              <a:rPr lang="ja-JP" altLang="en-US" sz="1300" dirty="0">
                <a:solidFill>
                  <a:schemeClr val="tx1"/>
                </a:solidFill>
                <a:latin typeface="Meiryo UI" panose="020B0604030504040204" pitchFamily="50" charset="-128"/>
                <a:ea typeface="Meiryo UI" panose="020B0604030504040204" pitchFamily="50" charset="-128"/>
              </a:rPr>
              <a:t>項に規定する書類又は同条第</a:t>
            </a:r>
            <a:r>
              <a:rPr lang="en-US" altLang="ja-JP" sz="1300" dirty="0">
                <a:solidFill>
                  <a:schemeClr val="tx1"/>
                </a:solidFill>
                <a:latin typeface="Meiryo UI" panose="020B0604030504040204" pitchFamily="50" charset="-128"/>
                <a:ea typeface="Meiryo UI" panose="020B0604030504040204" pitchFamily="50" charset="-128"/>
              </a:rPr>
              <a:t>5</a:t>
            </a:r>
            <a:r>
              <a:rPr lang="ja-JP" altLang="en-US" sz="1300" dirty="0">
                <a:solidFill>
                  <a:schemeClr val="tx1"/>
                </a:solidFill>
                <a:latin typeface="Meiryo UI" panose="020B0604030504040204" pitchFamily="50" charset="-128"/>
                <a:ea typeface="Meiryo UI" panose="020B0604030504040204" pitchFamily="50" charset="-128"/>
              </a:rPr>
              <a:t>項に規定する書面の提出がなかったときは、通知が送付される。</a:t>
            </a:r>
            <a:endParaRPr lang="en-US" altLang="ja-JP" sz="1300" dirty="0">
              <a:solidFill>
                <a:schemeClr val="tx1"/>
              </a:solidFill>
              <a:latin typeface="Meiryo UI" panose="020B0604030504040204" pitchFamily="50" charset="-128"/>
              <a:ea typeface="Meiryo UI" panose="020B0604030504040204" pitchFamily="50" charset="-128"/>
            </a:endParaRPr>
          </a:p>
        </p:txBody>
      </p:sp>
      <p:sp>
        <p:nvSpPr>
          <p:cNvPr id="110" name="AutoShape 17"/>
          <p:cNvSpPr>
            <a:spLocks noChangeArrowheads="1"/>
          </p:cNvSpPr>
          <p:nvPr/>
        </p:nvSpPr>
        <p:spPr bwMode="auto">
          <a:xfrm>
            <a:off x="7126526" y="5661248"/>
            <a:ext cx="2106233" cy="741478"/>
          </a:xfrm>
          <a:prstGeom prst="wedgeRectCallout">
            <a:avLst>
              <a:gd name="adj1" fmla="val -62706"/>
              <a:gd name="adj2" fmla="val 5968"/>
            </a:avLst>
          </a:prstGeom>
          <a:solidFill>
            <a:schemeClr val="bg2">
              <a:lumMod val="20000"/>
              <a:lumOff val="80000"/>
            </a:schemeClr>
          </a:solidFill>
          <a:ln w="15875">
            <a:solidFill>
              <a:schemeClr val="tx1"/>
            </a:solidFill>
            <a:miter lim="800000"/>
            <a:headEnd/>
            <a:tailEnd/>
          </a:ln>
          <a:effectLst/>
        </p:spPr>
        <p:txBody>
          <a:bodyPr lIns="72000" tIns="72000" rIns="72000" bIns="72000"/>
          <a:lstStyle>
            <a:lvl1pPr eaLnBrk="0" hangingPunct="0">
              <a:defRPr kumimoji="1">
                <a:solidFill>
                  <a:srgbClr val="003399"/>
                </a:solidFill>
                <a:latin typeface="Arial" charset="0"/>
                <a:ea typeface="HG丸ｺﾞｼｯｸM-PRO" pitchFamily="50" charset="-128"/>
              </a:defRPr>
            </a:lvl1pPr>
            <a:lvl2pPr marL="742950" indent="-285750" eaLnBrk="0" hangingPunct="0">
              <a:defRPr kumimoji="1">
                <a:solidFill>
                  <a:srgbClr val="003399"/>
                </a:solidFill>
                <a:latin typeface="Arial" charset="0"/>
                <a:ea typeface="HG丸ｺﾞｼｯｸM-PRO" pitchFamily="50" charset="-128"/>
              </a:defRPr>
            </a:lvl2pPr>
            <a:lvl3pPr marL="1143000" indent="-228600" eaLnBrk="0" hangingPunct="0">
              <a:defRPr kumimoji="1">
                <a:solidFill>
                  <a:srgbClr val="003399"/>
                </a:solidFill>
                <a:latin typeface="Arial" charset="0"/>
                <a:ea typeface="HG丸ｺﾞｼｯｸM-PRO" pitchFamily="50" charset="-128"/>
              </a:defRPr>
            </a:lvl3pPr>
            <a:lvl4pPr marL="1600200" indent="-228600" eaLnBrk="0" hangingPunct="0">
              <a:defRPr kumimoji="1">
                <a:solidFill>
                  <a:srgbClr val="003399"/>
                </a:solidFill>
                <a:latin typeface="Arial" charset="0"/>
                <a:ea typeface="HG丸ｺﾞｼｯｸM-PRO" pitchFamily="50" charset="-128"/>
              </a:defRPr>
            </a:lvl4pPr>
            <a:lvl5pPr marL="2057400" indent="-228600" eaLnBrk="0" hangingPunct="0">
              <a:defRPr kumimoji="1">
                <a:solidFill>
                  <a:srgbClr val="003399"/>
                </a:solidFill>
                <a:latin typeface="Arial" charset="0"/>
                <a:ea typeface="HG丸ｺﾞｼｯｸM-PRO" pitchFamily="50" charset="-128"/>
              </a:defRPr>
            </a:lvl5pPr>
            <a:lvl6pPr marL="2514600" indent="-228600" eaLnBrk="0" fontAlgn="base" hangingPunct="0">
              <a:spcBef>
                <a:spcPct val="0"/>
              </a:spcBef>
              <a:spcAft>
                <a:spcPct val="0"/>
              </a:spcAft>
              <a:defRPr kumimoji="1">
                <a:solidFill>
                  <a:srgbClr val="003399"/>
                </a:solidFill>
                <a:latin typeface="Arial" charset="0"/>
                <a:ea typeface="HG丸ｺﾞｼｯｸM-PRO" pitchFamily="50" charset="-128"/>
              </a:defRPr>
            </a:lvl6pPr>
            <a:lvl7pPr marL="2971800" indent="-228600" eaLnBrk="0" fontAlgn="base" hangingPunct="0">
              <a:spcBef>
                <a:spcPct val="0"/>
              </a:spcBef>
              <a:spcAft>
                <a:spcPct val="0"/>
              </a:spcAft>
              <a:defRPr kumimoji="1">
                <a:solidFill>
                  <a:srgbClr val="003399"/>
                </a:solidFill>
                <a:latin typeface="Arial" charset="0"/>
                <a:ea typeface="HG丸ｺﾞｼｯｸM-PRO" pitchFamily="50" charset="-128"/>
              </a:defRPr>
            </a:lvl7pPr>
            <a:lvl8pPr marL="3429000" indent="-228600" eaLnBrk="0" fontAlgn="base" hangingPunct="0">
              <a:spcBef>
                <a:spcPct val="0"/>
              </a:spcBef>
              <a:spcAft>
                <a:spcPct val="0"/>
              </a:spcAft>
              <a:defRPr kumimoji="1">
                <a:solidFill>
                  <a:srgbClr val="003399"/>
                </a:solidFill>
                <a:latin typeface="Arial" charset="0"/>
                <a:ea typeface="HG丸ｺﾞｼｯｸM-PRO" pitchFamily="50" charset="-128"/>
              </a:defRPr>
            </a:lvl8pPr>
            <a:lvl9pPr marL="3886200" indent="-228600" eaLnBrk="0" fontAlgn="base" hangingPunct="0">
              <a:spcBef>
                <a:spcPct val="0"/>
              </a:spcBef>
              <a:spcAft>
                <a:spcPct val="0"/>
              </a:spcAft>
              <a:defRPr kumimoji="1">
                <a:solidFill>
                  <a:srgbClr val="003399"/>
                </a:solidFill>
                <a:latin typeface="Arial" charset="0"/>
                <a:ea typeface="HG丸ｺﾞｼｯｸM-PRO" pitchFamily="50" charset="-128"/>
              </a:defRPr>
            </a:lvl9pPr>
          </a:lstStyle>
          <a:p>
            <a:pPr eaLnBrk="1" hangingPunct="1">
              <a:defRPr/>
            </a:pPr>
            <a:r>
              <a:rPr lang="ja-JP" altLang="en-US" sz="1300" dirty="0">
                <a:solidFill>
                  <a:schemeClr val="tx1"/>
                </a:solidFill>
                <a:latin typeface="Meiryo UI" panose="020B0604030504040204" pitchFamily="50" charset="-128"/>
                <a:ea typeface="Meiryo UI" panose="020B0604030504040204" pitchFamily="50" charset="-128"/>
              </a:rPr>
              <a:t>省令で定める期間内に限り、書類又は書面を提出することができる。</a:t>
            </a:r>
          </a:p>
          <a:p>
            <a:pPr eaLnBrk="1" hangingPunct="1">
              <a:defRPr/>
            </a:pPr>
            <a:endParaRPr lang="en-US" altLang="ja-JP" sz="1300" dirty="0">
              <a:solidFill>
                <a:schemeClr val="tx1"/>
              </a:solidFill>
              <a:latin typeface="Meiryo UI" panose="020B0604030504040204" pitchFamily="50" charset="-128"/>
              <a:ea typeface="Meiryo UI" panose="020B0604030504040204" pitchFamily="50" charset="-128"/>
            </a:endParaRPr>
          </a:p>
        </p:txBody>
      </p:sp>
      <p:grpSp>
        <p:nvGrpSpPr>
          <p:cNvPr id="113" name="グループ化 112"/>
          <p:cNvGrpSpPr/>
          <p:nvPr/>
        </p:nvGrpSpPr>
        <p:grpSpPr>
          <a:xfrm>
            <a:off x="3346104" y="5547631"/>
            <a:ext cx="360040" cy="597024"/>
            <a:chOff x="1210686" y="1960358"/>
            <a:chExt cx="360040" cy="597024"/>
          </a:xfrm>
          <a:solidFill>
            <a:srgbClr val="CCFFCC"/>
          </a:solidFill>
        </p:grpSpPr>
        <p:sp>
          <p:nvSpPr>
            <p:cNvPr id="114" name="メモ 113"/>
            <p:cNvSpPr/>
            <p:nvPr/>
          </p:nvSpPr>
          <p:spPr bwMode="auto">
            <a:xfrm rot="2236683">
              <a:off x="1210686" y="2092295"/>
              <a:ext cx="360040" cy="465087"/>
            </a:xfrm>
            <a:prstGeom prst="foldedCorner">
              <a:avLst>
                <a:gd name="adj" fmla="val 29895"/>
              </a:avLst>
            </a:prstGeom>
            <a:grp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3399"/>
                </a:solidFill>
                <a:effectLst/>
                <a:latin typeface="Meiryo UI" panose="020B0604030504040204" pitchFamily="50" charset="-128"/>
                <a:ea typeface="Meiryo UI" panose="020B0604030504040204" pitchFamily="50" charset="-128"/>
              </a:endParaRPr>
            </a:p>
          </p:txBody>
        </p:sp>
        <p:sp>
          <p:nvSpPr>
            <p:cNvPr id="115" name="メモ 114"/>
            <p:cNvSpPr/>
            <p:nvPr/>
          </p:nvSpPr>
          <p:spPr bwMode="auto">
            <a:xfrm rot="2236683">
              <a:off x="1210686" y="2050368"/>
              <a:ext cx="360040" cy="465087"/>
            </a:xfrm>
            <a:prstGeom prst="foldedCorner">
              <a:avLst>
                <a:gd name="adj" fmla="val 29895"/>
              </a:avLst>
            </a:prstGeom>
            <a:grp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3399"/>
                </a:solidFill>
                <a:effectLst/>
                <a:latin typeface="Meiryo UI" panose="020B0604030504040204" pitchFamily="50" charset="-128"/>
                <a:ea typeface="Meiryo UI" panose="020B0604030504040204" pitchFamily="50" charset="-128"/>
              </a:endParaRPr>
            </a:p>
          </p:txBody>
        </p:sp>
        <p:sp>
          <p:nvSpPr>
            <p:cNvPr id="116" name="メモ 115"/>
            <p:cNvSpPr/>
            <p:nvPr/>
          </p:nvSpPr>
          <p:spPr bwMode="auto">
            <a:xfrm rot="2236683">
              <a:off x="1210686" y="2005363"/>
              <a:ext cx="360040" cy="465087"/>
            </a:xfrm>
            <a:prstGeom prst="foldedCorner">
              <a:avLst>
                <a:gd name="adj" fmla="val 29895"/>
              </a:avLst>
            </a:prstGeom>
            <a:grp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3399"/>
                </a:solidFill>
                <a:effectLst/>
                <a:latin typeface="Meiryo UI" panose="020B0604030504040204" pitchFamily="50" charset="-128"/>
                <a:ea typeface="Meiryo UI" panose="020B0604030504040204" pitchFamily="50" charset="-128"/>
              </a:endParaRPr>
            </a:p>
          </p:txBody>
        </p:sp>
        <p:sp>
          <p:nvSpPr>
            <p:cNvPr id="117" name="メモ 116"/>
            <p:cNvSpPr/>
            <p:nvPr/>
          </p:nvSpPr>
          <p:spPr bwMode="auto">
            <a:xfrm rot="2236683">
              <a:off x="1210686" y="1960358"/>
              <a:ext cx="360040" cy="465087"/>
            </a:xfrm>
            <a:prstGeom prst="foldedCorner">
              <a:avLst>
                <a:gd name="adj" fmla="val 29895"/>
              </a:avLst>
            </a:prstGeom>
            <a:grp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3399"/>
                </a:solidFill>
                <a:effectLst/>
                <a:latin typeface="Meiryo UI" panose="020B0604030504040204" pitchFamily="50" charset="-128"/>
                <a:ea typeface="Meiryo UI" panose="020B0604030504040204" pitchFamily="50" charset="-128"/>
              </a:endParaRPr>
            </a:p>
          </p:txBody>
        </p:sp>
      </p:grpSp>
      <p:sp>
        <p:nvSpPr>
          <p:cNvPr id="118" name="Text Box 15"/>
          <p:cNvSpPr txBox="1">
            <a:spLocks noChangeArrowheads="1"/>
          </p:cNvSpPr>
          <p:nvPr/>
        </p:nvSpPr>
        <p:spPr bwMode="auto">
          <a:xfrm>
            <a:off x="3150332" y="6178187"/>
            <a:ext cx="751583" cy="5147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書類又は書面</a:t>
            </a:r>
          </a:p>
        </p:txBody>
      </p:sp>
      <p:grpSp>
        <p:nvGrpSpPr>
          <p:cNvPr id="119" name="グループ化 118"/>
          <p:cNvGrpSpPr/>
          <p:nvPr/>
        </p:nvGrpSpPr>
        <p:grpSpPr>
          <a:xfrm>
            <a:off x="3211090" y="5502626"/>
            <a:ext cx="632892" cy="585065"/>
            <a:chOff x="1674797" y="4869160"/>
            <a:chExt cx="632892" cy="585065"/>
          </a:xfrm>
        </p:grpSpPr>
        <p:cxnSp>
          <p:nvCxnSpPr>
            <p:cNvPr id="120" name="直線コネクタ 119"/>
            <p:cNvCxnSpPr/>
            <p:nvPr/>
          </p:nvCxnSpPr>
          <p:spPr bwMode="auto">
            <a:xfrm>
              <a:off x="1674797" y="4869160"/>
              <a:ext cx="616009" cy="585065"/>
            </a:xfrm>
            <a:prstGeom prst="line">
              <a:avLst/>
            </a:prstGeom>
            <a:solidFill>
              <a:srgbClr val="FF9900"/>
            </a:solidFill>
            <a:ln w="412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21" name="直線コネクタ 120"/>
            <p:cNvCxnSpPr/>
            <p:nvPr/>
          </p:nvCxnSpPr>
          <p:spPr bwMode="auto">
            <a:xfrm flipH="1">
              <a:off x="1691680" y="4869160"/>
              <a:ext cx="616009" cy="585065"/>
            </a:xfrm>
            <a:prstGeom prst="line">
              <a:avLst/>
            </a:prstGeom>
            <a:solidFill>
              <a:srgbClr val="FF9900"/>
            </a:solidFill>
            <a:ln w="412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grpSp>
      <p:sp>
        <p:nvSpPr>
          <p:cNvPr id="122" name="AutoShape 17"/>
          <p:cNvSpPr>
            <a:spLocks noChangeArrowheads="1"/>
          </p:cNvSpPr>
          <p:nvPr/>
        </p:nvSpPr>
        <p:spPr bwMode="auto">
          <a:xfrm>
            <a:off x="3994149" y="6041768"/>
            <a:ext cx="1531864" cy="360958"/>
          </a:xfrm>
          <a:prstGeom prst="wedgeRectCallout">
            <a:avLst>
              <a:gd name="adj1" fmla="val -57517"/>
              <a:gd name="adj2" fmla="val 20353"/>
            </a:avLst>
          </a:prstGeom>
          <a:solidFill>
            <a:schemeClr val="bg2">
              <a:lumMod val="20000"/>
              <a:lumOff val="80000"/>
            </a:schemeClr>
          </a:solidFill>
          <a:ln w="15875">
            <a:solidFill>
              <a:schemeClr val="tx1"/>
            </a:solidFill>
            <a:miter lim="800000"/>
            <a:headEnd/>
            <a:tailEnd/>
          </a:ln>
          <a:effectLst/>
        </p:spPr>
        <p:txBody>
          <a:bodyPr lIns="72000" tIns="72000" rIns="72000" bIns="72000"/>
          <a:lstStyle>
            <a:lvl1pPr eaLnBrk="0" hangingPunct="0">
              <a:defRPr kumimoji="1">
                <a:solidFill>
                  <a:srgbClr val="003399"/>
                </a:solidFill>
                <a:latin typeface="Arial" charset="0"/>
                <a:ea typeface="HG丸ｺﾞｼｯｸM-PRO" pitchFamily="50" charset="-128"/>
              </a:defRPr>
            </a:lvl1pPr>
            <a:lvl2pPr marL="742950" indent="-285750" eaLnBrk="0" hangingPunct="0">
              <a:defRPr kumimoji="1">
                <a:solidFill>
                  <a:srgbClr val="003399"/>
                </a:solidFill>
                <a:latin typeface="Arial" charset="0"/>
                <a:ea typeface="HG丸ｺﾞｼｯｸM-PRO" pitchFamily="50" charset="-128"/>
              </a:defRPr>
            </a:lvl2pPr>
            <a:lvl3pPr marL="1143000" indent="-228600" eaLnBrk="0" hangingPunct="0">
              <a:defRPr kumimoji="1">
                <a:solidFill>
                  <a:srgbClr val="003399"/>
                </a:solidFill>
                <a:latin typeface="Arial" charset="0"/>
                <a:ea typeface="HG丸ｺﾞｼｯｸM-PRO" pitchFamily="50" charset="-128"/>
              </a:defRPr>
            </a:lvl3pPr>
            <a:lvl4pPr marL="1600200" indent="-228600" eaLnBrk="0" hangingPunct="0">
              <a:defRPr kumimoji="1">
                <a:solidFill>
                  <a:srgbClr val="003399"/>
                </a:solidFill>
                <a:latin typeface="Arial" charset="0"/>
                <a:ea typeface="HG丸ｺﾞｼｯｸM-PRO" pitchFamily="50" charset="-128"/>
              </a:defRPr>
            </a:lvl4pPr>
            <a:lvl5pPr marL="2057400" indent="-228600" eaLnBrk="0" hangingPunct="0">
              <a:defRPr kumimoji="1">
                <a:solidFill>
                  <a:srgbClr val="003399"/>
                </a:solidFill>
                <a:latin typeface="Arial" charset="0"/>
                <a:ea typeface="HG丸ｺﾞｼｯｸM-PRO" pitchFamily="50" charset="-128"/>
              </a:defRPr>
            </a:lvl5pPr>
            <a:lvl6pPr marL="2514600" indent="-228600" eaLnBrk="0" fontAlgn="base" hangingPunct="0">
              <a:spcBef>
                <a:spcPct val="0"/>
              </a:spcBef>
              <a:spcAft>
                <a:spcPct val="0"/>
              </a:spcAft>
              <a:defRPr kumimoji="1">
                <a:solidFill>
                  <a:srgbClr val="003399"/>
                </a:solidFill>
                <a:latin typeface="Arial" charset="0"/>
                <a:ea typeface="HG丸ｺﾞｼｯｸM-PRO" pitchFamily="50" charset="-128"/>
              </a:defRPr>
            </a:lvl6pPr>
            <a:lvl7pPr marL="2971800" indent="-228600" eaLnBrk="0" fontAlgn="base" hangingPunct="0">
              <a:spcBef>
                <a:spcPct val="0"/>
              </a:spcBef>
              <a:spcAft>
                <a:spcPct val="0"/>
              </a:spcAft>
              <a:defRPr kumimoji="1">
                <a:solidFill>
                  <a:srgbClr val="003399"/>
                </a:solidFill>
                <a:latin typeface="Arial" charset="0"/>
                <a:ea typeface="HG丸ｺﾞｼｯｸM-PRO" pitchFamily="50" charset="-128"/>
              </a:defRPr>
            </a:lvl7pPr>
            <a:lvl8pPr marL="3429000" indent="-228600" eaLnBrk="0" fontAlgn="base" hangingPunct="0">
              <a:spcBef>
                <a:spcPct val="0"/>
              </a:spcBef>
              <a:spcAft>
                <a:spcPct val="0"/>
              </a:spcAft>
              <a:defRPr kumimoji="1">
                <a:solidFill>
                  <a:srgbClr val="003399"/>
                </a:solidFill>
                <a:latin typeface="Arial" charset="0"/>
                <a:ea typeface="HG丸ｺﾞｼｯｸM-PRO" pitchFamily="50" charset="-128"/>
              </a:defRPr>
            </a:lvl8pPr>
            <a:lvl9pPr marL="3886200" indent="-228600" eaLnBrk="0" fontAlgn="base" hangingPunct="0">
              <a:spcBef>
                <a:spcPct val="0"/>
              </a:spcBef>
              <a:spcAft>
                <a:spcPct val="0"/>
              </a:spcAft>
              <a:defRPr kumimoji="1">
                <a:solidFill>
                  <a:srgbClr val="003399"/>
                </a:solidFill>
                <a:latin typeface="Arial" charset="0"/>
                <a:ea typeface="HG丸ｺﾞｼｯｸM-PRO" pitchFamily="50" charset="-128"/>
              </a:defRPr>
            </a:lvl9pPr>
          </a:lstStyle>
          <a:p>
            <a:pPr eaLnBrk="1" hangingPunct="1">
              <a:defRPr/>
            </a:pPr>
            <a:r>
              <a:rPr lang="ja-JP" altLang="en-US" sz="1300" dirty="0">
                <a:solidFill>
                  <a:schemeClr val="tx1"/>
                </a:solidFill>
                <a:latin typeface="Meiryo UI" panose="020B0604030504040204" pitchFamily="50" charset="-128"/>
                <a:ea typeface="Meiryo UI" panose="020B0604030504040204" pitchFamily="50" charset="-128"/>
              </a:rPr>
              <a:t>期間内に提出なし。</a:t>
            </a:r>
            <a:endParaRPr lang="en-US" altLang="ja-JP" sz="13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296371" y="2922885"/>
            <a:ext cx="9312807" cy="584775"/>
          </a:xfrm>
          <a:prstGeom prst="rect">
            <a:avLst/>
          </a:prstGeom>
          <a:ln>
            <a:solidFill>
              <a:schemeClr val="tx1"/>
            </a:solidFill>
          </a:ln>
        </p:spPr>
        <p:txBody>
          <a:bodyPr wrap="square">
            <a:spAutoFit/>
          </a:bodyPr>
          <a:lstStyle/>
          <a:p>
            <a:r>
              <a:rPr lang="ja-JP" altLang="en-US" sz="1600" dirty="0">
                <a:latin typeface="Meiryo UI" panose="020B0604030504040204" pitchFamily="50" charset="-128"/>
                <a:ea typeface="Meiryo UI" panose="020B0604030504040204" pitchFamily="50" charset="-128"/>
              </a:rPr>
              <a:t>優先権主張を伴う特許出願について、その優先期間内に当該特許出願をすることができなかったことに正当な理由があるときは、一定の期間内に限り当該優先権の主張をすることができるものとする。（特許法第</a:t>
            </a:r>
            <a:r>
              <a:rPr lang="en-US" altLang="ja-JP" sz="1600" dirty="0">
                <a:latin typeface="Meiryo UI" panose="020B0604030504040204" pitchFamily="50" charset="-128"/>
                <a:ea typeface="Meiryo UI" panose="020B0604030504040204" pitchFamily="50" charset="-128"/>
              </a:rPr>
              <a:t>43</a:t>
            </a:r>
            <a:r>
              <a:rPr lang="ja-JP" altLang="en-US" sz="1600" dirty="0">
                <a:latin typeface="Meiryo UI" panose="020B0604030504040204" pitchFamily="50" charset="-128"/>
                <a:ea typeface="Meiryo UI" panose="020B0604030504040204" pitchFamily="50" charset="-128"/>
              </a:rPr>
              <a:t>条の</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a:t>
            </a:r>
          </a:p>
        </p:txBody>
      </p:sp>
      <p:sp>
        <p:nvSpPr>
          <p:cNvPr id="143" name="Text Box 15"/>
          <p:cNvSpPr txBox="1">
            <a:spLocks noChangeArrowheads="1"/>
          </p:cNvSpPr>
          <p:nvPr/>
        </p:nvSpPr>
        <p:spPr bwMode="auto">
          <a:xfrm>
            <a:off x="1104271" y="5897361"/>
            <a:ext cx="973284" cy="33007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dirty="0">
                <a:latin typeface="Meiryo UI" panose="020B0604030504040204" pitchFamily="50" charset="-128"/>
                <a:ea typeface="Meiryo UI" panose="020B0604030504040204" pitchFamily="50" charset="-128"/>
              </a:rPr>
              <a:t>優先権主張</a:t>
            </a:r>
          </a:p>
        </p:txBody>
      </p:sp>
      <p:sp>
        <p:nvSpPr>
          <p:cNvPr id="148" name="Text Box 15"/>
          <p:cNvSpPr txBox="1">
            <a:spLocks noChangeArrowheads="1"/>
          </p:cNvSpPr>
          <p:nvPr/>
        </p:nvSpPr>
        <p:spPr bwMode="auto">
          <a:xfrm>
            <a:off x="317378" y="4309088"/>
            <a:ext cx="1638410" cy="69940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alpha val="50000"/>
                    </a:schemeClr>
                  </a:outerShdw>
                </a:effectLst>
              </a14:hiddenEffects>
            </a:ext>
          </a:extLst>
        </p:spPr>
        <p:txBody>
          <a:bodyPr wrap="square" lIns="72000" tIns="72000" rIns="72000" bIns="72000">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意匠の優先期間は、 第一国への最初の出願の日から</a:t>
            </a:r>
            <a:r>
              <a:rPr lang="en-US" altLang="ja-JP" sz="1200" dirty="0">
                <a:latin typeface="Meiryo UI" panose="020B0604030504040204" pitchFamily="50" charset="-128"/>
                <a:ea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rPr>
              <a:t>月</a:t>
            </a:r>
          </a:p>
        </p:txBody>
      </p:sp>
      <p:sp>
        <p:nvSpPr>
          <p:cNvPr id="43" name="テキスト プレースホルダー 7"/>
          <p:cNvSpPr>
            <a:spLocks noGrp="1"/>
          </p:cNvSpPr>
          <p:nvPr>
            <p:ph type="body" sz="quarter" idx="17"/>
          </p:nvPr>
        </p:nvSpPr>
        <p:spPr>
          <a:xfrm>
            <a:off x="200024" y="808317"/>
            <a:ext cx="9649520" cy="1474864"/>
          </a:xfrm>
        </p:spPr>
        <p:txBody>
          <a:bodyPr/>
          <a:lstStyle/>
          <a:p>
            <a:pPr marL="506413">
              <a:spcBef>
                <a:spcPts val="100"/>
              </a:spcBef>
              <a:spcAft>
                <a:spcPts val="100"/>
              </a:spcAft>
            </a:pPr>
            <a:r>
              <a:rPr lang="ja-JP" altLang="en-US" sz="2000" dirty="0">
                <a:solidFill>
                  <a:prstClr val="black"/>
                </a:solidFill>
              </a:rPr>
              <a:t>特許法を準用し、</a:t>
            </a:r>
            <a:r>
              <a:rPr lang="ja-JP" altLang="en-US" sz="2000" b="1" dirty="0">
                <a:solidFill>
                  <a:srgbClr val="FF0000"/>
                </a:solidFill>
              </a:rPr>
              <a:t>優先期間徒過後</a:t>
            </a:r>
            <a:r>
              <a:rPr lang="ja-JP" altLang="en-US" sz="2000" dirty="0">
                <a:solidFill>
                  <a:prstClr val="black"/>
                </a:solidFill>
              </a:rPr>
              <a:t>であっても徒過した正当な理由があったときには、</a:t>
            </a:r>
            <a:r>
              <a:rPr lang="ja-JP" altLang="en-US" sz="2000" b="1" dirty="0">
                <a:solidFill>
                  <a:srgbClr val="FF0000"/>
                </a:solidFill>
              </a:rPr>
              <a:t>優先権主張を伴う出願を認める</a:t>
            </a:r>
            <a:r>
              <a:rPr lang="ja-JP" altLang="en-US" sz="2000" dirty="0">
                <a:solidFill>
                  <a:prstClr val="black"/>
                </a:solidFill>
              </a:rPr>
              <a:t>こととした。</a:t>
            </a:r>
            <a:endParaRPr lang="en-US" altLang="ja-JP" sz="2000" dirty="0">
              <a:solidFill>
                <a:prstClr val="black"/>
              </a:solidFill>
            </a:endParaRPr>
          </a:p>
          <a:p>
            <a:pPr marL="506413">
              <a:spcBef>
                <a:spcPts val="100"/>
              </a:spcBef>
              <a:spcAft>
                <a:spcPts val="100"/>
              </a:spcAft>
            </a:pPr>
            <a:r>
              <a:rPr lang="ja-JP" altLang="en-US" sz="2000" b="1" dirty="0">
                <a:solidFill>
                  <a:srgbClr val="FF0000"/>
                </a:solidFill>
              </a:rPr>
              <a:t>優先権証明書の提出がなかったとき</a:t>
            </a:r>
            <a:r>
              <a:rPr lang="ja-JP" altLang="en-US" sz="2000" dirty="0">
                <a:solidFill>
                  <a:prstClr val="black"/>
                </a:solidFill>
              </a:rPr>
              <a:t>に、</a:t>
            </a:r>
            <a:r>
              <a:rPr lang="ja-JP" altLang="en-US" sz="2000" b="1" dirty="0">
                <a:solidFill>
                  <a:srgbClr val="FF0000"/>
                </a:solidFill>
              </a:rPr>
              <a:t>注意喚起</a:t>
            </a:r>
            <a:r>
              <a:rPr lang="ja-JP" altLang="en-US" sz="2000" dirty="0">
                <a:solidFill>
                  <a:prstClr val="black"/>
                </a:solidFill>
              </a:rPr>
              <a:t>のための通知をし、通知を受けた者の書類等提出を認めることとした。</a:t>
            </a:r>
            <a:endParaRPr lang="en-US" altLang="ja-JP" sz="2000" dirty="0">
              <a:solidFill>
                <a:prstClr val="black"/>
              </a:solidFill>
            </a:endParaRPr>
          </a:p>
        </p:txBody>
      </p:sp>
    </p:spTree>
    <p:extLst>
      <p:ext uri="{BB962C8B-B14F-4D97-AF65-F5344CB8AC3E}">
        <p14:creationId xmlns:p14="http://schemas.microsoft.com/office/powerpoint/2010/main" val="8403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4</a:t>
            </a:fld>
            <a:endParaRPr kumimoji="1" lang="ja-JP" altLang="en-US" dirty="0"/>
          </a:p>
        </p:txBody>
      </p:sp>
      <p:sp>
        <p:nvSpPr>
          <p:cNvPr id="3" name="タイトル 2"/>
          <p:cNvSpPr>
            <a:spLocks noGrp="1"/>
          </p:cNvSpPr>
          <p:nvPr>
            <p:ph type="title"/>
          </p:nvPr>
        </p:nvSpPr>
        <p:spPr/>
        <p:txBody>
          <a:bodyPr/>
          <a:lstStyle/>
          <a:p>
            <a:r>
              <a:rPr kumimoji="1" lang="ja-JP" altLang="en-US" dirty="0"/>
              <a:t>改正前の意匠法で保護される画像デザイン</a:t>
            </a:r>
          </a:p>
        </p:txBody>
      </p:sp>
      <p:sp>
        <p:nvSpPr>
          <p:cNvPr id="8" name="テキスト プレースホルダー 7"/>
          <p:cNvSpPr>
            <a:spLocks noGrp="1"/>
          </p:cNvSpPr>
          <p:nvPr>
            <p:ph type="body" sz="quarter" idx="17"/>
          </p:nvPr>
        </p:nvSpPr>
        <p:spPr>
          <a:xfrm>
            <a:off x="200025" y="764704"/>
            <a:ext cx="9505950" cy="1141439"/>
          </a:xfrm>
        </p:spPr>
        <p:txBody>
          <a:bodyPr/>
          <a:lstStyle/>
          <a:p>
            <a:r>
              <a:rPr lang="ja-JP" altLang="en-US" dirty="0"/>
              <a:t>特定用途の機器の操作画像やスマートフォン等にインストールされたアプリの画像のように、</a:t>
            </a:r>
            <a:r>
              <a:rPr lang="ja-JP" altLang="en-US" b="1" dirty="0">
                <a:solidFill>
                  <a:srgbClr val="FF0000"/>
                </a:solidFill>
              </a:rPr>
              <a:t>物品の機能と関連し、かつ物品に記録・表示される画像</a:t>
            </a:r>
            <a:r>
              <a:rPr lang="ja-JP" altLang="en-US" dirty="0"/>
              <a:t>のデザインは、物品（の部分）の形状、模様等として認められ、改正前の意匠法でも保護対象となっていた。</a:t>
            </a:r>
          </a:p>
        </p:txBody>
      </p:sp>
      <p:sp>
        <p:nvSpPr>
          <p:cNvPr id="51" name="テキスト ボックス 50"/>
          <p:cNvSpPr txBox="1"/>
          <p:nvPr/>
        </p:nvSpPr>
        <p:spPr>
          <a:xfrm>
            <a:off x="98444" y="2746939"/>
            <a:ext cx="4859239" cy="338554"/>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デジタルカメラ等特定用途の機器の操作画像</a:t>
            </a:r>
            <a:endParaRPr kumimoji="1" lang="en-US" altLang="ja-JP"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094259" y="2718369"/>
            <a:ext cx="460851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スマートフォン等にインストールされたアプリの画像</a:t>
            </a:r>
          </a:p>
        </p:txBody>
      </p:sp>
      <p:pic>
        <p:nvPicPr>
          <p:cNvPr id="5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93000"/>
                    </a14:imgEffect>
                  </a14:imgLayer>
                </a14:imgProps>
              </a:ext>
              <a:ext uri="{28A0092B-C50C-407E-A947-70E740481C1C}">
                <a14:useLocalDpi xmlns:a14="http://schemas.microsoft.com/office/drawing/2010/main" val="0"/>
              </a:ext>
            </a:extLst>
          </a:blip>
          <a:srcRect/>
          <a:stretch>
            <a:fillRect/>
          </a:stretch>
        </p:blipFill>
        <p:spPr bwMode="auto">
          <a:xfrm>
            <a:off x="1277834" y="3212737"/>
            <a:ext cx="2583412" cy="1776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tangle 640"/>
          <p:cNvSpPr>
            <a:spLocks noChangeArrowheads="1"/>
          </p:cNvSpPr>
          <p:nvPr/>
        </p:nvSpPr>
        <p:spPr bwMode="auto">
          <a:xfrm>
            <a:off x="1817920" y="5045114"/>
            <a:ext cx="15032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auto" hangingPunct="1">
              <a:spcBef>
                <a:spcPts val="0"/>
              </a:spcBef>
              <a:spcAft>
                <a:spcPts val="0"/>
              </a:spcAft>
              <a:defRPr/>
            </a:pPr>
            <a:r>
              <a:rPr lang="zh-TW" altLang="en-US" sz="1000" b="0" kern="0" dirty="0">
                <a:solidFill>
                  <a:srgbClr val="000000"/>
                </a:solidFill>
                <a:latin typeface="Meiryo UI" panose="020B0604030504040204" pitchFamily="50" charset="-128"/>
                <a:ea typeface="Meiryo UI" panose="020B0604030504040204" pitchFamily="50" charset="-128"/>
              </a:rPr>
              <a:t>「</a:t>
            </a:r>
            <a:r>
              <a:rPr lang="ja-JP" altLang="en-US" sz="1000" b="0" kern="0" dirty="0">
                <a:solidFill>
                  <a:srgbClr val="000000"/>
                </a:solidFill>
                <a:latin typeface="Meiryo UI" panose="020B0604030504040204" pitchFamily="50" charset="-128"/>
                <a:ea typeface="Meiryo UI" panose="020B0604030504040204" pitchFamily="50" charset="-128"/>
              </a:rPr>
              <a:t>デジタルカメラ</a:t>
            </a:r>
            <a:r>
              <a:rPr lang="zh-TW" altLang="en-US" sz="1000" b="0" kern="0" dirty="0">
                <a:solidFill>
                  <a:srgbClr val="000000"/>
                </a:solidFill>
                <a:latin typeface="Meiryo UI" panose="020B0604030504040204" pitchFamily="50" charset="-128"/>
                <a:ea typeface="Meiryo UI" panose="020B0604030504040204" pitchFamily="50" charset="-128"/>
              </a:rPr>
              <a:t>」</a:t>
            </a:r>
          </a:p>
          <a:p>
            <a:pPr algn="ctr" eaLnBrk="1" fontAlgn="auto" hangingPunct="1">
              <a:spcBef>
                <a:spcPts val="0"/>
              </a:spcBef>
              <a:spcAft>
                <a:spcPts val="0"/>
              </a:spcAft>
              <a:defRPr/>
            </a:pPr>
            <a:r>
              <a:rPr lang="ja-JP" altLang="en-US" sz="1000" b="0" kern="0" dirty="0">
                <a:solidFill>
                  <a:srgbClr val="000000"/>
                </a:solidFill>
                <a:latin typeface="Meiryo UI" panose="020B0604030504040204" pitchFamily="50" charset="-128"/>
                <a:ea typeface="Meiryo UI" panose="020B0604030504040204" pitchFamily="50" charset="-128"/>
              </a:rPr>
              <a:t>意匠登録第</a:t>
            </a:r>
            <a:r>
              <a:rPr lang="en-US" altLang="zh-TW" sz="1000" b="0" kern="0" dirty="0">
                <a:solidFill>
                  <a:srgbClr val="000000"/>
                </a:solidFill>
                <a:latin typeface="Meiryo UI" panose="020B0604030504040204" pitchFamily="50" charset="-128"/>
                <a:ea typeface="Meiryo UI" panose="020B0604030504040204" pitchFamily="50" charset="-128"/>
              </a:rPr>
              <a:t>1456916</a:t>
            </a:r>
            <a:r>
              <a:rPr lang="ja-JP" altLang="en-US" sz="1000" b="0" kern="0" dirty="0">
                <a:solidFill>
                  <a:srgbClr val="000000"/>
                </a:solidFill>
                <a:latin typeface="Meiryo UI" panose="020B0604030504040204" pitchFamily="50" charset="-128"/>
                <a:ea typeface="Meiryo UI" panose="020B0604030504040204" pitchFamily="50" charset="-128"/>
              </a:rPr>
              <a:t>号</a:t>
            </a:r>
          </a:p>
        </p:txBody>
      </p:sp>
      <p:pic>
        <p:nvPicPr>
          <p:cNvPr id="58" name="図 57"/>
          <p:cNvPicPr>
            <a:picLocks noChangeAspect="1"/>
          </p:cNvPicPr>
          <p:nvPr/>
        </p:nvPicPr>
        <p:blipFill rotWithShape="1">
          <a:blip r:embed="rId5"/>
          <a:srcRect t="24141" r="50727" b="28020"/>
          <a:stretch/>
        </p:blipFill>
        <p:spPr>
          <a:xfrm>
            <a:off x="5382290" y="3145137"/>
            <a:ext cx="3437375" cy="1876296"/>
          </a:xfrm>
          <a:prstGeom prst="rect">
            <a:avLst/>
          </a:prstGeom>
        </p:spPr>
      </p:pic>
      <p:sp>
        <p:nvSpPr>
          <p:cNvPr id="59" name="Rectangle 640"/>
          <p:cNvSpPr>
            <a:spLocks noChangeArrowheads="1"/>
          </p:cNvSpPr>
          <p:nvPr/>
        </p:nvSpPr>
        <p:spPr bwMode="auto">
          <a:xfrm>
            <a:off x="6120581" y="5045114"/>
            <a:ext cx="19607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auto" hangingPunct="1">
              <a:spcBef>
                <a:spcPts val="0"/>
              </a:spcBef>
              <a:spcAft>
                <a:spcPts val="0"/>
              </a:spcAft>
              <a:defRPr/>
            </a:pPr>
            <a:r>
              <a:rPr lang="zh-TW" altLang="en-US" sz="1000" b="0" kern="0" dirty="0">
                <a:solidFill>
                  <a:srgbClr val="000000"/>
                </a:solidFill>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勤怠管理機能付き電子計算機</a:t>
            </a:r>
            <a:r>
              <a:rPr lang="zh-TW" altLang="en-US" sz="1000" b="0" kern="0" dirty="0">
                <a:solidFill>
                  <a:srgbClr val="000000"/>
                </a:solidFill>
                <a:latin typeface="Meiryo UI" panose="020B0604030504040204" pitchFamily="50" charset="-128"/>
                <a:ea typeface="Meiryo UI" panose="020B0604030504040204" pitchFamily="50" charset="-128"/>
              </a:rPr>
              <a:t>」</a:t>
            </a:r>
          </a:p>
          <a:p>
            <a:pPr algn="ctr" eaLnBrk="1" fontAlgn="auto" hangingPunct="1">
              <a:spcBef>
                <a:spcPts val="0"/>
              </a:spcBef>
              <a:spcAft>
                <a:spcPts val="0"/>
              </a:spcAft>
              <a:defRPr/>
            </a:pPr>
            <a:r>
              <a:rPr lang="ja-JP" altLang="en-US" sz="1000" b="0" kern="0" dirty="0">
                <a:solidFill>
                  <a:srgbClr val="000000"/>
                </a:solidFill>
                <a:latin typeface="Meiryo UI" panose="020B0604030504040204" pitchFamily="50" charset="-128"/>
                <a:ea typeface="Meiryo UI" panose="020B0604030504040204" pitchFamily="50" charset="-128"/>
              </a:rPr>
              <a:t>意匠登録第</a:t>
            </a:r>
            <a:r>
              <a:rPr lang="en-US" altLang="zh-TW" sz="1000" kern="0" dirty="0">
                <a:solidFill>
                  <a:srgbClr val="000000"/>
                </a:solidFill>
                <a:latin typeface="Meiryo UI" panose="020B0604030504040204" pitchFamily="50" charset="-128"/>
                <a:ea typeface="Meiryo UI" panose="020B0604030504040204" pitchFamily="50" charset="-128"/>
              </a:rPr>
              <a:t>1592924</a:t>
            </a:r>
            <a:r>
              <a:rPr lang="ja-JP" altLang="en-US" sz="1000" b="0" kern="0" dirty="0">
                <a:solidFill>
                  <a:srgbClr val="000000"/>
                </a:solidFill>
                <a:latin typeface="Meiryo UI" panose="020B0604030504040204" pitchFamily="50" charset="-128"/>
                <a:ea typeface="Meiryo UI" panose="020B0604030504040204" pitchFamily="50" charset="-128"/>
              </a:rPr>
              <a:t>号</a:t>
            </a:r>
          </a:p>
        </p:txBody>
      </p:sp>
    </p:spTree>
    <p:extLst>
      <p:ext uri="{BB962C8B-B14F-4D97-AF65-F5344CB8AC3E}">
        <p14:creationId xmlns:p14="http://schemas.microsoft.com/office/powerpoint/2010/main" val="88586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5</a:t>
            </a:fld>
            <a:endParaRPr kumimoji="1" lang="ja-JP" altLang="en-US"/>
          </a:p>
        </p:txBody>
      </p:sp>
      <p:sp>
        <p:nvSpPr>
          <p:cNvPr id="8" name="テキスト プレースホルダー 7"/>
          <p:cNvSpPr>
            <a:spLocks noGrp="1"/>
          </p:cNvSpPr>
          <p:nvPr>
            <p:ph type="body" sz="quarter" idx="17"/>
          </p:nvPr>
        </p:nvSpPr>
        <p:spPr>
          <a:xfrm>
            <a:off x="200025" y="1505345"/>
            <a:ext cx="9505950" cy="1603104"/>
          </a:xfrm>
        </p:spPr>
        <p:txBody>
          <a:bodyPr/>
          <a:lstStyle/>
          <a:p>
            <a:r>
              <a:rPr lang="ja-JP" altLang="en-US" dirty="0"/>
              <a:t>電車の乗り換え案内や目的地までのルート検索などを提供するクラウド型サービス。</a:t>
            </a:r>
          </a:p>
          <a:p>
            <a:r>
              <a:rPr lang="ja-JP" altLang="en-US" dirty="0"/>
              <a:t>このような、</a:t>
            </a:r>
            <a:r>
              <a:rPr lang="ja-JP" altLang="en-US" b="1" dirty="0">
                <a:solidFill>
                  <a:srgbClr val="FF0000"/>
                </a:solidFill>
              </a:rPr>
              <a:t>サーバーに記録され、ユーザーが利用するたびにネットワークを通じて送信される画像</a:t>
            </a:r>
            <a:r>
              <a:rPr lang="ja-JP" altLang="en-US" dirty="0"/>
              <a:t>は、物品の形状や模様等と認められず、改正前の意匠法では保護できなかった。</a:t>
            </a:r>
          </a:p>
        </p:txBody>
      </p:sp>
      <p:sp>
        <p:nvSpPr>
          <p:cNvPr id="10" name="タイトル 2"/>
          <p:cNvSpPr>
            <a:spLocks noGrp="1"/>
          </p:cNvSpPr>
          <p:nvPr>
            <p:ph type="title"/>
          </p:nvPr>
        </p:nvSpPr>
        <p:spPr>
          <a:xfrm>
            <a:off x="200471" y="188640"/>
            <a:ext cx="9505503" cy="461665"/>
          </a:xfrm>
        </p:spPr>
        <p:txBody>
          <a:bodyPr/>
          <a:lstStyle/>
          <a:p>
            <a:r>
              <a:rPr lang="ja-JP" altLang="en-US" dirty="0"/>
              <a:t>近年見られる画像の例①</a:t>
            </a:r>
            <a:endParaRPr kumimoji="1" lang="ja-JP" altLang="en-US" dirty="0"/>
          </a:p>
        </p:txBody>
      </p:sp>
      <p:sp>
        <p:nvSpPr>
          <p:cNvPr id="11" name="正方形/長方形 10"/>
          <p:cNvSpPr/>
          <p:nvPr/>
        </p:nvSpPr>
        <p:spPr>
          <a:xfrm>
            <a:off x="200025" y="901152"/>
            <a:ext cx="5617071" cy="430887"/>
          </a:xfrm>
          <a:prstGeom prst="rect">
            <a:avLst/>
          </a:prstGeom>
          <a:solidFill>
            <a:schemeClr val="bg1"/>
          </a:solidFill>
          <a:ln>
            <a:solidFill>
              <a:srgbClr val="0070C0"/>
            </a:solidFill>
          </a:ln>
        </p:spPr>
        <p:txBody>
          <a:bodyPr wrap="square">
            <a:spAutoFit/>
          </a:bodyPr>
          <a:lstStyle/>
          <a:p>
            <a:pPr marL="133347" algn="just"/>
            <a:r>
              <a:rPr lang="en-US" altLang="ja-JP" sz="2200" b="1" dirty="0">
                <a:latin typeface="Meiryo UI" panose="020B0604030504040204" pitchFamily="50" charset="-128"/>
                <a:ea typeface="Meiryo UI" panose="020B0604030504040204" pitchFamily="50" charset="-128"/>
                <a:cs typeface="Arial" panose="020B0604020202020204" pitchFamily="34" charset="0"/>
              </a:rPr>
              <a:t>NAVITIME</a:t>
            </a:r>
            <a:r>
              <a:rPr lang="ja-JP" altLang="en-US" sz="2200" b="1" dirty="0">
                <a:latin typeface="Meiryo UI" panose="020B0604030504040204" pitchFamily="50" charset="-128"/>
                <a:ea typeface="Meiryo UI" panose="020B0604030504040204" pitchFamily="50" charset="-128"/>
                <a:cs typeface="Arial" panose="020B0604020202020204" pitchFamily="34" charset="0"/>
              </a:rPr>
              <a:t>（株式会社ナビタイムジャパン</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200" b="1"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12" name="テキスト ボックス 11"/>
          <p:cNvSpPr txBox="1"/>
          <p:nvPr/>
        </p:nvSpPr>
        <p:spPr>
          <a:xfrm>
            <a:off x="4934024" y="6490120"/>
            <a:ext cx="4104457" cy="307777"/>
          </a:xfrm>
          <a:prstGeom prst="rect">
            <a:avLst/>
          </a:prstGeom>
          <a:noFill/>
        </p:spPr>
        <p:txBody>
          <a:bodyPr wrap="square" rtlCol="0">
            <a:spAutoFit/>
          </a:bodyPr>
          <a:lstStyle/>
          <a:p>
            <a:pPr algn="r"/>
            <a:r>
              <a:rPr kumimoji="1" lang="ja-JP" altLang="en-US" sz="1400" dirty="0">
                <a:latin typeface="Meiryo UI" panose="020B0604030504040204" pitchFamily="50" charset="-128"/>
                <a:ea typeface="Meiryo UI" panose="020B0604030504040204" pitchFamily="50" charset="-128"/>
              </a:rPr>
              <a:t>（出典）株式会社ナビタイムジャパン </a:t>
            </a:r>
            <a:r>
              <a:rPr lang="ja-JP" altLang="en-US" sz="1400" dirty="0">
                <a:latin typeface="Meiryo UI" panose="020B0604030504040204" pitchFamily="50" charset="-128"/>
                <a:ea typeface="Meiryo UI" panose="020B0604030504040204" pitchFamily="50" charset="-128"/>
              </a:rPr>
              <a:t>ホームページ</a:t>
            </a:r>
            <a:endParaRPr kumimoji="1" lang="ja-JP" altLang="en-US" sz="1400"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890" y="3291266"/>
            <a:ext cx="1722226" cy="3056952"/>
          </a:xfrm>
          <a:prstGeom prst="rect">
            <a:avLst/>
          </a:prstGeom>
          <a:ln>
            <a:solidFill>
              <a:schemeClr val="bg1">
                <a:lumMod val="50000"/>
              </a:schemeClr>
            </a:solidFill>
          </a:ln>
        </p:spPr>
      </p:pic>
      <p:sp>
        <p:nvSpPr>
          <p:cNvPr id="15" name="テキスト ボックス 14"/>
          <p:cNvSpPr txBox="1"/>
          <p:nvPr/>
        </p:nvSpPr>
        <p:spPr>
          <a:xfrm>
            <a:off x="961091" y="6490121"/>
            <a:ext cx="308303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（提供）株式会社ナビタイムジャパン</a:t>
            </a:r>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129" y="3287852"/>
            <a:ext cx="4653288" cy="3055752"/>
          </a:xfrm>
          <a:prstGeom prst="rect">
            <a:avLst/>
          </a:prstGeom>
        </p:spPr>
      </p:pic>
    </p:spTree>
    <p:extLst>
      <p:ext uri="{BB962C8B-B14F-4D97-AF65-F5344CB8AC3E}">
        <p14:creationId xmlns:p14="http://schemas.microsoft.com/office/powerpoint/2010/main" val="201421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6</a:t>
            </a:fld>
            <a:endParaRPr kumimoji="1" lang="ja-JP" altLang="en-US"/>
          </a:p>
        </p:txBody>
      </p:sp>
      <p:sp>
        <p:nvSpPr>
          <p:cNvPr id="8" name="テキスト プレースホルダー 7"/>
          <p:cNvSpPr>
            <a:spLocks noGrp="1"/>
          </p:cNvSpPr>
          <p:nvPr>
            <p:ph type="body" sz="quarter" idx="17"/>
          </p:nvPr>
        </p:nvSpPr>
        <p:spPr>
          <a:xfrm>
            <a:off x="200025" y="1505345"/>
            <a:ext cx="9505950" cy="1603104"/>
          </a:xfrm>
        </p:spPr>
        <p:txBody>
          <a:bodyPr/>
          <a:lstStyle/>
          <a:p>
            <a:r>
              <a:rPr lang="ja-JP" altLang="en-US" dirty="0"/>
              <a:t>壁に投影されるユーザーインターフェースで、操作が必要になると自動で表示され、必要な操作が終了すると自動で消える。</a:t>
            </a:r>
          </a:p>
          <a:p>
            <a:r>
              <a:rPr lang="ja-JP" altLang="en-US" dirty="0"/>
              <a:t>このような</a:t>
            </a:r>
            <a:r>
              <a:rPr lang="ja-JP" altLang="en-US" b="1" dirty="0">
                <a:solidFill>
                  <a:srgbClr val="FF0000"/>
                </a:solidFill>
              </a:rPr>
              <a:t>物品以外の場所に投影される画像</a:t>
            </a:r>
            <a:r>
              <a:rPr lang="ja-JP" altLang="en-US" dirty="0"/>
              <a:t>は、物品の形状や模様等と認められず、改正前の意匠法では保護できなかった。</a:t>
            </a:r>
          </a:p>
        </p:txBody>
      </p:sp>
      <p:sp>
        <p:nvSpPr>
          <p:cNvPr id="10" name="タイトル 2"/>
          <p:cNvSpPr>
            <a:spLocks noGrp="1"/>
          </p:cNvSpPr>
          <p:nvPr>
            <p:ph type="title"/>
          </p:nvPr>
        </p:nvSpPr>
        <p:spPr>
          <a:xfrm>
            <a:off x="200471" y="188640"/>
            <a:ext cx="9505503" cy="461665"/>
          </a:xfrm>
        </p:spPr>
        <p:txBody>
          <a:bodyPr/>
          <a:lstStyle/>
          <a:p>
            <a:r>
              <a:rPr lang="ja-JP" altLang="en-US" dirty="0"/>
              <a:t>近年見られる画像の例②</a:t>
            </a:r>
            <a:endParaRPr kumimoji="1" lang="ja-JP" altLang="en-US" dirty="0"/>
          </a:p>
        </p:txBody>
      </p:sp>
      <p:sp>
        <p:nvSpPr>
          <p:cNvPr id="11" name="正方形/長方形 10"/>
          <p:cNvSpPr/>
          <p:nvPr/>
        </p:nvSpPr>
        <p:spPr>
          <a:xfrm>
            <a:off x="200025" y="901152"/>
            <a:ext cx="5545063" cy="430887"/>
          </a:xfrm>
          <a:prstGeom prst="rect">
            <a:avLst/>
          </a:prstGeom>
          <a:solidFill>
            <a:schemeClr val="bg1"/>
          </a:solidFill>
          <a:ln>
            <a:solidFill>
              <a:srgbClr val="0070C0"/>
            </a:solidFill>
          </a:ln>
        </p:spPr>
        <p:txBody>
          <a:bodyPr wrap="square">
            <a:spAutoFit/>
          </a:bodyPr>
          <a:lstStyle/>
          <a:p>
            <a:pPr marL="133347" algn="just"/>
            <a:r>
              <a:rPr lang="en-US" altLang="ja-JP" sz="2200" b="1" dirty="0">
                <a:latin typeface="Meiryo UI" panose="020B0604030504040204" pitchFamily="50" charset="-128"/>
                <a:ea typeface="Meiryo UI" panose="020B0604030504040204" pitchFamily="50" charset="-128"/>
                <a:cs typeface="Arial" panose="020B0604020202020204" pitchFamily="34" charset="0"/>
              </a:rPr>
              <a:t>Any Surface</a:t>
            </a:r>
            <a:r>
              <a:rPr lang="ja-JP" altLang="en-US" sz="2200" b="1" dirty="0">
                <a:latin typeface="Meiryo UI" panose="020B0604030504040204" pitchFamily="50" charset="-128"/>
                <a:ea typeface="Meiryo UI" panose="020B0604030504040204" pitchFamily="50" charset="-128"/>
                <a:cs typeface="Arial" panose="020B0604020202020204" pitchFamily="34" charset="0"/>
              </a:rPr>
              <a:t>（ソニーグループ株式会社）</a:t>
            </a:r>
          </a:p>
        </p:txBody>
      </p:sp>
      <p:sp>
        <p:nvSpPr>
          <p:cNvPr id="16" name="テキスト ボックス 15"/>
          <p:cNvSpPr txBox="1"/>
          <p:nvPr/>
        </p:nvSpPr>
        <p:spPr>
          <a:xfrm>
            <a:off x="3800872" y="6456070"/>
            <a:ext cx="3979127" cy="276999"/>
          </a:xfrm>
          <a:prstGeom prst="rect">
            <a:avLst/>
          </a:prstGeom>
          <a:noFill/>
        </p:spPr>
        <p:txBody>
          <a:bodyPr wrap="square" rtlCol="0">
            <a:spAutoFit/>
          </a:bodyPr>
          <a:lstStyle/>
          <a:p>
            <a:pPr algn="r"/>
            <a:r>
              <a:rPr kumimoji="1" lang="ja-JP" altLang="en-US" sz="1200" dirty="0">
                <a:latin typeface="Meiryo UI" panose="020B0604030504040204" pitchFamily="50" charset="-128"/>
                <a:ea typeface="Meiryo UI" panose="020B0604030504040204" pitchFamily="50" charset="-128"/>
              </a:rPr>
              <a:t>（出典）ソニーグループ株式会社 </a:t>
            </a:r>
            <a:r>
              <a:rPr lang="ja-JP" altLang="en-US" sz="1200" dirty="0">
                <a:latin typeface="Meiryo UI" panose="020B0604030504040204" pitchFamily="50" charset="-128"/>
                <a:ea typeface="Meiryo UI" panose="020B0604030504040204" pitchFamily="50" charset="-128"/>
              </a:rPr>
              <a:t>ホームページ</a:t>
            </a:r>
            <a:endParaRPr kumimoji="1" lang="ja-JP" altLang="en-US" sz="1200"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3"/>
          <a:stretch>
            <a:fillRect/>
          </a:stretch>
        </p:blipFill>
        <p:spPr>
          <a:xfrm>
            <a:off x="2211890" y="3281755"/>
            <a:ext cx="5482220" cy="3117912"/>
          </a:xfrm>
          <a:prstGeom prst="rect">
            <a:avLst/>
          </a:prstGeom>
        </p:spPr>
      </p:pic>
    </p:spTree>
    <p:extLst>
      <p:ext uri="{BB962C8B-B14F-4D97-AF65-F5344CB8AC3E}">
        <p14:creationId xmlns:p14="http://schemas.microsoft.com/office/powerpoint/2010/main" val="3911157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7</a:t>
            </a:fld>
            <a:endParaRPr kumimoji="1" lang="ja-JP" altLang="en-US"/>
          </a:p>
        </p:txBody>
      </p:sp>
      <p:sp>
        <p:nvSpPr>
          <p:cNvPr id="8" name="テキスト プレースホルダー 7"/>
          <p:cNvSpPr>
            <a:spLocks noGrp="1"/>
          </p:cNvSpPr>
          <p:nvPr>
            <p:ph type="body" sz="quarter" idx="17"/>
          </p:nvPr>
        </p:nvSpPr>
        <p:spPr>
          <a:xfrm>
            <a:off x="200025" y="764704"/>
            <a:ext cx="9505950" cy="833663"/>
          </a:xfrm>
        </p:spPr>
        <p:txBody>
          <a:bodyPr/>
          <a:lstStyle/>
          <a:p>
            <a:r>
              <a:rPr lang="ja-JP" altLang="en-US" b="1" dirty="0">
                <a:solidFill>
                  <a:srgbClr val="FF0000"/>
                </a:solidFill>
              </a:rPr>
              <a:t>物品に記録されていない画像</a:t>
            </a:r>
            <a:r>
              <a:rPr lang="ja-JP" altLang="en-US" dirty="0"/>
              <a:t>については、</a:t>
            </a:r>
            <a:r>
              <a:rPr lang="ja-JP" altLang="en-US" b="1" dirty="0">
                <a:solidFill>
                  <a:srgbClr val="FF0000"/>
                </a:solidFill>
              </a:rPr>
              <a:t>米国、欧州、中国、韓国においては保護対象</a:t>
            </a:r>
            <a:r>
              <a:rPr lang="ja-JP" altLang="en-US" dirty="0"/>
              <a:t>となっているが、我が国においては、保護対象となっていなかった。</a:t>
            </a:r>
          </a:p>
        </p:txBody>
      </p:sp>
      <p:sp>
        <p:nvSpPr>
          <p:cNvPr id="10" name="タイトル 2"/>
          <p:cNvSpPr>
            <a:spLocks noGrp="1"/>
          </p:cNvSpPr>
          <p:nvPr>
            <p:ph type="title"/>
          </p:nvPr>
        </p:nvSpPr>
        <p:spPr>
          <a:xfrm>
            <a:off x="200471" y="188640"/>
            <a:ext cx="9505503" cy="461665"/>
          </a:xfrm>
        </p:spPr>
        <p:txBody>
          <a:bodyPr/>
          <a:lstStyle/>
          <a:p>
            <a:r>
              <a:rPr lang="ja-JP" altLang="en-US" dirty="0"/>
              <a:t>諸外国における画像デザインの保護①</a:t>
            </a:r>
            <a:endParaRPr kumimoji="1" lang="ja-JP" altLang="en-US" dirty="0"/>
          </a:p>
        </p:txBody>
      </p:sp>
      <p:sp>
        <p:nvSpPr>
          <p:cNvPr id="16" name="テキスト ボックス 15"/>
          <p:cNvSpPr txBox="1"/>
          <p:nvPr/>
        </p:nvSpPr>
        <p:spPr>
          <a:xfrm>
            <a:off x="416496" y="5502771"/>
            <a:ext cx="178125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各国の保護状況</a:t>
            </a:r>
          </a:p>
        </p:txBody>
      </p:sp>
      <p:sp>
        <p:nvSpPr>
          <p:cNvPr id="17" name="テキスト ボックス 16"/>
          <p:cNvSpPr txBox="1"/>
          <p:nvPr/>
        </p:nvSpPr>
        <p:spPr>
          <a:xfrm>
            <a:off x="-87560" y="2276872"/>
            <a:ext cx="10009435"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サーバーからクライアント端末へアクセスのたびに送信されるウェブアプリの画像</a:t>
            </a:r>
          </a:p>
        </p:txBody>
      </p:sp>
      <p:graphicFrame>
        <p:nvGraphicFramePr>
          <p:cNvPr id="18" name="表 17"/>
          <p:cNvGraphicFramePr>
            <a:graphicFrameLocks noGrp="1"/>
          </p:cNvGraphicFramePr>
          <p:nvPr>
            <p:extLst>
              <p:ext uri="{D42A27DB-BD31-4B8C-83A1-F6EECF244321}">
                <p14:modId xmlns:p14="http://schemas.microsoft.com/office/powerpoint/2010/main" val="175320980"/>
              </p:ext>
            </p:extLst>
          </p:nvPr>
        </p:nvGraphicFramePr>
        <p:xfrm>
          <a:off x="2525464" y="5301208"/>
          <a:ext cx="6604000" cy="980440"/>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tblGrid>
              <a:tr h="370840">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日本</a:t>
                      </a:r>
                      <a:endParaRPr kumimoji="1" lang="en-US" altLang="ja-JP" baseline="0" dirty="0">
                        <a:solidFill>
                          <a:schemeClr val="tx1"/>
                        </a:solidFill>
                        <a:latin typeface="Meiryo UI" panose="020B0604030504040204" pitchFamily="50" charset="-128"/>
                        <a:ea typeface="Meiryo UI" panose="020B0604030504040204" pitchFamily="50" charset="-128"/>
                      </a:endParaRPr>
                    </a:p>
                    <a:p>
                      <a:pPr algn="ctr"/>
                      <a:r>
                        <a:rPr kumimoji="1" lang="ja-JP" altLang="en-US" sz="1600" baseline="0" dirty="0">
                          <a:solidFill>
                            <a:schemeClr val="tx1"/>
                          </a:solidFill>
                          <a:latin typeface="Meiryo UI" panose="020B0604030504040204" pitchFamily="50" charset="-128"/>
                          <a:ea typeface="Meiryo UI" panose="020B0604030504040204" pitchFamily="50" charset="-128"/>
                        </a:rPr>
                        <a:t>（改正前）</a:t>
                      </a:r>
                      <a:endParaRPr kumimoji="1" lang="ja-JP" altLang="en-US" baseline="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米国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欧州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中国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韓国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kumimoji="1" lang="en-US" altLang="ja-JP" baseline="0" dirty="0">
                          <a:solidFill>
                            <a:schemeClr val="tx1"/>
                          </a:solidFill>
                          <a:latin typeface="Meiryo UI" panose="020B0604030504040204" pitchFamily="50" charset="-128"/>
                          <a:ea typeface="Meiryo UI" panose="020B0604030504040204" pitchFamily="50" charset="-128"/>
                        </a:rPr>
                        <a:t>×</a:t>
                      </a:r>
                      <a:endParaRPr kumimoji="1" lang="ja-JP" altLang="en-US" baseline="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473" y="2790220"/>
            <a:ext cx="3180503" cy="22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51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8</a:t>
            </a:fld>
            <a:endParaRPr kumimoji="1" lang="ja-JP" altLang="en-US"/>
          </a:p>
        </p:txBody>
      </p:sp>
      <p:sp>
        <p:nvSpPr>
          <p:cNvPr id="8" name="テキスト プレースホルダー 7"/>
          <p:cNvSpPr>
            <a:spLocks noGrp="1"/>
          </p:cNvSpPr>
          <p:nvPr>
            <p:ph type="body" sz="quarter" idx="17"/>
          </p:nvPr>
        </p:nvSpPr>
        <p:spPr>
          <a:xfrm>
            <a:off x="200025" y="764704"/>
            <a:ext cx="9505950" cy="1141439"/>
          </a:xfrm>
        </p:spPr>
        <p:txBody>
          <a:bodyPr/>
          <a:lstStyle/>
          <a:p>
            <a:r>
              <a:rPr lang="ja-JP" altLang="en-US" b="1" dirty="0">
                <a:solidFill>
                  <a:srgbClr val="FF0000"/>
                </a:solidFill>
              </a:rPr>
              <a:t>物品以外の場所に投影される画像</a:t>
            </a:r>
            <a:r>
              <a:rPr lang="ja-JP" altLang="en-US" dirty="0"/>
              <a:t>については、</a:t>
            </a:r>
            <a:r>
              <a:rPr lang="ja-JP" altLang="en-US" b="1" dirty="0">
                <a:solidFill>
                  <a:srgbClr val="FF0000"/>
                </a:solidFill>
              </a:rPr>
              <a:t>欧州においては保護対象</a:t>
            </a:r>
            <a:r>
              <a:rPr lang="ja-JP" altLang="en-US" dirty="0"/>
              <a:t>となっており、</a:t>
            </a:r>
            <a:r>
              <a:rPr lang="ja-JP" altLang="en-US" b="1" dirty="0">
                <a:solidFill>
                  <a:srgbClr val="FF0000"/>
                </a:solidFill>
              </a:rPr>
              <a:t>米国においても、</a:t>
            </a:r>
            <a:r>
              <a:rPr lang="ja-JP" altLang="en-US" dirty="0"/>
              <a:t>物品について権利化された場合は、</a:t>
            </a:r>
            <a:r>
              <a:rPr lang="ja-JP" altLang="en-US" b="1" dirty="0">
                <a:solidFill>
                  <a:srgbClr val="FF0000"/>
                </a:solidFill>
              </a:rPr>
              <a:t>物品以外への投影であっても侵害対象となりうる</a:t>
            </a:r>
            <a:r>
              <a:rPr lang="ja-JP" altLang="en-US" dirty="0"/>
              <a:t>が、我が国においては、保護対象となっていなかった。</a:t>
            </a:r>
          </a:p>
        </p:txBody>
      </p:sp>
      <p:sp>
        <p:nvSpPr>
          <p:cNvPr id="10" name="タイトル 2"/>
          <p:cNvSpPr>
            <a:spLocks noGrp="1"/>
          </p:cNvSpPr>
          <p:nvPr>
            <p:ph type="title"/>
          </p:nvPr>
        </p:nvSpPr>
        <p:spPr>
          <a:xfrm>
            <a:off x="200471" y="188640"/>
            <a:ext cx="9505503" cy="461665"/>
          </a:xfrm>
        </p:spPr>
        <p:txBody>
          <a:bodyPr/>
          <a:lstStyle/>
          <a:p>
            <a:r>
              <a:rPr lang="ja-JP" altLang="en-US" dirty="0"/>
              <a:t>諸外国における画像デザインの保護②</a:t>
            </a:r>
            <a:endParaRPr kumimoji="1" lang="ja-JP" altLang="en-US" dirty="0"/>
          </a:p>
        </p:txBody>
      </p:sp>
      <p:sp>
        <p:nvSpPr>
          <p:cNvPr id="16" name="テキスト ボックス 15"/>
          <p:cNvSpPr txBox="1"/>
          <p:nvPr/>
        </p:nvSpPr>
        <p:spPr>
          <a:xfrm>
            <a:off x="395111" y="5865283"/>
            <a:ext cx="1603324" cy="338554"/>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各国の保護状況</a:t>
            </a:r>
          </a:p>
        </p:txBody>
      </p:sp>
      <p:graphicFrame>
        <p:nvGraphicFramePr>
          <p:cNvPr id="17" name="表 16"/>
          <p:cNvGraphicFramePr>
            <a:graphicFrameLocks noGrp="1"/>
          </p:cNvGraphicFramePr>
          <p:nvPr>
            <p:extLst>
              <p:ext uri="{D42A27DB-BD31-4B8C-83A1-F6EECF244321}">
                <p14:modId xmlns:p14="http://schemas.microsoft.com/office/powerpoint/2010/main" val="969953848"/>
              </p:ext>
            </p:extLst>
          </p:nvPr>
        </p:nvGraphicFramePr>
        <p:xfrm>
          <a:off x="2379211" y="5699667"/>
          <a:ext cx="6604000" cy="980440"/>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tblGrid>
              <a:tr h="370840">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日本</a:t>
                      </a:r>
                      <a:endParaRPr kumimoji="1" lang="en-US" altLang="ja-JP" baseline="0" dirty="0">
                        <a:solidFill>
                          <a:schemeClr val="tx1"/>
                        </a:solidFill>
                        <a:latin typeface="Meiryo UI" panose="020B0604030504040204" pitchFamily="50" charset="-128"/>
                        <a:ea typeface="Meiryo UI" panose="020B0604030504040204" pitchFamily="50" charset="-128"/>
                      </a:endParaRPr>
                    </a:p>
                    <a:p>
                      <a:pPr algn="ctr"/>
                      <a:r>
                        <a:rPr kumimoji="1" lang="ja-JP" altLang="en-US" sz="1600" baseline="0" dirty="0">
                          <a:solidFill>
                            <a:schemeClr val="tx1"/>
                          </a:solidFill>
                          <a:latin typeface="Meiryo UI" panose="020B0604030504040204" pitchFamily="50" charset="-128"/>
                          <a:ea typeface="Meiryo UI" panose="020B0604030504040204" pitchFamily="50" charset="-128"/>
                        </a:rPr>
                        <a:t>（改正前）</a:t>
                      </a:r>
                      <a:endParaRPr kumimoji="1" lang="ja-JP" altLang="en-US" baseline="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米国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欧州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中国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韓国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kumimoji="1" lang="en-US" altLang="ja-JP" baseline="0" dirty="0">
                          <a:solidFill>
                            <a:schemeClr val="tx1"/>
                          </a:solidFill>
                          <a:latin typeface="Meiryo UI" panose="020B0604030504040204" pitchFamily="50" charset="-128"/>
                          <a:ea typeface="Meiryo UI" panose="020B0604030504040204" pitchFamily="50" charset="-128"/>
                        </a:rPr>
                        <a:t>×</a:t>
                      </a:r>
                      <a:endParaRPr kumimoji="1" lang="ja-JP" altLang="en-US" baseline="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baseline="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aseline="0" dirty="0">
                          <a:solidFill>
                            <a:schemeClr val="tx1"/>
                          </a:solidFill>
                          <a:latin typeface="Meiryo UI" panose="020B0604030504040204" pitchFamily="50" charset="-128"/>
                          <a:ea typeface="Meiryo UI" panose="020B0604030504040204" pitchFamily="50" charset="-128"/>
                        </a:rPr>
                        <a:t>×</a:t>
                      </a:r>
                      <a:endParaRPr kumimoji="1" lang="ja-JP" altLang="en-US" baseline="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baseline="0" dirty="0">
                          <a:solidFill>
                            <a:schemeClr val="tx1"/>
                          </a:solidFill>
                          <a:latin typeface="Meiryo UI" panose="020B0604030504040204" pitchFamily="50" charset="-128"/>
                          <a:ea typeface="Meiryo UI" panose="020B0604030504040204" pitchFamily="50" charset="-128"/>
                        </a:rPr>
                        <a:t>×</a:t>
                      </a:r>
                      <a:endParaRPr kumimoji="1" lang="ja-JP" altLang="en-US" baseline="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8" name="テキスト ボックス 17"/>
          <p:cNvSpPr txBox="1"/>
          <p:nvPr/>
        </p:nvSpPr>
        <p:spPr>
          <a:xfrm>
            <a:off x="4676041" y="2565710"/>
            <a:ext cx="4236971" cy="338554"/>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人体に投影される画像</a:t>
            </a:r>
          </a:p>
        </p:txBody>
      </p:sp>
      <p:sp>
        <p:nvSpPr>
          <p:cNvPr id="21" name="テキスト ボックス 20"/>
          <p:cNvSpPr txBox="1"/>
          <p:nvPr/>
        </p:nvSpPr>
        <p:spPr>
          <a:xfrm>
            <a:off x="857808" y="2531315"/>
            <a:ext cx="4236971" cy="338554"/>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壁に投影される画像</a:t>
            </a:r>
          </a:p>
        </p:txBody>
      </p:sp>
      <p:pic>
        <p:nvPicPr>
          <p:cNvPr id="22" name="図 21"/>
          <p:cNvPicPr>
            <a:picLocks noChangeAspect="1"/>
          </p:cNvPicPr>
          <p:nvPr/>
        </p:nvPicPr>
        <p:blipFill rotWithShape="1">
          <a:blip r:embed="rId3"/>
          <a:srcRect r="1799"/>
          <a:stretch/>
        </p:blipFill>
        <p:spPr>
          <a:xfrm>
            <a:off x="1954004" y="2977987"/>
            <a:ext cx="2044578" cy="2494256"/>
          </a:xfrm>
          <a:prstGeom prst="rect">
            <a:avLst/>
          </a:prstGeom>
        </p:spPr>
      </p:pic>
      <p:pic>
        <p:nvPicPr>
          <p:cNvPr id="23" name="図 22"/>
          <p:cNvPicPr>
            <a:picLocks noChangeAspect="1"/>
          </p:cNvPicPr>
          <p:nvPr/>
        </p:nvPicPr>
        <p:blipFill rotWithShape="1">
          <a:blip r:embed="rId4"/>
          <a:srcRect r="1212" b="1152"/>
          <a:stretch/>
        </p:blipFill>
        <p:spPr>
          <a:xfrm>
            <a:off x="5457056" y="3064380"/>
            <a:ext cx="2674939" cy="2205127"/>
          </a:xfrm>
          <a:prstGeom prst="rect">
            <a:avLst/>
          </a:prstGeom>
        </p:spPr>
      </p:pic>
    </p:spTree>
    <p:extLst>
      <p:ext uri="{BB962C8B-B14F-4D97-AF65-F5344CB8AC3E}">
        <p14:creationId xmlns:p14="http://schemas.microsoft.com/office/powerpoint/2010/main" val="3618207900"/>
      </p:ext>
    </p:extLst>
  </p:cSld>
  <p:clrMapOvr>
    <a:masterClrMapping/>
  </p:clrMapOvr>
</p:sld>
</file>

<file path=ppt/theme/theme1.xml><?xml version="1.0" encoding="utf-8"?>
<a:theme xmlns:a="http://schemas.openxmlformats.org/drawingml/2006/main" name="【機○・記載例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rtlCol="0" anchor="ctr"/>
      <a:lstStyle>
        <a:defPPr algn="l">
          <a:defRPr kumimoji="0" sz="1800" dirty="0" smtClean="0">
            <a:latin typeface="Meiryo UI" panose="020B0604030504040204" pitchFamily="50" charset="-128"/>
            <a:ea typeface="Meiryo UI" panose="020B0604030504040204" pitchFamily="50" charset="-128"/>
          </a:defRPr>
        </a:defPPr>
      </a:lst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プレゼンテーション1" id="{EEFAC4F8-5372-4F77-B6EB-292543FDB11B}" vid="{F3909443-3E9A-4DD8-A95D-A134317FA3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11431</Words>
  <Application>Microsoft Office PowerPoint</Application>
  <PresentationFormat>A4 210 x 297 mm</PresentationFormat>
  <Paragraphs>755</Paragraphs>
  <Slides>42</Slides>
  <Notes>42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42</vt:i4>
      </vt:variant>
    </vt:vector>
  </HeadingPairs>
  <TitlesOfParts>
    <vt:vector size="51" baseType="lpstr">
      <vt:lpstr>Meiryo UI</vt:lpstr>
      <vt:lpstr>ＭＳ Ｐゴシック</vt:lpstr>
      <vt:lpstr>ＭＳ ゴシック</vt:lpstr>
      <vt:lpstr>メイリオ</vt:lpstr>
      <vt:lpstr>Arial</vt:lpstr>
      <vt:lpstr>Calibri</vt:lpstr>
      <vt:lpstr>Times New Roman</vt:lpstr>
      <vt:lpstr>Wingdings</vt:lpstr>
      <vt:lpstr>【機○・記載例なし】</vt:lpstr>
      <vt:lpstr>令和元年意匠法改正の概要</vt:lpstr>
      <vt:lpstr>改正項目と施行期日</vt:lpstr>
      <vt:lpstr>PowerPoint プレゼンテーション</vt:lpstr>
      <vt:lpstr>改正前の意匠法上の「意匠」</vt:lpstr>
      <vt:lpstr>改正前の意匠法で保護される画像デザイン</vt:lpstr>
      <vt:lpstr>近年見られる画像の例①</vt:lpstr>
      <vt:lpstr>近年見られる画像の例②</vt:lpstr>
      <vt:lpstr>諸外国における画像デザインの保護①</vt:lpstr>
      <vt:lpstr>諸外国における画像デザインの保護②</vt:lpstr>
      <vt:lpstr>改正後に保護される画像デザイン</vt:lpstr>
      <vt:lpstr>改正後も保護されない画像デザイン</vt:lpstr>
      <vt:lpstr>近年見られる建築物の外観・内装の例</vt:lpstr>
      <vt:lpstr>主要国における建築物、内装デザインの保護状況</vt:lpstr>
      <vt:lpstr>改正後に保護される建築物デザイン</vt:lpstr>
      <vt:lpstr>改正後に保護される内装デザイン</vt:lpstr>
      <vt:lpstr>画像デザイン・建築物の実施行為</vt:lpstr>
      <vt:lpstr>PowerPoint プレゼンテーション</vt:lpstr>
      <vt:lpstr>一貫したコンセプトに基づいてデザインされた製品群の例</vt:lpstr>
      <vt:lpstr>改正前の関連意匠制度</vt:lpstr>
      <vt:lpstr>関連意匠の出願可能期間の延長</vt:lpstr>
      <vt:lpstr>関連意匠に類似する意匠の登録</vt:lpstr>
      <vt:lpstr>関連意匠が自己の意匠等によって拒絶されないための措置①</vt:lpstr>
      <vt:lpstr>関連意匠が自己の意匠等によって拒絶されないための措置②</vt:lpstr>
      <vt:lpstr>関連意匠が自己の意匠等によって拒絶されないための措置③</vt:lpstr>
      <vt:lpstr>PowerPoint プレゼンテーション</vt:lpstr>
      <vt:lpstr>保有期間別の登録意匠件数</vt:lpstr>
      <vt:lpstr>存続期間の起算日</vt:lpstr>
      <vt:lpstr>意匠権の存続期間の変更</vt:lpstr>
      <vt:lpstr>PowerPoint プレゼンテーション</vt:lpstr>
      <vt:lpstr>一意匠一出願制度</vt:lpstr>
      <vt:lpstr>一出願に含めることができる意匠数の諸外国比較</vt:lpstr>
      <vt:lpstr>複数意匠一括出願手続制度の導入</vt:lpstr>
      <vt:lpstr>複数意匠一括出願手続のフロー概要</vt:lpstr>
      <vt:lpstr>PowerPoint プレゼンテーション</vt:lpstr>
      <vt:lpstr>物品区分表</vt:lpstr>
      <vt:lpstr>物品区分の扱いの見直し</vt:lpstr>
      <vt:lpstr>PowerPoint プレゼンテーション</vt:lpstr>
      <vt:lpstr>創作非容易性水準の明確化</vt:lpstr>
      <vt:lpstr>組物の意匠の拡充</vt:lpstr>
      <vt:lpstr>間接侵害の対象拡大</vt:lpstr>
      <vt:lpstr>手続救済規定の整備①</vt:lpstr>
      <vt:lpstr>手続救済規定の整備②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2019-08-29T04:00:39Z</dcterms:created>
  <dcterms:modified xsi:type="dcterms:W3CDTF">2022-03-07T01:07:52Z</dcterms:modified>
</cp:coreProperties>
</file>